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Lst>
  <p:sldSz cy="5143500" cx="9144000"/>
  <p:notesSz cx="6858000" cy="9144000"/>
  <p:embeddedFontLst>
    <p:embeddedFont>
      <p:font typeface="Montserrat SemiBold"/>
      <p:regular r:id="rId67"/>
      <p:bold r:id="rId68"/>
      <p:italic r:id="rId69"/>
      <p:boldItalic r:id="rId70"/>
    </p:embeddedFont>
    <p:embeddedFont>
      <p:font typeface="Montserrat"/>
      <p:regular r:id="rId71"/>
      <p:bold r:id="rId72"/>
      <p:italic r:id="rId73"/>
      <p:boldItalic r:id="rId74"/>
    </p:embeddedFont>
    <p:embeddedFont>
      <p:font typeface="Lato"/>
      <p:regular r:id="rId75"/>
      <p:bold r:id="rId76"/>
      <p:italic r:id="rId77"/>
      <p:boldItalic r:id="rId78"/>
    </p:embeddedFont>
    <p:embeddedFont>
      <p:font typeface="Fjalla One"/>
      <p:regular r:id="rId79"/>
    </p:embeddedFont>
    <p:embeddedFont>
      <p:font typeface="Barlow Semi Condensed Medium"/>
      <p:regular r:id="rId80"/>
      <p:bold r:id="rId81"/>
      <p:italic r:id="rId82"/>
      <p:boldItalic r:id="rId83"/>
    </p:embeddedFont>
    <p:embeddedFont>
      <p:font typeface="Montserrat ExtraBold"/>
      <p:bold r:id="rId84"/>
      <p:boldItalic r:id="rId85"/>
    </p:embeddedFont>
    <p:embeddedFont>
      <p:font typeface="Barlow Semi Condensed"/>
      <p:regular r:id="rId86"/>
      <p:bold r:id="rId87"/>
      <p:italic r:id="rId88"/>
      <p:boldItalic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font" Target="fonts/MontserratExtraBold-bold.fntdata"/><Relationship Id="rId83" Type="http://schemas.openxmlformats.org/officeDocument/2006/relationships/font" Target="fonts/BarlowSemiCondensedMedium-boldItalic.fntdata"/><Relationship Id="rId42" Type="http://schemas.openxmlformats.org/officeDocument/2006/relationships/slide" Target="slides/slide38.xml"/><Relationship Id="rId86" Type="http://schemas.openxmlformats.org/officeDocument/2006/relationships/font" Target="fonts/BarlowSemiCondensed-regular.fntdata"/><Relationship Id="rId41" Type="http://schemas.openxmlformats.org/officeDocument/2006/relationships/slide" Target="slides/slide37.xml"/><Relationship Id="rId85" Type="http://schemas.openxmlformats.org/officeDocument/2006/relationships/font" Target="fonts/MontserratExtraBold-boldItalic.fntdata"/><Relationship Id="rId44" Type="http://schemas.openxmlformats.org/officeDocument/2006/relationships/slide" Target="slides/slide40.xml"/><Relationship Id="rId88" Type="http://schemas.openxmlformats.org/officeDocument/2006/relationships/font" Target="fonts/BarlowSemiCondensed-italic.fntdata"/><Relationship Id="rId43" Type="http://schemas.openxmlformats.org/officeDocument/2006/relationships/slide" Target="slides/slide39.xml"/><Relationship Id="rId87" Type="http://schemas.openxmlformats.org/officeDocument/2006/relationships/font" Target="fonts/BarlowSemiCondensed-bold.fntdata"/><Relationship Id="rId46" Type="http://schemas.openxmlformats.org/officeDocument/2006/relationships/slide" Target="slides/slide42.xml"/><Relationship Id="rId45" Type="http://schemas.openxmlformats.org/officeDocument/2006/relationships/slide" Target="slides/slide41.xml"/><Relationship Id="rId89" Type="http://schemas.openxmlformats.org/officeDocument/2006/relationships/font" Target="fonts/BarlowSemiCondensed-boldItalic.fntdata"/><Relationship Id="rId80" Type="http://schemas.openxmlformats.org/officeDocument/2006/relationships/font" Target="fonts/BarlowSemiCondensedMedium-regular.fntdata"/><Relationship Id="rId82" Type="http://schemas.openxmlformats.org/officeDocument/2006/relationships/font" Target="fonts/BarlowSemiCondensedMedium-italic.fntdata"/><Relationship Id="rId81" Type="http://schemas.openxmlformats.org/officeDocument/2006/relationships/font" Target="fonts/BarlowSemiCondensedMedium-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Montserrat-italic.fntdata"/><Relationship Id="rId72" Type="http://schemas.openxmlformats.org/officeDocument/2006/relationships/font" Target="fonts/Montserrat-bold.fntdata"/><Relationship Id="rId31" Type="http://schemas.openxmlformats.org/officeDocument/2006/relationships/slide" Target="slides/slide27.xml"/><Relationship Id="rId75" Type="http://schemas.openxmlformats.org/officeDocument/2006/relationships/font" Target="fonts/Lato-regular.fntdata"/><Relationship Id="rId30" Type="http://schemas.openxmlformats.org/officeDocument/2006/relationships/slide" Target="slides/slide26.xml"/><Relationship Id="rId74" Type="http://schemas.openxmlformats.org/officeDocument/2006/relationships/font" Target="fonts/Montserrat-boldItalic.fntdata"/><Relationship Id="rId33" Type="http://schemas.openxmlformats.org/officeDocument/2006/relationships/slide" Target="slides/slide29.xml"/><Relationship Id="rId77" Type="http://schemas.openxmlformats.org/officeDocument/2006/relationships/font" Target="fonts/Lato-italic.fntdata"/><Relationship Id="rId32" Type="http://schemas.openxmlformats.org/officeDocument/2006/relationships/slide" Target="slides/slide28.xml"/><Relationship Id="rId76" Type="http://schemas.openxmlformats.org/officeDocument/2006/relationships/font" Target="fonts/Lato-bold.fntdata"/><Relationship Id="rId35" Type="http://schemas.openxmlformats.org/officeDocument/2006/relationships/slide" Target="slides/slide31.xml"/><Relationship Id="rId79" Type="http://schemas.openxmlformats.org/officeDocument/2006/relationships/font" Target="fonts/FjallaOne-regular.fntdata"/><Relationship Id="rId34" Type="http://schemas.openxmlformats.org/officeDocument/2006/relationships/slide" Target="slides/slide30.xml"/><Relationship Id="rId78" Type="http://schemas.openxmlformats.org/officeDocument/2006/relationships/font" Target="fonts/Lato-boldItalic.fntdata"/><Relationship Id="rId71" Type="http://schemas.openxmlformats.org/officeDocument/2006/relationships/font" Target="fonts/Montserrat-regular.fntdata"/><Relationship Id="rId70" Type="http://schemas.openxmlformats.org/officeDocument/2006/relationships/font" Target="fonts/MontserratSemiBold-boldItalic.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font" Target="fonts/MontserratSemiBold-bold.fntdata"/><Relationship Id="rId23" Type="http://schemas.openxmlformats.org/officeDocument/2006/relationships/slide" Target="slides/slide19.xml"/><Relationship Id="rId67" Type="http://schemas.openxmlformats.org/officeDocument/2006/relationships/font" Target="fonts/MontserratSemiBold-regular.fntdata"/><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MontserratSemiBold-italic.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2" name="Shape 1682"/>
        <p:cNvGrpSpPr/>
        <p:nvPr/>
      </p:nvGrpSpPr>
      <p:grpSpPr>
        <a:xfrm>
          <a:off x="0" y="0"/>
          <a:ext cx="0" cy="0"/>
          <a:chOff x="0" y="0"/>
          <a:chExt cx="0" cy="0"/>
        </a:xfrm>
      </p:grpSpPr>
      <p:sp>
        <p:nvSpPr>
          <p:cNvPr id="1683" name="Google Shape;1683;g13a3afd6ce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4" name="Google Shape;1684;g13a3afd6ce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Ini note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3" name="Shape 2723"/>
        <p:cNvGrpSpPr/>
        <p:nvPr/>
      </p:nvGrpSpPr>
      <p:grpSpPr>
        <a:xfrm>
          <a:off x="0" y="0"/>
          <a:ext cx="0" cy="0"/>
          <a:chOff x="0" y="0"/>
          <a:chExt cx="0" cy="0"/>
        </a:xfrm>
      </p:grpSpPr>
      <p:sp>
        <p:nvSpPr>
          <p:cNvPr id="2724" name="Google Shape;2724;g13a3afd6cea_0_20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5" name="Google Shape;2725;g13a3afd6cea_0_20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3" name="Shape 2733"/>
        <p:cNvGrpSpPr/>
        <p:nvPr/>
      </p:nvGrpSpPr>
      <p:grpSpPr>
        <a:xfrm>
          <a:off x="0" y="0"/>
          <a:ext cx="0" cy="0"/>
          <a:chOff x="0" y="0"/>
          <a:chExt cx="0" cy="0"/>
        </a:xfrm>
      </p:grpSpPr>
      <p:sp>
        <p:nvSpPr>
          <p:cNvPr id="2734" name="Google Shape;2734;g13a3afd6cea_0_20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5" name="Google Shape;2735;g13a3afd6cea_0_20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8" name="Shape 2748"/>
        <p:cNvGrpSpPr/>
        <p:nvPr/>
      </p:nvGrpSpPr>
      <p:grpSpPr>
        <a:xfrm>
          <a:off x="0" y="0"/>
          <a:ext cx="0" cy="0"/>
          <a:chOff x="0" y="0"/>
          <a:chExt cx="0" cy="0"/>
        </a:xfrm>
      </p:grpSpPr>
      <p:sp>
        <p:nvSpPr>
          <p:cNvPr id="2749" name="Google Shape;2749;g13a3afd6cea_0_20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0" name="Google Shape;2750;g13a3afd6cea_0_2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3" name="Shape 2763"/>
        <p:cNvGrpSpPr/>
        <p:nvPr/>
      </p:nvGrpSpPr>
      <p:grpSpPr>
        <a:xfrm>
          <a:off x="0" y="0"/>
          <a:ext cx="0" cy="0"/>
          <a:chOff x="0" y="0"/>
          <a:chExt cx="0" cy="0"/>
        </a:xfrm>
      </p:grpSpPr>
      <p:sp>
        <p:nvSpPr>
          <p:cNvPr id="2764" name="Google Shape;2764;g13a3afd6cea_0_20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5" name="Google Shape;2765;g13a3afd6cea_0_2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6" name="Shape 2776"/>
        <p:cNvGrpSpPr/>
        <p:nvPr/>
      </p:nvGrpSpPr>
      <p:grpSpPr>
        <a:xfrm>
          <a:off x="0" y="0"/>
          <a:ext cx="0" cy="0"/>
          <a:chOff x="0" y="0"/>
          <a:chExt cx="0" cy="0"/>
        </a:xfrm>
      </p:grpSpPr>
      <p:sp>
        <p:nvSpPr>
          <p:cNvPr id="2777" name="Google Shape;2777;g13a3afd6cea_0_1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8" name="Google Shape;2778;g13a3afd6cea_0_1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3" name="Shape 2783"/>
        <p:cNvGrpSpPr/>
        <p:nvPr/>
      </p:nvGrpSpPr>
      <p:grpSpPr>
        <a:xfrm>
          <a:off x="0" y="0"/>
          <a:ext cx="0" cy="0"/>
          <a:chOff x="0" y="0"/>
          <a:chExt cx="0" cy="0"/>
        </a:xfrm>
      </p:grpSpPr>
      <p:sp>
        <p:nvSpPr>
          <p:cNvPr id="2784" name="Google Shape;2784;g13a3afd6cea_0_1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5" name="Google Shape;2785;g13a3afd6cea_0_1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0" name="Shape 2790"/>
        <p:cNvGrpSpPr/>
        <p:nvPr/>
      </p:nvGrpSpPr>
      <p:grpSpPr>
        <a:xfrm>
          <a:off x="0" y="0"/>
          <a:ext cx="0" cy="0"/>
          <a:chOff x="0" y="0"/>
          <a:chExt cx="0" cy="0"/>
        </a:xfrm>
      </p:grpSpPr>
      <p:sp>
        <p:nvSpPr>
          <p:cNvPr id="2791" name="Google Shape;2791;g13a3afd6cea_0_1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2" name="Google Shape;2792;g13a3afd6cea_0_1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7" name="Shape 2797"/>
        <p:cNvGrpSpPr/>
        <p:nvPr/>
      </p:nvGrpSpPr>
      <p:grpSpPr>
        <a:xfrm>
          <a:off x="0" y="0"/>
          <a:ext cx="0" cy="0"/>
          <a:chOff x="0" y="0"/>
          <a:chExt cx="0" cy="0"/>
        </a:xfrm>
      </p:grpSpPr>
      <p:sp>
        <p:nvSpPr>
          <p:cNvPr id="2798" name="Google Shape;2798;g13a3afd6cea_0_1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9" name="Google Shape;2799;g13a3afd6cea_0_1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6" name="Shape 2806"/>
        <p:cNvGrpSpPr/>
        <p:nvPr/>
      </p:nvGrpSpPr>
      <p:grpSpPr>
        <a:xfrm>
          <a:off x="0" y="0"/>
          <a:ext cx="0" cy="0"/>
          <a:chOff x="0" y="0"/>
          <a:chExt cx="0" cy="0"/>
        </a:xfrm>
      </p:grpSpPr>
      <p:sp>
        <p:nvSpPr>
          <p:cNvPr id="2807" name="Google Shape;2807;g13a3afd6cea_0_1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8" name="Google Shape;2808;g13a3afd6cea_0_1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7" name="Shape 2817"/>
        <p:cNvGrpSpPr/>
        <p:nvPr/>
      </p:nvGrpSpPr>
      <p:grpSpPr>
        <a:xfrm>
          <a:off x="0" y="0"/>
          <a:ext cx="0" cy="0"/>
          <a:chOff x="0" y="0"/>
          <a:chExt cx="0" cy="0"/>
        </a:xfrm>
      </p:grpSpPr>
      <p:sp>
        <p:nvSpPr>
          <p:cNvPr id="2818" name="Google Shape;2818;g13a3afd6cea_0_1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9" name="Google Shape;2819;g13a3afd6cea_0_1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5" name="Shape 1885"/>
        <p:cNvGrpSpPr/>
        <p:nvPr/>
      </p:nvGrpSpPr>
      <p:grpSpPr>
        <a:xfrm>
          <a:off x="0" y="0"/>
          <a:ext cx="0" cy="0"/>
          <a:chOff x="0" y="0"/>
          <a:chExt cx="0" cy="0"/>
        </a:xfrm>
      </p:grpSpPr>
      <p:sp>
        <p:nvSpPr>
          <p:cNvPr id="1886" name="Google Shape;1886;g13a3afd6cea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7" name="Google Shape;1887;g13a3afd6cea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7" name="Shape 3087"/>
        <p:cNvGrpSpPr/>
        <p:nvPr/>
      </p:nvGrpSpPr>
      <p:grpSpPr>
        <a:xfrm>
          <a:off x="0" y="0"/>
          <a:ext cx="0" cy="0"/>
          <a:chOff x="0" y="0"/>
          <a:chExt cx="0" cy="0"/>
        </a:xfrm>
      </p:grpSpPr>
      <p:sp>
        <p:nvSpPr>
          <p:cNvPr id="3088" name="Google Shape;3088;g13a3afd6cea_0_1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9" name="Google Shape;3089;g13a3afd6cea_0_1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7" name="Shape 3357"/>
        <p:cNvGrpSpPr/>
        <p:nvPr/>
      </p:nvGrpSpPr>
      <p:grpSpPr>
        <a:xfrm>
          <a:off x="0" y="0"/>
          <a:ext cx="0" cy="0"/>
          <a:chOff x="0" y="0"/>
          <a:chExt cx="0" cy="0"/>
        </a:xfrm>
      </p:grpSpPr>
      <p:sp>
        <p:nvSpPr>
          <p:cNvPr id="3358" name="Google Shape;3358;g13a3afd6cea_0_1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9" name="Google Shape;3359;g13a3afd6cea_0_1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 sz="1500">
                <a:solidFill>
                  <a:srgbClr val="494949"/>
                </a:solidFill>
                <a:latin typeface="Lato"/>
                <a:ea typeface="Lato"/>
                <a:cs typeface="Lato"/>
                <a:sym typeface="Lato"/>
              </a:rPr>
              <a:t>"Since our purpose in this project is clustering (customer segmentation) and only process the clustering using a customer behaviour related feature, we decided to drop several feature"</a:t>
            </a:r>
            <a:endParaRPr sz="1500">
              <a:solidFill>
                <a:srgbClr val="494949"/>
              </a:solidFill>
              <a:latin typeface="Lato"/>
              <a:ea typeface="Lato"/>
              <a:cs typeface="Lato"/>
              <a:sym typeface="Lato"/>
            </a:endParaRPr>
          </a:p>
          <a:p>
            <a:pPr indent="-323850" lvl="0" marL="457200" rtl="0" algn="l">
              <a:lnSpc>
                <a:spcPct val="90000"/>
              </a:lnSpc>
              <a:spcBef>
                <a:spcPts val="0"/>
              </a:spcBef>
              <a:spcAft>
                <a:spcPts val="0"/>
              </a:spcAft>
              <a:buClr>
                <a:srgbClr val="494949"/>
              </a:buClr>
              <a:buSzPts val="1500"/>
              <a:buFont typeface="Lato"/>
              <a:buChar char="●"/>
            </a:pPr>
            <a:r>
              <a:rPr lang="en" sz="1500">
                <a:solidFill>
                  <a:srgbClr val="494949"/>
                </a:solidFill>
                <a:latin typeface="Lato"/>
                <a:ea typeface="Lato"/>
                <a:cs typeface="Lato"/>
                <a:sym typeface="Lato"/>
              </a:rPr>
              <a:t>cust_id : we assume this feature only serve as indexing.</a:t>
            </a:r>
            <a:endParaRPr sz="1500">
              <a:solidFill>
                <a:srgbClr val="494949"/>
              </a:solidFill>
              <a:latin typeface="Lato"/>
              <a:ea typeface="Lato"/>
              <a:cs typeface="Lato"/>
              <a:sym typeface="Lato"/>
            </a:endParaRPr>
          </a:p>
          <a:p>
            <a:pPr indent="-323850" lvl="0" marL="457200" rtl="0" algn="l">
              <a:lnSpc>
                <a:spcPct val="90000"/>
              </a:lnSpc>
              <a:spcBef>
                <a:spcPts val="0"/>
              </a:spcBef>
              <a:spcAft>
                <a:spcPts val="0"/>
              </a:spcAft>
              <a:buClr>
                <a:srgbClr val="494949"/>
              </a:buClr>
              <a:buSzPts val="1500"/>
              <a:buFont typeface="Lato"/>
              <a:buChar char="●"/>
            </a:pPr>
            <a:r>
              <a:rPr lang="en" sz="1500">
                <a:solidFill>
                  <a:srgbClr val="494949"/>
                </a:solidFill>
                <a:latin typeface="Lato"/>
                <a:ea typeface="Lato"/>
                <a:cs typeface="Lato"/>
                <a:sym typeface="Lato"/>
              </a:rPr>
              <a:t>balance : we assume this feature does not portrait customer behaviour.</a:t>
            </a:r>
            <a:endParaRPr sz="1500">
              <a:solidFill>
                <a:srgbClr val="494949"/>
              </a:solidFill>
              <a:latin typeface="Lato"/>
              <a:ea typeface="Lato"/>
              <a:cs typeface="Lato"/>
              <a:sym typeface="Lato"/>
            </a:endParaRPr>
          </a:p>
          <a:p>
            <a:pPr indent="-323850" lvl="0" marL="457200" rtl="0" algn="l">
              <a:lnSpc>
                <a:spcPct val="90000"/>
              </a:lnSpc>
              <a:spcBef>
                <a:spcPts val="0"/>
              </a:spcBef>
              <a:spcAft>
                <a:spcPts val="0"/>
              </a:spcAft>
              <a:buClr>
                <a:srgbClr val="494949"/>
              </a:buClr>
              <a:buSzPts val="1500"/>
              <a:buFont typeface="Lato"/>
              <a:buChar char="●"/>
            </a:pPr>
            <a:r>
              <a:rPr lang="en" sz="1500">
                <a:solidFill>
                  <a:srgbClr val="494949"/>
                </a:solidFill>
                <a:latin typeface="Lato"/>
                <a:ea typeface="Lato"/>
                <a:cs typeface="Lato"/>
                <a:sym typeface="Lato"/>
              </a:rPr>
              <a:t>purchases : we assume this feature are already explained by installment_purchase and oneoff_purchase.</a:t>
            </a:r>
            <a:endParaRPr sz="1500">
              <a:solidFill>
                <a:srgbClr val="494949"/>
              </a:solidFill>
              <a:latin typeface="Lato"/>
              <a:ea typeface="Lato"/>
              <a:cs typeface="Lato"/>
              <a:sym typeface="Lato"/>
            </a:endParaRPr>
          </a:p>
          <a:p>
            <a:pPr indent="-323850" lvl="0" marL="457200" rtl="0" algn="l">
              <a:lnSpc>
                <a:spcPct val="90000"/>
              </a:lnSpc>
              <a:spcBef>
                <a:spcPts val="0"/>
              </a:spcBef>
              <a:spcAft>
                <a:spcPts val="0"/>
              </a:spcAft>
              <a:buClr>
                <a:srgbClr val="494949"/>
              </a:buClr>
              <a:buSzPts val="1500"/>
              <a:buFont typeface="Lato"/>
              <a:buChar char="●"/>
            </a:pPr>
            <a:r>
              <a:rPr lang="en" sz="1500">
                <a:solidFill>
                  <a:srgbClr val="494949"/>
                </a:solidFill>
                <a:latin typeface="Lato"/>
                <a:ea typeface="Lato"/>
                <a:cs typeface="Lato"/>
                <a:sym typeface="Lato"/>
              </a:rPr>
              <a:t>cash_advance : we assume this feature shows the amount of cash advance. this feature represented by cash_advance_frequency.</a:t>
            </a:r>
            <a:endParaRPr sz="1500">
              <a:solidFill>
                <a:srgbClr val="494949"/>
              </a:solidFill>
              <a:latin typeface="Lato"/>
              <a:ea typeface="Lato"/>
              <a:cs typeface="Lato"/>
              <a:sym typeface="Lato"/>
            </a:endParaRPr>
          </a:p>
          <a:p>
            <a:pPr indent="-323850" lvl="0" marL="457200" rtl="0" algn="l">
              <a:lnSpc>
                <a:spcPct val="90000"/>
              </a:lnSpc>
              <a:spcBef>
                <a:spcPts val="0"/>
              </a:spcBef>
              <a:spcAft>
                <a:spcPts val="0"/>
              </a:spcAft>
              <a:buClr>
                <a:srgbClr val="494949"/>
              </a:buClr>
              <a:buSzPts val="1500"/>
              <a:buFont typeface="Lato"/>
              <a:buChar char="●"/>
            </a:pPr>
            <a:r>
              <a:rPr lang="en" sz="1500">
                <a:solidFill>
                  <a:srgbClr val="494949"/>
                </a:solidFill>
                <a:latin typeface="Lato"/>
                <a:ea typeface="Lato"/>
                <a:cs typeface="Lato"/>
                <a:sym typeface="Lato"/>
              </a:rPr>
              <a:t>cash_advance_trx : we assume this feature shows the number of cash advance made. this feature represented by cash_advance_frequency.</a:t>
            </a:r>
            <a:endParaRPr sz="1500">
              <a:solidFill>
                <a:srgbClr val="494949"/>
              </a:solidFill>
              <a:latin typeface="Lato"/>
              <a:ea typeface="Lato"/>
              <a:cs typeface="Lato"/>
              <a:sym typeface="Lato"/>
            </a:endParaRPr>
          </a:p>
          <a:p>
            <a:pPr indent="-323850" lvl="0" marL="457200" rtl="0" algn="l">
              <a:lnSpc>
                <a:spcPct val="90000"/>
              </a:lnSpc>
              <a:spcBef>
                <a:spcPts val="0"/>
              </a:spcBef>
              <a:spcAft>
                <a:spcPts val="0"/>
              </a:spcAft>
              <a:buClr>
                <a:srgbClr val="494949"/>
              </a:buClr>
              <a:buSzPts val="1500"/>
              <a:buFont typeface="Lato"/>
              <a:buChar char="●"/>
            </a:pPr>
            <a:r>
              <a:rPr lang="en" sz="1500">
                <a:solidFill>
                  <a:srgbClr val="494949"/>
                </a:solidFill>
                <a:latin typeface="Lato"/>
                <a:ea typeface="Lato"/>
                <a:cs typeface="Lato"/>
                <a:sym typeface="Lato"/>
              </a:rPr>
              <a:t>purchase_trx : we assume this feature shows the number of purchase made. this feature represented by purchase frequency.</a:t>
            </a:r>
            <a:endParaRPr sz="1500">
              <a:solidFill>
                <a:srgbClr val="494949"/>
              </a:solidFill>
              <a:latin typeface="Lato"/>
              <a:ea typeface="Lato"/>
              <a:cs typeface="Lato"/>
              <a:sym typeface="Lato"/>
            </a:endParaRPr>
          </a:p>
          <a:p>
            <a:pPr indent="-323850" lvl="0" marL="457200" rtl="0" algn="l">
              <a:lnSpc>
                <a:spcPct val="90000"/>
              </a:lnSpc>
              <a:spcBef>
                <a:spcPts val="0"/>
              </a:spcBef>
              <a:spcAft>
                <a:spcPts val="0"/>
              </a:spcAft>
              <a:buClr>
                <a:srgbClr val="494949"/>
              </a:buClr>
              <a:buSzPts val="1500"/>
              <a:buFont typeface="Lato"/>
              <a:buChar char="●"/>
            </a:pPr>
            <a:r>
              <a:rPr lang="en" sz="1500">
                <a:solidFill>
                  <a:srgbClr val="494949"/>
                </a:solidFill>
                <a:latin typeface="Lato"/>
                <a:ea typeface="Lato"/>
                <a:cs typeface="Lato"/>
                <a:sym typeface="Lato"/>
              </a:rPr>
              <a:t>credit_limit : we assume this feature does not portrait customer behaviour.</a:t>
            </a:r>
            <a:endParaRPr sz="1500">
              <a:solidFill>
                <a:srgbClr val="494949"/>
              </a:solidFill>
              <a:latin typeface="Lato"/>
              <a:ea typeface="Lato"/>
              <a:cs typeface="Lato"/>
              <a:sym typeface="Lato"/>
            </a:endParaRPr>
          </a:p>
          <a:p>
            <a:pPr indent="-323850" lvl="0" marL="457200" rtl="0" algn="l">
              <a:lnSpc>
                <a:spcPct val="90000"/>
              </a:lnSpc>
              <a:spcBef>
                <a:spcPts val="0"/>
              </a:spcBef>
              <a:spcAft>
                <a:spcPts val="0"/>
              </a:spcAft>
              <a:buClr>
                <a:srgbClr val="494949"/>
              </a:buClr>
              <a:buSzPts val="1500"/>
              <a:buFont typeface="Lato"/>
              <a:buChar char="●"/>
            </a:pPr>
            <a:r>
              <a:rPr lang="en" sz="1500">
                <a:solidFill>
                  <a:srgbClr val="494949"/>
                </a:solidFill>
                <a:latin typeface="Lato"/>
                <a:ea typeface="Lato"/>
                <a:cs typeface="Lato"/>
                <a:sym typeface="Lato"/>
              </a:rPr>
              <a:t>payments : we assume this feature shows the amount of payments made and already represented by payments proportion.</a:t>
            </a:r>
            <a:endParaRPr sz="1500">
              <a:solidFill>
                <a:srgbClr val="494949"/>
              </a:solidFill>
              <a:latin typeface="Lato"/>
              <a:ea typeface="Lato"/>
              <a:cs typeface="Lato"/>
              <a:sym typeface="Lato"/>
            </a:endParaRPr>
          </a:p>
          <a:p>
            <a:pPr indent="-323850" lvl="0" marL="457200" rtl="0" algn="l">
              <a:lnSpc>
                <a:spcPct val="90000"/>
              </a:lnSpc>
              <a:spcBef>
                <a:spcPts val="0"/>
              </a:spcBef>
              <a:spcAft>
                <a:spcPts val="0"/>
              </a:spcAft>
              <a:buClr>
                <a:srgbClr val="494949"/>
              </a:buClr>
              <a:buSzPts val="1500"/>
              <a:buFont typeface="Lato"/>
              <a:buChar char="●"/>
            </a:pPr>
            <a:r>
              <a:rPr lang="en" sz="1500">
                <a:solidFill>
                  <a:srgbClr val="494949"/>
                </a:solidFill>
                <a:latin typeface="Lato"/>
                <a:ea typeface="Lato"/>
                <a:cs typeface="Lato"/>
                <a:sym typeface="Lato"/>
              </a:rPr>
              <a:t>minimum_payments : we assume this feature does not portrait customer behaviour.</a:t>
            </a:r>
            <a:endParaRPr sz="1500">
              <a:solidFill>
                <a:srgbClr val="494949"/>
              </a:solidFill>
              <a:latin typeface="Lato"/>
              <a:ea typeface="Lato"/>
              <a:cs typeface="Lato"/>
              <a:sym typeface="Lato"/>
            </a:endParaRPr>
          </a:p>
          <a:p>
            <a:pPr indent="-323850" lvl="0" marL="457200" rtl="0" algn="l">
              <a:lnSpc>
                <a:spcPct val="90000"/>
              </a:lnSpc>
              <a:spcBef>
                <a:spcPts val="0"/>
              </a:spcBef>
              <a:spcAft>
                <a:spcPts val="0"/>
              </a:spcAft>
              <a:buClr>
                <a:srgbClr val="494949"/>
              </a:buClr>
              <a:buSzPts val="1500"/>
              <a:buFont typeface="Lato"/>
              <a:buChar char="●"/>
            </a:pPr>
            <a:r>
              <a:rPr lang="en" sz="1500">
                <a:solidFill>
                  <a:srgbClr val="494949"/>
                </a:solidFill>
                <a:latin typeface="Lato"/>
                <a:ea typeface="Lato"/>
                <a:cs typeface="Lato"/>
                <a:sym typeface="Lato"/>
              </a:rPr>
              <a:t>tenure : we assume this feature does not portrait customer behaviour.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6" name="Shape 3366"/>
        <p:cNvGrpSpPr/>
        <p:nvPr/>
      </p:nvGrpSpPr>
      <p:grpSpPr>
        <a:xfrm>
          <a:off x="0" y="0"/>
          <a:ext cx="0" cy="0"/>
          <a:chOff x="0" y="0"/>
          <a:chExt cx="0" cy="0"/>
        </a:xfrm>
      </p:grpSpPr>
      <p:sp>
        <p:nvSpPr>
          <p:cNvPr id="3367" name="Google Shape;3367;g13a3afd6cea_0_20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8" name="Google Shape;3368;g13a3afd6cea_0_2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5" name="Shape 3375"/>
        <p:cNvGrpSpPr/>
        <p:nvPr/>
      </p:nvGrpSpPr>
      <p:grpSpPr>
        <a:xfrm>
          <a:off x="0" y="0"/>
          <a:ext cx="0" cy="0"/>
          <a:chOff x="0" y="0"/>
          <a:chExt cx="0" cy="0"/>
        </a:xfrm>
      </p:grpSpPr>
      <p:sp>
        <p:nvSpPr>
          <p:cNvPr id="3376" name="Google Shape;3376;g13a3afd6cea_0_20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7" name="Google Shape;3377;g13a3afd6cea_0_2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4" name="Shape 3384"/>
        <p:cNvGrpSpPr/>
        <p:nvPr/>
      </p:nvGrpSpPr>
      <p:grpSpPr>
        <a:xfrm>
          <a:off x="0" y="0"/>
          <a:ext cx="0" cy="0"/>
          <a:chOff x="0" y="0"/>
          <a:chExt cx="0" cy="0"/>
        </a:xfrm>
      </p:grpSpPr>
      <p:sp>
        <p:nvSpPr>
          <p:cNvPr id="3385" name="Google Shape;3385;g13a3afd6cea_0_2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6" name="Google Shape;3386;g13a3afd6cea_0_2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2" name="Shape 3392"/>
        <p:cNvGrpSpPr/>
        <p:nvPr/>
      </p:nvGrpSpPr>
      <p:grpSpPr>
        <a:xfrm>
          <a:off x="0" y="0"/>
          <a:ext cx="0" cy="0"/>
          <a:chOff x="0" y="0"/>
          <a:chExt cx="0" cy="0"/>
        </a:xfrm>
      </p:grpSpPr>
      <p:sp>
        <p:nvSpPr>
          <p:cNvPr id="3393" name="Google Shape;3393;g13a3afd6cea_0_2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4" name="Google Shape;3394;g13a3afd6cea_0_2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9" name="Shape 3399"/>
        <p:cNvGrpSpPr/>
        <p:nvPr/>
      </p:nvGrpSpPr>
      <p:grpSpPr>
        <a:xfrm>
          <a:off x="0" y="0"/>
          <a:ext cx="0" cy="0"/>
          <a:chOff x="0" y="0"/>
          <a:chExt cx="0" cy="0"/>
        </a:xfrm>
      </p:grpSpPr>
      <p:sp>
        <p:nvSpPr>
          <p:cNvPr id="3400" name="Google Shape;3400;g13b617dafae_0_3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1" name="Google Shape;3401;g13b617dafae_0_3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5" name="Shape 3405"/>
        <p:cNvGrpSpPr/>
        <p:nvPr/>
      </p:nvGrpSpPr>
      <p:grpSpPr>
        <a:xfrm>
          <a:off x="0" y="0"/>
          <a:ext cx="0" cy="0"/>
          <a:chOff x="0" y="0"/>
          <a:chExt cx="0" cy="0"/>
        </a:xfrm>
      </p:grpSpPr>
      <p:sp>
        <p:nvSpPr>
          <p:cNvPr id="3406" name="Google Shape;3406;g13a3afd6cea_0_2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7" name="Google Shape;3407;g13a3afd6cea_0_2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5" name="Shape 3475"/>
        <p:cNvGrpSpPr/>
        <p:nvPr/>
      </p:nvGrpSpPr>
      <p:grpSpPr>
        <a:xfrm>
          <a:off x="0" y="0"/>
          <a:ext cx="0" cy="0"/>
          <a:chOff x="0" y="0"/>
          <a:chExt cx="0" cy="0"/>
        </a:xfrm>
      </p:grpSpPr>
      <p:sp>
        <p:nvSpPr>
          <p:cNvPr id="3476" name="Google Shape;3476;g13b617dafae_0_3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7" name="Google Shape;3477;g13b617dafae_0_3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1" name="Shape 3481"/>
        <p:cNvGrpSpPr/>
        <p:nvPr/>
      </p:nvGrpSpPr>
      <p:grpSpPr>
        <a:xfrm>
          <a:off x="0" y="0"/>
          <a:ext cx="0" cy="0"/>
          <a:chOff x="0" y="0"/>
          <a:chExt cx="0" cy="0"/>
        </a:xfrm>
      </p:grpSpPr>
      <p:sp>
        <p:nvSpPr>
          <p:cNvPr id="3482" name="Google Shape;3482;g13a3afd6cea_0_2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3" name="Google Shape;3483;g13a3afd6cea_0_2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2" name="Shape 2122"/>
        <p:cNvGrpSpPr/>
        <p:nvPr/>
      </p:nvGrpSpPr>
      <p:grpSpPr>
        <a:xfrm>
          <a:off x="0" y="0"/>
          <a:ext cx="0" cy="0"/>
          <a:chOff x="0" y="0"/>
          <a:chExt cx="0" cy="0"/>
        </a:xfrm>
      </p:grpSpPr>
      <p:sp>
        <p:nvSpPr>
          <p:cNvPr id="2123" name="Google Shape;2123;g13b7d574a6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4" name="Google Shape;2124;g13b7d574a6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0" name="Shape 3490"/>
        <p:cNvGrpSpPr/>
        <p:nvPr/>
      </p:nvGrpSpPr>
      <p:grpSpPr>
        <a:xfrm>
          <a:off x="0" y="0"/>
          <a:ext cx="0" cy="0"/>
          <a:chOff x="0" y="0"/>
          <a:chExt cx="0" cy="0"/>
        </a:xfrm>
      </p:grpSpPr>
      <p:sp>
        <p:nvSpPr>
          <p:cNvPr id="3491" name="Google Shape;3491;g13b617dafae_0_3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2" name="Google Shape;3492;g13b617dafae_0_3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6" name="Shape 3496"/>
        <p:cNvGrpSpPr/>
        <p:nvPr/>
      </p:nvGrpSpPr>
      <p:grpSpPr>
        <a:xfrm>
          <a:off x="0" y="0"/>
          <a:ext cx="0" cy="0"/>
          <a:chOff x="0" y="0"/>
          <a:chExt cx="0" cy="0"/>
        </a:xfrm>
      </p:grpSpPr>
      <p:sp>
        <p:nvSpPr>
          <p:cNvPr id="3497" name="Google Shape;3497;g13a3afd6cea_0_2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8" name="Google Shape;3498;g13a3afd6cea_0_2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0" name="Shape 3560"/>
        <p:cNvGrpSpPr/>
        <p:nvPr/>
      </p:nvGrpSpPr>
      <p:grpSpPr>
        <a:xfrm>
          <a:off x="0" y="0"/>
          <a:ext cx="0" cy="0"/>
          <a:chOff x="0" y="0"/>
          <a:chExt cx="0" cy="0"/>
        </a:xfrm>
      </p:grpSpPr>
      <p:sp>
        <p:nvSpPr>
          <p:cNvPr id="3561" name="Google Shape;3561;g13a52b2628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2" name="Google Shape;3562;g13a52b2628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6" name="Shape 3566"/>
        <p:cNvGrpSpPr/>
        <p:nvPr/>
      </p:nvGrpSpPr>
      <p:grpSpPr>
        <a:xfrm>
          <a:off x="0" y="0"/>
          <a:ext cx="0" cy="0"/>
          <a:chOff x="0" y="0"/>
          <a:chExt cx="0" cy="0"/>
        </a:xfrm>
      </p:grpSpPr>
      <p:sp>
        <p:nvSpPr>
          <p:cNvPr id="3567" name="Google Shape;3567;g13a3afd6cea_0_1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8" name="Google Shape;3568;g13a3afd6cea_0_1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6" name="Shape 3576"/>
        <p:cNvGrpSpPr/>
        <p:nvPr/>
      </p:nvGrpSpPr>
      <p:grpSpPr>
        <a:xfrm>
          <a:off x="0" y="0"/>
          <a:ext cx="0" cy="0"/>
          <a:chOff x="0" y="0"/>
          <a:chExt cx="0" cy="0"/>
        </a:xfrm>
      </p:grpSpPr>
      <p:sp>
        <p:nvSpPr>
          <p:cNvPr id="3577" name="Google Shape;3577;g13a52b2628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8" name="Google Shape;3578;g13a52b2628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2" name="Shape 3582"/>
        <p:cNvGrpSpPr/>
        <p:nvPr/>
      </p:nvGrpSpPr>
      <p:grpSpPr>
        <a:xfrm>
          <a:off x="0" y="0"/>
          <a:ext cx="0" cy="0"/>
          <a:chOff x="0" y="0"/>
          <a:chExt cx="0" cy="0"/>
        </a:xfrm>
      </p:grpSpPr>
      <p:sp>
        <p:nvSpPr>
          <p:cNvPr id="3583" name="Google Shape;3583;g13a3afd6c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4" name="Google Shape;3584;g13a3afd6c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1" name="Shape 3591"/>
        <p:cNvGrpSpPr/>
        <p:nvPr/>
      </p:nvGrpSpPr>
      <p:grpSpPr>
        <a:xfrm>
          <a:off x="0" y="0"/>
          <a:ext cx="0" cy="0"/>
          <a:chOff x="0" y="0"/>
          <a:chExt cx="0" cy="0"/>
        </a:xfrm>
      </p:grpSpPr>
      <p:sp>
        <p:nvSpPr>
          <p:cNvPr id="3592" name="Google Shape;3592;g13a3afd6cea_0_2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3" name="Google Shape;3593;g13a3afd6cea_0_2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1" name="Shape 3601"/>
        <p:cNvGrpSpPr/>
        <p:nvPr/>
      </p:nvGrpSpPr>
      <p:grpSpPr>
        <a:xfrm>
          <a:off x="0" y="0"/>
          <a:ext cx="0" cy="0"/>
          <a:chOff x="0" y="0"/>
          <a:chExt cx="0" cy="0"/>
        </a:xfrm>
      </p:grpSpPr>
      <p:sp>
        <p:nvSpPr>
          <p:cNvPr id="3602" name="Google Shape;3602;g13a52b2628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3" name="Google Shape;3603;g13a52b2628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7" name="Shape 3607"/>
        <p:cNvGrpSpPr/>
        <p:nvPr/>
      </p:nvGrpSpPr>
      <p:grpSpPr>
        <a:xfrm>
          <a:off x="0" y="0"/>
          <a:ext cx="0" cy="0"/>
          <a:chOff x="0" y="0"/>
          <a:chExt cx="0" cy="0"/>
        </a:xfrm>
      </p:grpSpPr>
      <p:sp>
        <p:nvSpPr>
          <p:cNvPr id="3608" name="Google Shape;3608;g13a3afd6cea_0_2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9" name="Google Shape;3609;g13a3afd6cea_0_2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6" name="Shape 3616"/>
        <p:cNvGrpSpPr/>
        <p:nvPr/>
      </p:nvGrpSpPr>
      <p:grpSpPr>
        <a:xfrm>
          <a:off x="0" y="0"/>
          <a:ext cx="0" cy="0"/>
          <a:chOff x="0" y="0"/>
          <a:chExt cx="0" cy="0"/>
        </a:xfrm>
      </p:grpSpPr>
      <p:sp>
        <p:nvSpPr>
          <p:cNvPr id="3617" name="Google Shape;3617;g13a3afd6cea_0_2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8" name="Google Shape;3618;g13a3afd6cea_0_2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2" name="Shape 2392"/>
        <p:cNvGrpSpPr/>
        <p:nvPr/>
      </p:nvGrpSpPr>
      <p:grpSpPr>
        <a:xfrm>
          <a:off x="0" y="0"/>
          <a:ext cx="0" cy="0"/>
          <a:chOff x="0" y="0"/>
          <a:chExt cx="0" cy="0"/>
        </a:xfrm>
      </p:grpSpPr>
      <p:sp>
        <p:nvSpPr>
          <p:cNvPr id="2393" name="Google Shape;2393;g13a3afd6cea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4" name="Google Shape;2394;g13a3afd6cea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6" name="Shape 3626"/>
        <p:cNvGrpSpPr/>
        <p:nvPr/>
      </p:nvGrpSpPr>
      <p:grpSpPr>
        <a:xfrm>
          <a:off x="0" y="0"/>
          <a:ext cx="0" cy="0"/>
          <a:chOff x="0" y="0"/>
          <a:chExt cx="0" cy="0"/>
        </a:xfrm>
      </p:grpSpPr>
      <p:sp>
        <p:nvSpPr>
          <p:cNvPr id="3627" name="Google Shape;3627;g13a52b2628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8" name="Google Shape;3628;g13a52b2628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2" name="Shape 3632"/>
        <p:cNvGrpSpPr/>
        <p:nvPr/>
      </p:nvGrpSpPr>
      <p:grpSpPr>
        <a:xfrm>
          <a:off x="0" y="0"/>
          <a:ext cx="0" cy="0"/>
          <a:chOff x="0" y="0"/>
          <a:chExt cx="0" cy="0"/>
        </a:xfrm>
      </p:grpSpPr>
      <p:sp>
        <p:nvSpPr>
          <p:cNvPr id="3633" name="Google Shape;3633;g13a3afd6cea_0_2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4" name="Google Shape;3634;g13a3afd6cea_0_2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3" name="Shape 3643"/>
        <p:cNvGrpSpPr/>
        <p:nvPr/>
      </p:nvGrpSpPr>
      <p:grpSpPr>
        <a:xfrm>
          <a:off x="0" y="0"/>
          <a:ext cx="0" cy="0"/>
          <a:chOff x="0" y="0"/>
          <a:chExt cx="0" cy="0"/>
        </a:xfrm>
      </p:grpSpPr>
      <p:sp>
        <p:nvSpPr>
          <p:cNvPr id="3644" name="Google Shape;3644;g13a52b26288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5" name="Google Shape;3645;g13a52b2628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9" name="Shape 3649"/>
        <p:cNvGrpSpPr/>
        <p:nvPr/>
      </p:nvGrpSpPr>
      <p:grpSpPr>
        <a:xfrm>
          <a:off x="0" y="0"/>
          <a:ext cx="0" cy="0"/>
          <a:chOff x="0" y="0"/>
          <a:chExt cx="0" cy="0"/>
        </a:xfrm>
      </p:grpSpPr>
      <p:sp>
        <p:nvSpPr>
          <p:cNvPr id="3650" name="Google Shape;3650;g13a52b26288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1" name="Google Shape;3651;g13a52b26288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2" name="Shape 3662"/>
        <p:cNvGrpSpPr/>
        <p:nvPr/>
      </p:nvGrpSpPr>
      <p:grpSpPr>
        <a:xfrm>
          <a:off x="0" y="0"/>
          <a:ext cx="0" cy="0"/>
          <a:chOff x="0" y="0"/>
          <a:chExt cx="0" cy="0"/>
        </a:xfrm>
      </p:grpSpPr>
      <p:sp>
        <p:nvSpPr>
          <p:cNvPr id="3663" name="Google Shape;3663;g13a52b26288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4" name="Google Shape;3664;g13a52b26288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5" name="Shape 3675"/>
        <p:cNvGrpSpPr/>
        <p:nvPr/>
      </p:nvGrpSpPr>
      <p:grpSpPr>
        <a:xfrm>
          <a:off x="0" y="0"/>
          <a:ext cx="0" cy="0"/>
          <a:chOff x="0" y="0"/>
          <a:chExt cx="0" cy="0"/>
        </a:xfrm>
      </p:grpSpPr>
      <p:sp>
        <p:nvSpPr>
          <p:cNvPr id="3676" name="Google Shape;3676;g13a52b26288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7" name="Google Shape;3677;g13a52b26288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8" name="Shape 3688"/>
        <p:cNvGrpSpPr/>
        <p:nvPr/>
      </p:nvGrpSpPr>
      <p:grpSpPr>
        <a:xfrm>
          <a:off x="0" y="0"/>
          <a:ext cx="0" cy="0"/>
          <a:chOff x="0" y="0"/>
          <a:chExt cx="0" cy="0"/>
        </a:xfrm>
      </p:grpSpPr>
      <p:sp>
        <p:nvSpPr>
          <p:cNvPr id="3689" name="Google Shape;3689;g13a52b26288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0" name="Google Shape;3690;g13a52b26288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1" name="Shape 3701"/>
        <p:cNvGrpSpPr/>
        <p:nvPr/>
      </p:nvGrpSpPr>
      <p:grpSpPr>
        <a:xfrm>
          <a:off x="0" y="0"/>
          <a:ext cx="0" cy="0"/>
          <a:chOff x="0" y="0"/>
          <a:chExt cx="0" cy="0"/>
        </a:xfrm>
      </p:grpSpPr>
      <p:sp>
        <p:nvSpPr>
          <p:cNvPr id="3702" name="Google Shape;3702;g13a52b26288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3" name="Google Shape;3703;g13a52b26288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4" name="Shape 3714"/>
        <p:cNvGrpSpPr/>
        <p:nvPr/>
      </p:nvGrpSpPr>
      <p:grpSpPr>
        <a:xfrm>
          <a:off x="0" y="0"/>
          <a:ext cx="0" cy="0"/>
          <a:chOff x="0" y="0"/>
          <a:chExt cx="0" cy="0"/>
        </a:xfrm>
      </p:grpSpPr>
      <p:sp>
        <p:nvSpPr>
          <p:cNvPr id="3715" name="Google Shape;3715;g13badafa26e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6" name="Google Shape;3716;g13badafa26e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1" name="Shape 3741"/>
        <p:cNvGrpSpPr/>
        <p:nvPr/>
      </p:nvGrpSpPr>
      <p:grpSpPr>
        <a:xfrm>
          <a:off x="0" y="0"/>
          <a:ext cx="0" cy="0"/>
          <a:chOff x="0" y="0"/>
          <a:chExt cx="0" cy="0"/>
        </a:xfrm>
      </p:grpSpPr>
      <p:sp>
        <p:nvSpPr>
          <p:cNvPr id="3742" name="Google Shape;3742;g13badafa26e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3" name="Google Shape;3743;g13badafa26e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9" name="Shape 2399"/>
        <p:cNvGrpSpPr/>
        <p:nvPr/>
      </p:nvGrpSpPr>
      <p:grpSpPr>
        <a:xfrm>
          <a:off x="0" y="0"/>
          <a:ext cx="0" cy="0"/>
          <a:chOff x="0" y="0"/>
          <a:chExt cx="0" cy="0"/>
        </a:xfrm>
      </p:grpSpPr>
      <p:sp>
        <p:nvSpPr>
          <p:cNvPr id="2400" name="Google Shape;2400;g13a3afd6cea_0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1" name="Google Shape;2401;g13a3afd6cea_0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8" name="Shape 3768"/>
        <p:cNvGrpSpPr/>
        <p:nvPr/>
      </p:nvGrpSpPr>
      <p:grpSpPr>
        <a:xfrm>
          <a:off x="0" y="0"/>
          <a:ext cx="0" cy="0"/>
          <a:chOff x="0" y="0"/>
          <a:chExt cx="0" cy="0"/>
        </a:xfrm>
      </p:grpSpPr>
      <p:sp>
        <p:nvSpPr>
          <p:cNvPr id="3769" name="Google Shape;3769;g13badafa26e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0" name="Google Shape;3770;g13badafa26e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6" name="Shape 3786"/>
        <p:cNvGrpSpPr/>
        <p:nvPr/>
      </p:nvGrpSpPr>
      <p:grpSpPr>
        <a:xfrm>
          <a:off x="0" y="0"/>
          <a:ext cx="0" cy="0"/>
          <a:chOff x="0" y="0"/>
          <a:chExt cx="0" cy="0"/>
        </a:xfrm>
      </p:grpSpPr>
      <p:sp>
        <p:nvSpPr>
          <p:cNvPr id="3787" name="Google Shape;3787;g13a52b26288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8" name="Google Shape;3788;g13a52b26288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2" name="Shape 3792"/>
        <p:cNvGrpSpPr/>
        <p:nvPr/>
      </p:nvGrpSpPr>
      <p:grpSpPr>
        <a:xfrm>
          <a:off x="0" y="0"/>
          <a:ext cx="0" cy="0"/>
          <a:chOff x="0" y="0"/>
          <a:chExt cx="0" cy="0"/>
        </a:xfrm>
      </p:grpSpPr>
      <p:sp>
        <p:nvSpPr>
          <p:cNvPr id="3793" name="Google Shape;3793;g13a3afd6cea_0_2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4" name="Google Shape;3794;g13a3afd6cea_0_2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7" name="Shape 3807"/>
        <p:cNvGrpSpPr/>
        <p:nvPr/>
      </p:nvGrpSpPr>
      <p:grpSpPr>
        <a:xfrm>
          <a:off x="0" y="0"/>
          <a:ext cx="0" cy="0"/>
          <a:chOff x="0" y="0"/>
          <a:chExt cx="0" cy="0"/>
        </a:xfrm>
      </p:grpSpPr>
      <p:sp>
        <p:nvSpPr>
          <p:cNvPr id="3808" name="Google Shape;3808;g13a52b2628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9" name="Google Shape;3809;g13a52b2628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3" name="Shape 3813"/>
        <p:cNvGrpSpPr/>
        <p:nvPr/>
      </p:nvGrpSpPr>
      <p:grpSpPr>
        <a:xfrm>
          <a:off x="0" y="0"/>
          <a:ext cx="0" cy="0"/>
          <a:chOff x="0" y="0"/>
          <a:chExt cx="0" cy="0"/>
        </a:xfrm>
      </p:grpSpPr>
      <p:sp>
        <p:nvSpPr>
          <p:cNvPr id="3814" name="Google Shape;3814;g13a3afd6cea_0_2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5" name="Google Shape;3815;g13a3afd6cea_0_2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9" name="Shape 3959"/>
        <p:cNvGrpSpPr/>
        <p:nvPr/>
      </p:nvGrpSpPr>
      <p:grpSpPr>
        <a:xfrm>
          <a:off x="0" y="0"/>
          <a:ext cx="0" cy="0"/>
          <a:chOff x="0" y="0"/>
          <a:chExt cx="0" cy="0"/>
        </a:xfrm>
      </p:grpSpPr>
      <p:sp>
        <p:nvSpPr>
          <p:cNvPr id="3960" name="Google Shape;3960;g13a3afd6cea_0_2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1" name="Google Shape;3961;g13a3afd6cea_0_2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6" name="Shape 3966"/>
        <p:cNvGrpSpPr/>
        <p:nvPr/>
      </p:nvGrpSpPr>
      <p:grpSpPr>
        <a:xfrm>
          <a:off x="0" y="0"/>
          <a:ext cx="0" cy="0"/>
          <a:chOff x="0" y="0"/>
          <a:chExt cx="0" cy="0"/>
        </a:xfrm>
      </p:grpSpPr>
      <p:sp>
        <p:nvSpPr>
          <p:cNvPr id="3967" name="Google Shape;3967;g13a52b2628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8" name="Google Shape;3968;g13a52b2628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2" name="Shape 3972"/>
        <p:cNvGrpSpPr/>
        <p:nvPr/>
      </p:nvGrpSpPr>
      <p:grpSpPr>
        <a:xfrm>
          <a:off x="0" y="0"/>
          <a:ext cx="0" cy="0"/>
          <a:chOff x="0" y="0"/>
          <a:chExt cx="0" cy="0"/>
        </a:xfrm>
      </p:grpSpPr>
      <p:sp>
        <p:nvSpPr>
          <p:cNvPr id="3973" name="Google Shape;3973;g13a3afd6cea_0_2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4" name="Google Shape;3974;g13a3afd6cea_0_2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8" name="Shape 4158"/>
        <p:cNvGrpSpPr/>
        <p:nvPr/>
      </p:nvGrpSpPr>
      <p:grpSpPr>
        <a:xfrm>
          <a:off x="0" y="0"/>
          <a:ext cx="0" cy="0"/>
          <a:chOff x="0" y="0"/>
          <a:chExt cx="0" cy="0"/>
        </a:xfrm>
      </p:grpSpPr>
      <p:sp>
        <p:nvSpPr>
          <p:cNvPr id="4159" name="Google Shape;4159;g13a3afd6cea_0_2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0" name="Google Shape;4160;g13a3afd6cea_0_2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6" name="Shape 4166"/>
        <p:cNvGrpSpPr/>
        <p:nvPr/>
      </p:nvGrpSpPr>
      <p:grpSpPr>
        <a:xfrm>
          <a:off x="0" y="0"/>
          <a:ext cx="0" cy="0"/>
          <a:chOff x="0" y="0"/>
          <a:chExt cx="0" cy="0"/>
        </a:xfrm>
      </p:grpSpPr>
      <p:sp>
        <p:nvSpPr>
          <p:cNvPr id="4167" name="Google Shape;4167;g13a3afd6cea_0_2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8" name="Google Shape;4168;g13a3afd6cea_0_2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2" name="Shape 2492"/>
        <p:cNvGrpSpPr/>
        <p:nvPr/>
      </p:nvGrpSpPr>
      <p:grpSpPr>
        <a:xfrm>
          <a:off x="0" y="0"/>
          <a:ext cx="0" cy="0"/>
          <a:chOff x="0" y="0"/>
          <a:chExt cx="0" cy="0"/>
        </a:xfrm>
      </p:grpSpPr>
      <p:sp>
        <p:nvSpPr>
          <p:cNvPr id="2493" name="Google Shape;2493;g13a3afd6cea_0_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4" name="Google Shape;2494;g13a3afd6cea_0_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0" name="Shape 4440"/>
        <p:cNvGrpSpPr/>
        <p:nvPr/>
      </p:nvGrpSpPr>
      <p:grpSpPr>
        <a:xfrm>
          <a:off x="0" y="0"/>
          <a:ext cx="0" cy="0"/>
          <a:chOff x="0" y="0"/>
          <a:chExt cx="0" cy="0"/>
        </a:xfrm>
      </p:grpSpPr>
      <p:sp>
        <p:nvSpPr>
          <p:cNvPr id="4441" name="Google Shape;4441;g13a52b2628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2" name="Google Shape;4442;g13a52b2628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6" name="Shape 4446"/>
        <p:cNvGrpSpPr/>
        <p:nvPr/>
      </p:nvGrpSpPr>
      <p:grpSpPr>
        <a:xfrm>
          <a:off x="0" y="0"/>
          <a:ext cx="0" cy="0"/>
          <a:chOff x="0" y="0"/>
          <a:chExt cx="0" cy="0"/>
        </a:xfrm>
      </p:grpSpPr>
      <p:sp>
        <p:nvSpPr>
          <p:cNvPr id="4447" name="Google Shape;4447;g13a3afd6cea_0_2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8" name="Google Shape;4448;g13a3afd6cea_0_2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3" name="Shape 4453"/>
        <p:cNvGrpSpPr/>
        <p:nvPr/>
      </p:nvGrpSpPr>
      <p:grpSpPr>
        <a:xfrm>
          <a:off x="0" y="0"/>
          <a:ext cx="0" cy="0"/>
          <a:chOff x="0" y="0"/>
          <a:chExt cx="0" cy="0"/>
        </a:xfrm>
      </p:grpSpPr>
      <p:sp>
        <p:nvSpPr>
          <p:cNvPr id="4454" name="Google Shape;4454;g13a3afd6cea_0_2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5" name="Google Shape;4455;g13a3afd6cea_0_2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3" name="Shape 2703"/>
        <p:cNvGrpSpPr/>
        <p:nvPr/>
      </p:nvGrpSpPr>
      <p:grpSpPr>
        <a:xfrm>
          <a:off x="0" y="0"/>
          <a:ext cx="0" cy="0"/>
          <a:chOff x="0" y="0"/>
          <a:chExt cx="0" cy="0"/>
        </a:xfrm>
      </p:grpSpPr>
      <p:sp>
        <p:nvSpPr>
          <p:cNvPr id="2704" name="Google Shape;2704;g13a3afd6cea_0_1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5" name="Google Shape;2705;g13a3afd6cea_0_1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0" name="Shape 2710"/>
        <p:cNvGrpSpPr/>
        <p:nvPr/>
      </p:nvGrpSpPr>
      <p:grpSpPr>
        <a:xfrm>
          <a:off x="0" y="0"/>
          <a:ext cx="0" cy="0"/>
          <a:chOff x="0" y="0"/>
          <a:chExt cx="0" cy="0"/>
        </a:xfrm>
      </p:grpSpPr>
      <p:sp>
        <p:nvSpPr>
          <p:cNvPr id="2711" name="Google Shape;2711;g13a3afd6cea_0_1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2" name="Google Shape;2712;g13a3afd6cea_0_1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7" name="Shape 2717"/>
        <p:cNvGrpSpPr/>
        <p:nvPr/>
      </p:nvGrpSpPr>
      <p:grpSpPr>
        <a:xfrm>
          <a:off x="0" y="0"/>
          <a:ext cx="0" cy="0"/>
          <a:chOff x="0" y="0"/>
          <a:chExt cx="0" cy="0"/>
        </a:xfrm>
      </p:grpSpPr>
      <p:sp>
        <p:nvSpPr>
          <p:cNvPr id="2718" name="Google Shape;2718;g13b617dafae_0_20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9" name="Google Shape;2719;g13b617dafae_0_2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5" Type="http://schemas.openxmlformats.org/officeDocument/2006/relationships/hyperlink" Target="https://stories.freepik.com/"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 name="Shape 7"/>
        <p:cNvGrpSpPr/>
        <p:nvPr/>
      </p:nvGrpSpPr>
      <p:grpSpPr>
        <a:xfrm>
          <a:off x="0" y="0"/>
          <a:ext cx="0" cy="0"/>
          <a:chOff x="0" y="0"/>
          <a:chExt cx="0" cy="0"/>
        </a:xfrm>
      </p:grpSpPr>
      <p:sp>
        <p:nvSpPr>
          <p:cNvPr id="8" name="Google Shape;8;p2"/>
          <p:cNvSpPr txBox="1"/>
          <p:nvPr>
            <p:ph type="ctrTitle"/>
          </p:nvPr>
        </p:nvSpPr>
        <p:spPr>
          <a:xfrm>
            <a:off x="5248656" y="2002536"/>
            <a:ext cx="3264300" cy="1792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200"/>
              <a:buNone/>
              <a:defRPr sz="5200"/>
            </a:lvl1pPr>
            <a:lvl2pPr lvl="1" rtl="0" algn="r">
              <a:spcBef>
                <a:spcPts val="0"/>
              </a:spcBef>
              <a:spcAft>
                <a:spcPts val="0"/>
              </a:spcAft>
              <a:buSzPts val="5200"/>
              <a:buNone/>
              <a:defRPr sz="5200"/>
            </a:lvl2pPr>
            <a:lvl3pPr lvl="2" rtl="0" algn="r">
              <a:spcBef>
                <a:spcPts val="0"/>
              </a:spcBef>
              <a:spcAft>
                <a:spcPts val="0"/>
              </a:spcAft>
              <a:buSzPts val="5200"/>
              <a:buNone/>
              <a:defRPr sz="5200"/>
            </a:lvl3pPr>
            <a:lvl4pPr lvl="3" rtl="0" algn="r">
              <a:spcBef>
                <a:spcPts val="0"/>
              </a:spcBef>
              <a:spcAft>
                <a:spcPts val="0"/>
              </a:spcAft>
              <a:buSzPts val="5200"/>
              <a:buNone/>
              <a:defRPr sz="5200"/>
            </a:lvl4pPr>
            <a:lvl5pPr lvl="4" rtl="0" algn="r">
              <a:spcBef>
                <a:spcPts val="0"/>
              </a:spcBef>
              <a:spcAft>
                <a:spcPts val="0"/>
              </a:spcAft>
              <a:buSzPts val="5200"/>
              <a:buNone/>
              <a:defRPr sz="5200"/>
            </a:lvl5pPr>
            <a:lvl6pPr lvl="5" rtl="0" algn="r">
              <a:spcBef>
                <a:spcPts val="0"/>
              </a:spcBef>
              <a:spcAft>
                <a:spcPts val="0"/>
              </a:spcAft>
              <a:buSzPts val="5200"/>
              <a:buNone/>
              <a:defRPr sz="5200"/>
            </a:lvl6pPr>
            <a:lvl7pPr lvl="6" rtl="0" algn="r">
              <a:spcBef>
                <a:spcPts val="0"/>
              </a:spcBef>
              <a:spcAft>
                <a:spcPts val="0"/>
              </a:spcAft>
              <a:buSzPts val="5200"/>
              <a:buNone/>
              <a:defRPr sz="5200"/>
            </a:lvl7pPr>
            <a:lvl8pPr lvl="7" rtl="0" algn="r">
              <a:spcBef>
                <a:spcPts val="0"/>
              </a:spcBef>
              <a:spcAft>
                <a:spcPts val="0"/>
              </a:spcAft>
              <a:buSzPts val="5200"/>
              <a:buNone/>
              <a:defRPr sz="5200"/>
            </a:lvl8pPr>
            <a:lvl9pPr lvl="8" rtl="0" algn="r">
              <a:spcBef>
                <a:spcPts val="0"/>
              </a:spcBef>
              <a:spcAft>
                <a:spcPts val="0"/>
              </a:spcAft>
              <a:buSzPts val="5200"/>
              <a:buNone/>
              <a:defRPr sz="5200"/>
            </a:lvl9pPr>
          </a:lstStyle>
          <a:p/>
        </p:txBody>
      </p:sp>
      <p:sp>
        <p:nvSpPr>
          <p:cNvPr id="9" name="Google Shape;9;p2"/>
          <p:cNvSpPr txBox="1"/>
          <p:nvPr>
            <p:ph idx="1" type="subTitle"/>
          </p:nvPr>
        </p:nvSpPr>
        <p:spPr>
          <a:xfrm>
            <a:off x="5248656" y="3721608"/>
            <a:ext cx="3264300" cy="896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10" name="Google Shape;10;p2"/>
          <p:cNvCxnSpPr/>
          <p:nvPr/>
        </p:nvCxnSpPr>
        <p:spPr>
          <a:xfrm flipH="1">
            <a:off x="5827050" y="451300"/>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11" name="Google Shape;11;p2"/>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12" name="Google Shape;12;p2"/>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p2"/>
          <p:cNvSpPr/>
          <p:nvPr/>
        </p:nvSpPr>
        <p:spPr>
          <a:xfrm>
            <a:off x="5690580" y="4258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5688325" y="4232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727069" y="4623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5724827" y="4597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5766657" y="5018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5764415" y="4996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5" name="Shape 545"/>
        <p:cNvGrpSpPr/>
        <p:nvPr/>
      </p:nvGrpSpPr>
      <p:grpSpPr>
        <a:xfrm>
          <a:off x="0" y="0"/>
          <a:ext cx="0" cy="0"/>
          <a:chOff x="0" y="0"/>
          <a:chExt cx="0" cy="0"/>
        </a:xfrm>
      </p:grpSpPr>
      <p:grpSp>
        <p:nvGrpSpPr>
          <p:cNvPr id="546" name="Google Shape;546;p11"/>
          <p:cNvGrpSpPr/>
          <p:nvPr/>
        </p:nvGrpSpPr>
        <p:grpSpPr>
          <a:xfrm rot="10800000">
            <a:off x="1954823" y="1124844"/>
            <a:ext cx="5234354" cy="3069144"/>
            <a:chOff x="1098425" y="237675"/>
            <a:chExt cx="5358675" cy="5174750"/>
          </a:xfrm>
        </p:grpSpPr>
        <p:sp>
          <p:nvSpPr>
            <p:cNvPr id="547" name="Google Shape;547;p11"/>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1"/>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1"/>
            <p:cNvSpPr/>
            <p:nvPr/>
          </p:nvSpPr>
          <p:spPr>
            <a:xfrm>
              <a:off x="1119425" y="238125"/>
              <a:ext cx="5331675" cy="5174300"/>
            </a:xfrm>
            <a:custGeom>
              <a:rect b="b" l="l" r="r" t="t"/>
              <a:pathLst>
                <a:path extrusionOk="0" h="206972" w="213267">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 name="Google Shape;550;p11"/>
          <p:cNvSpPr txBox="1"/>
          <p:nvPr>
            <p:ph idx="1" type="subTitle"/>
          </p:nvPr>
        </p:nvSpPr>
        <p:spPr>
          <a:xfrm>
            <a:off x="3227832" y="2816352"/>
            <a:ext cx="2679300" cy="6585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cxnSp>
        <p:nvCxnSpPr>
          <p:cNvPr id="551" name="Google Shape;551;p11"/>
          <p:cNvCxnSpPr/>
          <p:nvPr/>
        </p:nvCxnSpPr>
        <p:spPr>
          <a:xfrm rot="5400000">
            <a:off x="7269708" y="3324550"/>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552" name="Google Shape;552;p11"/>
          <p:cNvCxnSpPr/>
          <p:nvPr/>
        </p:nvCxnSpPr>
        <p:spPr>
          <a:xfrm flipH="1" rot="-5400000">
            <a:off x="7181408" y="2082400"/>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553" name="Google Shape;553;p11"/>
          <p:cNvCxnSpPr/>
          <p:nvPr/>
        </p:nvCxnSpPr>
        <p:spPr>
          <a:xfrm rot="5400000">
            <a:off x="7232433" y="736375"/>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554" name="Google Shape;554;p11"/>
          <p:cNvCxnSpPr/>
          <p:nvPr/>
        </p:nvCxnSpPr>
        <p:spPr>
          <a:xfrm rot="5400000">
            <a:off x="8168433" y="-6660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555" name="Google Shape;555;p11"/>
          <p:cNvGrpSpPr/>
          <p:nvPr/>
        </p:nvGrpSpPr>
        <p:grpSpPr>
          <a:xfrm flipH="1" rot="5400000">
            <a:off x="7407333" y="1284925"/>
            <a:ext cx="581800" cy="582350"/>
            <a:chOff x="8064275" y="887850"/>
            <a:chExt cx="581800" cy="582350"/>
          </a:xfrm>
        </p:grpSpPr>
        <p:sp>
          <p:nvSpPr>
            <p:cNvPr id="556" name="Google Shape;556;p1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 name="Google Shape;562;p11"/>
          <p:cNvGrpSpPr/>
          <p:nvPr/>
        </p:nvGrpSpPr>
        <p:grpSpPr>
          <a:xfrm flipH="1" rot="5400000">
            <a:off x="7869720" y="2754200"/>
            <a:ext cx="292025" cy="292575"/>
            <a:chOff x="7353050" y="316275"/>
            <a:chExt cx="292025" cy="292575"/>
          </a:xfrm>
        </p:grpSpPr>
        <p:sp>
          <p:nvSpPr>
            <p:cNvPr id="563" name="Google Shape;563;p1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 name="Google Shape;567;p11"/>
          <p:cNvGrpSpPr/>
          <p:nvPr/>
        </p:nvGrpSpPr>
        <p:grpSpPr>
          <a:xfrm flipH="1" rot="5400000">
            <a:off x="8012458" y="178175"/>
            <a:ext cx="175000" cy="175000"/>
            <a:chOff x="8792300" y="321275"/>
            <a:chExt cx="175000" cy="175000"/>
          </a:xfrm>
        </p:grpSpPr>
        <p:sp>
          <p:nvSpPr>
            <p:cNvPr id="568" name="Google Shape;568;p1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 name="Google Shape;572;p11"/>
          <p:cNvGrpSpPr/>
          <p:nvPr/>
        </p:nvGrpSpPr>
        <p:grpSpPr>
          <a:xfrm rot="5400000">
            <a:off x="7551683" y="3879926"/>
            <a:ext cx="293111" cy="293388"/>
            <a:chOff x="3164039" y="430875"/>
            <a:chExt cx="293111" cy="293388"/>
          </a:xfrm>
        </p:grpSpPr>
        <p:sp>
          <p:nvSpPr>
            <p:cNvPr id="573" name="Google Shape;573;p11"/>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1"/>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1"/>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1"/>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1"/>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1"/>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 name="Google Shape;579;p11"/>
          <p:cNvGrpSpPr/>
          <p:nvPr/>
        </p:nvGrpSpPr>
        <p:grpSpPr>
          <a:xfrm flipH="1" rot="5400000">
            <a:off x="8259052" y="323144"/>
            <a:ext cx="175013" cy="27000"/>
            <a:chOff x="5662375" y="212375"/>
            <a:chExt cx="175013" cy="27000"/>
          </a:xfrm>
        </p:grpSpPr>
        <p:sp>
          <p:nvSpPr>
            <p:cNvPr id="580" name="Google Shape;580;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83" name="Google Shape;583;p11"/>
          <p:cNvCxnSpPr/>
          <p:nvPr/>
        </p:nvCxnSpPr>
        <p:spPr>
          <a:xfrm flipH="1" rot="5400000">
            <a:off x="740850" y="25983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584" name="Google Shape;584;p11"/>
          <p:cNvCxnSpPr/>
          <p:nvPr/>
        </p:nvCxnSpPr>
        <p:spPr>
          <a:xfrm rot="-5400000">
            <a:off x="847100" y="355400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585" name="Google Shape;585;p11"/>
          <p:cNvCxnSpPr/>
          <p:nvPr/>
        </p:nvCxnSpPr>
        <p:spPr>
          <a:xfrm flipH="1" rot="5400000">
            <a:off x="1105775" y="415125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586" name="Google Shape;586;p11"/>
          <p:cNvGrpSpPr/>
          <p:nvPr/>
        </p:nvGrpSpPr>
        <p:grpSpPr>
          <a:xfrm rot="5400000">
            <a:off x="621475" y="4062025"/>
            <a:ext cx="581800" cy="582350"/>
            <a:chOff x="8064275" y="887850"/>
            <a:chExt cx="581800" cy="582350"/>
          </a:xfrm>
        </p:grpSpPr>
        <p:sp>
          <p:nvSpPr>
            <p:cNvPr id="587" name="Google Shape;587;p1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 name="Google Shape;593;p11"/>
          <p:cNvGrpSpPr/>
          <p:nvPr/>
        </p:nvGrpSpPr>
        <p:grpSpPr>
          <a:xfrm rot="5400000">
            <a:off x="1482825" y="3350800"/>
            <a:ext cx="292025" cy="292575"/>
            <a:chOff x="7353050" y="316275"/>
            <a:chExt cx="292025" cy="292575"/>
          </a:xfrm>
        </p:grpSpPr>
        <p:sp>
          <p:nvSpPr>
            <p:cNvPr id="594" name="Google Shape;594;p1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 name="Google Shape;598;p11"/>
          <p:cNvGrpSpPr/>
          <p:nvPr/>
        </p:nvGrpSpPr>
        <p:grpSpPr>
          <a:xfrm rot="5400000">
            <a:off x="1595125" y="4790325"/>
            <a:ext cx="175000" cy="175000"/>
            <a:chOff x="8792300" y="321275"/>
            <a:chExt cx="175000" cy="175000"/>
          </a:xfrm>
        </p:grpSpPr>
        <p:sp>
          <p:nvSpPr>
            <p:cNvPr id="599" name="Google Shape;599;p1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 name="Google Shape;603;p11"/>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1"/>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1"/>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1"/>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1"/>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1"/>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 name="Google Shape;609;p11"/>
          <p:cNvGrpSpPr/>
          <p:nvPr/>
        </p:nvGrpSpPr>
        <p:grpSpPr>
          <a:xfrm rot="5400000">
            <a:off x="1701119" y="1515381"/>
            <a:ext cx="175013" cy="27000"/>
            <a:chOff x="5662375" y="212375"/>
            <a:chExt cx="175013" cy="27000"/>
          </a:xfrm>
        </p:grpSpPr>
        <p:sp>
          <p:nvSpPr>
            <p:cNvPr id="610" name="Google Shape;610;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 name="Google Shape;613;p11"/>
          <p:cNvGrpSpPr/>
          <p:nvPr/>
        </p:nvGrpSpPr>
        <p:grpSpPr>
          <a:xfrm rot="5400000">
            <a:off x="1819519" y="4562081"/>
            <a:ext cx="175013" cy="27000"/>
            <a:chOff x="5662375" y="212375"/>
            <a:chExt cx="175013" cy="27000"/>
          </a:xfrm>
        </p:grpSpPr>
        <p:sp>
          <p:nvSpPr>
            <p:cNvPr id="614" name="Google Shape;614;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 name="Google Shape;617;p11"/>
          <p:cNvGrpSpPr/>
          <p:nvPr/>
        </p:nvGrpSpPr>
        <p:grpSpPr>
          <a:xfrm rot="5400000">
            <a:off x="408594" y="4140781"/>
            <a:ext cx="175013" cy="27000"/>
            <a:chOff x="5662375" y="212375"/>
            <a:chExt cx="175013" cy="27000"/>
          </a:xfrm>
        </p:grpSpPr>
        <p:sp>
          <p:nvSpPr>
            <p:cNvPr id="618" name="Google Shape;618;p1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 name="Google Shape;621;p11"/>
          <p:cNvSpPr txBox="1"/>
          <p:nvPr>
            <p:ph hasCustomPrompt="1" type="title"/>
          </p:nvPr>
        </p:nvSpPr>
        <p:spPr>
          <a:xfrm>
            <a:off x="2624328" y="2057400"/>
            <a:ext cx="3904500" cy="78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2" name="Shape 62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23" name="Shape 623"/>
        <p:cNvGrpSpPr/>
        <p:nvPr/>
      </p:nvGrpSpPr>
      <p:grpSpPr>
        <a:xfrm>
          <a:off x="0" y="0"/>
          <a:ext cx="0" cy="0"/>
          <a:chOff x="0" y="0"/>
          <a:chExt cx="0" cy="0"/>
        </a:xfrm>
      </p:grpSpPr>
      <p:sp>
        <p:nvSpPr>
          <p:cNvPr id="624" name="Google Shape;624;p13"/>
          <p:cNvSpPr txBox="1"/>
          <p:nvPr>
            <p:ph type="title"/>
          </p:nvPr>
        </p:nvSpPr>
        <p:spPr>
          <a:xfrm>
            <a:off x="5907024" y="356616"/>
            <a:ext cx="2615100" cy="576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625" name="Google Shape;625;p13"/>
          <p:cNvSpPr txBox="1"/>
          <p:nvPr>
            <p:ph idx="1" type="subTitle"/>
          </p:nvPr>
        </p:nvSpPr>
        <p:spPr>
          <a:xfrm>
            <a:off x="1664208" y="429768"/>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26" name="Google Shape;626;p13"/>
          <p:cNvSpPr txBox="1"/>
          <p:nvPr>
            <p:ph idx="2" type="subTitle"/>
          </p:nvPr>
        </p:nvSpPr>
        <p:spPr>
          <a:xfrm>
            <a:off x="1664208" y="713232"/>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27" name="Google Shape;627;p13"/>
          <p:cNvSpPr txBox="1"/>
          <p:nvPr>
            <p:ph idx="3" type="subTitle"/>
          </p:nvPr>
        </p:nvSpPr>
        <p:spPr>
          <a:xfrm>
            <a:off x="1664208" y="1508760"/>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28" name="Google Shape;628;p13"/>
          <p:cNvSpPr txBox="1"/>
          <p:nvPr>
            <p:ph idx="4" type="subTitle"/>
          </p:nvPr>
        </p:nvSpPr>
        <p:spPr>
          <a:xfrm>
            <a:off x="1664208" y="1792224"/>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29" name="Google Shape;629;p13"/>
          <p:cNvSpPr txBox="1"/>
          <p:nvPr>
            <p:ph idx="5" type="subTitle"/>
          </p:nvPr>
        </p:nvSpPr>
        <p:spPr>
          <a:xfrm>
            <a:off x="1664208" y="2587752"/>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30" name="Google Shape;630;p13"/>
          <p:cNvSpPr txBox="1"/>
          <p:nvPr>
            <p:ph idx="6" type="subTitle"/>
          </p:nvPr>
        </p:nvSpPr>
        <p:spPr>
          <a:xfrm>
            <a:off x="1664208" y="2871216"/>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31" name="Google Shape;631;p13"/>
          <p:cNvSpPr txBox="1"/>
          <p:nvPr>
            <p:ph idx="7" type="subTitle"/>
          </p:nvPr>
        </p:nvSpPr>
        <p:spPr>
          <a:xfrm>
            <a:off x="1664208" y="3666744"/>
            <a:ext cx="2615100" cy="384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32" name="Google Shape;632;p13"/>
          <p:cNvSpPr txBox="1"/>
          <p:nvPr>
            <p:ph idx="8" type="subTitle"/>
          </p:nvPr>
        </p:nvSpPr>
        <p:spPr>
          <a:xfrm>
            <a:off x="1664208" y="3950208"/>
            <a:ext cx="2615100" cy="57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33" name="Google Shape;633;p13"/>
          <p:cNvSpPr txBox="1"/>
          <p:nvPr>
            <p:ph hasCustomPrompt="1" idx="9" type="title"/>
          </p:nvPr>
        </p:nvSpPr>
        <p:spPr>
          <a:xfrm>
            <a:off x="813816" y="722376"/>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p:nvPr>
            <p:ph hasCustomPrompt="1" idx="13" type="title"/>
          </p:nvPr>
        </p:nvSpPr>
        <p:spPr>
          <a:xfrm>
            <a:off x="813816" y="1801368"/>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p:nvPr>
            <p:ph hasCustomPrompt="1" idx="14" type="title"/>
          </p:nvPr>
        </p:nvSpPr>
        <p:spPr>
          <a:xfrm>
            <a:off x="813816" y="2880360"/>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p:nvPr>
            <p:ph hasCustomPrompt="1" idx="15" type="title"/>
          </p:nvPr>
        </p:nvSpPr>
        <p:spPr>
          <a:xfrm>
            <a:off x="813816" y="3959352"/>
            <a:ext cx="4572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p:cSld name="CUSTOM_1">
    <p:spTree>
      <p:nvGrpSpPr>
        <p:cNvPr id="637" name="Shape 637"/>
        <p:cNvGrpSpPr/>
        <p:nvPr/>
      </p:nvGrpSpPr>
      <p:grpSpPr>
        <a:xfrm>
          <a:off x="0" y="0"/>
          <a:ext cx="0" cy="0"/>
          <a:chOff x="0" y="0"/>
          <a:chExt cx="0" cy="0"/>
        </a:xfrm>
      </p:grpSpPr>
      <p:sp>
        <p:nvSpPr>
          <p:cNvPr id="638" name="Google Shape;638;p14"/>
          <p:cNvSpPr txBox="1"/>
          <p:nvPr>
            <p:ph type="title"/>
          </p:nvPr>
        </p:nvSpPr>
        <p:spPr>
          <a:xfrm>
            <a:off x="1719072" y="338328"/>
            <a:ext cx="5577900" cy="594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39" name="Google Shape;639;p14"/>
          <p:cNvSpPr txBox="1"/>
          <p:nvPr>
            <p:ph idx="1" type="subTitle"/>
          </p:nvPr>
        </p:nvSpPr>
        <p:spPr>
          <a:xfrm>
            <a:off x="3694176"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40" name="Google Shape;640;p14"/>
          <p:cNvSpPr txBox="1"/>
          <p:nvPr>
            <p:ph idx="2" type="subTitle"/>
          </p:nvPr>
        </p:nvSpPr>
        <p:spPr>
          <a:xfrm>
            <a:off x="1024128"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41" name="Google Shape;641;p14"/>
          <p:cNvSpPr txBox="1"/>
          <p:nvPr>
            <p:ph idx="3" type="subTitle"/>
          </p:nvPr>
        </p:nvSpPr>
        <p:spPr>
          <a:xfrm>
            <a:off x="6355080" y="2414016"/>
            <a:ext cx="1764900" cy="32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42" name="Google Shape;642;p14"/>
          <p:cNvSpPr txBox="1"/>
          <p:nvPr>
            <p:ph idx="4" type="subTitle"/>
          </p:nvPr>
        </p:nvSpPr>
        <p:spPr>
          <a:xfrm>
            <a:off x="3694176"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43" name="Google Shape;643;p14"/>
          <p:cNvSpPr txBox="1"/>
          <p:nvPr>
            <p:ph idx="5" type="subTitle"/>
          </p:nvPr>
        </p:nvSpPr>
        <p:spPr>
          <a:xfrm>
            <a:off x="1024128"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644" name="Google Shape;644;p14"/>
          <p:cNvSpPr txBox="1"/>
          <p:nvPr>
            <p:ph idx="6" type="subTitle"/>
          </p:nvPr>
        </p:nvSpPr>
        <p:spPr>
          <a:xfrm>
            <a:off x="6355080" y="2825496"/>
            <a:ext cx="1764900" cy="1079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grpSp>
        <p:nvGrpSpPr>
          <p:cNvPr id="645" name="Google Shape;645;p14"/>
          <p:cNvGrpSpPr/>
          <p:nvPr/>
        </p:nvGrpSpPr>
        <p:grpSpPr>
          <a:xfrm>
            <a:off x="261711" y="-1158"/>
            <a:ext cx="8550326" cy="3981600"/>
            <a:chOff x="261711" y="-1158"/>
            <a:chExt cx="8550326" cy="3981600"/>
          </a:xfrm>
        </p:grpSpPr>
        <p:cxnSp>
          <p:nvCxnSpPr>
            <p:cNvPr id="646" name="Google Shape;646;p14"/>
            <p:cNvCxnSpPr/>
            <p:nvPr/>
          </p:nvCxnSpPr>
          <p:spPr>
            <a:xfrm>
              <a:off x="515925" y="-1158"/>
              <a:ext cx="0" cy="3981600"/>
            </a:xfrm>
            <a:prstGeom prst="straightConnector1">
              <a:avLst/>
            </a:prstGeom>
            <a:noFill/>
            <a:ln cap="flat" cmpd="sng" w="9525">
              <a:solidFill>
                <a:schemeClr val="dk1"/>
              </a:solidFill>
              <a:prstDash val="solid"/>
              <a:round/>
              <a:headEnd len="med" w="med" type="none"/>
              <a:tailEnd len="med" w="med" type="none"/>
            </a:ln>
          </p:spPr>
        </p:cxnSp>
        <p:cxnSp>
          <p:nvCxnSpPr>
            <p:cNvPr id="647" name="Google Shape;647;p14"/>
            <p:cNvCxnSpPr/>
            <p:nvPr/>
          </p:nvCxnSpPr>
          <p:spPr>
            <a:xfrm>
              <a:off x="8666025" y="-1158"/>
              <a:ext cx="0" cy="1902000"/>
            </a:xfrm>
            <a:prstGeom prst="straightConnector1">
              <a:avLst/>
            </a:prstGeom>
            <a:noFill/>
            <a:ln cap="flat" cmpd="sng" w="9525">
              <a:solidFill>
                <a:schemeClr val="dk1"/>
              </a:solidFill>
              <a:prstDash val="solid"/>
              <a:round/>
              <a:headEnd len="med" w="med" type="none"/>
              <a:tailEnd len="med" w="med" type="none"/>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of text">
  <p:cSld name="CUSTOM_2">
    <p:spTree>
      <p:nvGrpSpPr>
        <p:cNvPr id="665" name="Shape 665"/>
        <p:cNvGrpSpPr/>
        <p:nvPr/>
      </p:nvGrpSpPr>
      <p:grpSpPr>
        <a:xfrm>
          <a:off x="0" y="0"/>
          <a:ext cx="0" cy="0"/>
          <a:chOff x="0" y="0"/>
          <a:chExt cx="0" cy="0"/>
        </a:xfrm>
      </p:grpSpPr>
      <p:sp>
        <p:nvSpPr>
          <p:cNvPr id="666" name="Google Shape;666;p15"/>
          <p:cNvSpPr txBox="1"/>
          <p:nvPr>
            <p:ph type="title"/>
          </p:nvPr>
        </p:nvSpPr>
        <p:spPr>
          <a:xfrm>
            <a:off x="1568775" y="442350"/>
            <a:ext cx="6006300" cy="59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67" name="Google Shape;667;p15"/>
          <p:cNvSpPr txBox="1"/>
          <p:nvPr>
            <p:ph idx="1" type="subTitle"/>
          </p:nvPr>
        </p:nvSpPr>
        <p:spPr>
          <a:xfrm>
            <a:off x="1709928" y="1545336"/>
            <a:ext cx="19452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68" name="Google Shape;668;p15"/>
          <p:cNvSpPr txBox="1"/>
          <p:nvPr>
            <p:ph idx="2" type="subTitle"/>
          </p:nvPr>
        </p:nvSpPr>
        <p:spPr>
          <a:xfrm>
            <a:off x="1709928" y="1938528"/>
            <a:ext cx="19452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669" name="Google Shape;669;p15"/>
          <p:cNvSpPr txBox="1"/>
          <p:nvPr>
            <p:ph idx="3" type="subTitle"/>
          </p:nvPr>
        </p:nvSpPr>
        <p:spPr>
          <a:xfrm>
            <a:off x="5468112" y="1545336"/>
            <a:ext cx="19476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70" name="Google Shape;670;p15"/>
          <p:cNvSpPr txBox="1"/>
          <p:nvPr>
            <p:ph idx="4" type="subTitle"/>
          </p:nvPr>
        </p:nvSpPr>
        <p:spPr>
          <a:xfrm>
            <a:off x="5468112" y="1938528"/>
            <a:ext cx="19476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671" name="Google Shape;671;p15"/>
          <p:cNvSpPr txBox="1"/>
          <p:nvPr>
            <p:ph idx="5" type="subTitle"/>
          </p:nvPr>
        </p:nvSpPr>
        <p:spPr>
          <a:xfrm>
            <a:off x="2825496" y="3200400"/>
            <a:ext cx="19452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72" name="Google Shape;672;p15"/>
          <p:cNvSpPr txBox="1"/>
          <p:nvPr>
            <p:ph idx="6" type="subTitle"/>
          </p:nvPr>
        </p:nvSpPr>
        <p:spPr>
          <a:xfrm>
            <a:off x="2825496" y="3593592"/>
            <a:ext cx="19452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sp>
        <p:nvSpPr>
          <p:cNvPr id="673" name="Google Shape;673;p15"/>
          <p:cNvSpPr txBox="1"/>
          <p:nvPr>
            <p:ph idx="7" type="subTitle"/>
          </p:nvPr>
        </p:nvSpPr>
        <p:spPr>
          <a:xfrm>
            <a:off x="6464808" y="3200400"/>
            <a:ext cx="1993500" cy="375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674" name="Google Shape;674;p15"/>
          <p:cNvSpPr txBox="1"/>
          <p:nvPr>
            <p:ph idx="8" type="subTitle"/>
          </p:nvPr>
        </p:nvSpPr>
        <p:spPr>
          <a:xfrm>
            <a:off x="6464808" y="3593592"/>
            <a:ext cx="1993500" cy="759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p:txBody>
      </p:sp>
      <p:cxnSp>
        <p:nvCxnSpPr>
          <p:cNvPr id="675" name="Google Shape;675;p15"/>
          <p:cNvCxnSpPr/>
          <p:nvPr/>
        </p:nvCxnSpPr>
        <p:spPr>
          <a:xfrm rot="10800000">
            <a:off x="8109000" y="501275"/>
            <a:ext cx="737700" cy="737700"/>
          </a:xfrm>
          <a:prstGeom prst="straightConnector1">
            <a:avLst/>
          </a:prstGeom>
          <a:noFill/>
          <a:ln cap="flat" cmpd="sng" w="9525">
            <a:solidFill>
              <a:schemeClr val="dk1"/>
            </a:solidFill>
            <a:prstDash val="solid"/>
            <a:round/>
            <a:headEnd len="med" w="med" type="none"/>
            <a:tailEnd len="med" w="med" type="none"/>
          </a:ln>
        </p:spPr>
      </p:cxnSp>
      <p:cxnSp>
        <p:nvCxnSpPr>
          <p:cNvPr id="676" name="Google Shape;676;p15"/>
          <p:cNvCxnSpPr/>
          <p:nvPr/>
        </p:nvCxnSpPr>
        <p:spPr>
          <a:xfrm>
            <a:off x="582475" y="282188"/>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677" name="Google Shape;677;p15"/>
          <p:cNvCxnSpPr/>
          <p:nvPr/>
        </p:nvCxnSpPr>
        <p:spPr>
          <a:xfrm flipH="1" rot="10800000">
            <a:off x="0" y="274188"/>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5"/>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5"/>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5"/>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5"/>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5"/>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94" name="Google Shape;694;p15"/>
          <p:cNvCxnSpPr/>
          <p:nvPr/>
        </p:nvCxnSpPr>
        <p:spPr>
          <a:xfrm flipH="1">
            <a:off x="8151325" y="6875"/>
            <a:ext cx="1002600" cy="494400"/>
          </a:xfrm>
          <a:prstGeom prst="straightConnector1">
            <a:avLst/>
          </a:prstGeom>
          <a:noFill/>
          <a:ln cap="flat" cmpd="sng" w="9525">
            <a:solidFill>
              <a:schemeClr val="dk1"/>
            </a:solidFill>
            <a:prstDash val="solid"/>
            <a:round/>
            <a:headEnd len="med" w="med" type="none"/>
            <a:tailEnd len="med" w="med" type="none"/>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2">
  <p:cSld name="CUSTOM_7">
    <p:spTree>
      <p:nvGrpSpPr>
        <p:cNvPr id="711" name="Shape 711"/>
        <p:cNvGrpSpPr/>
        <p:nvPr/>
      </p:nvGrpSpPr>
      <p:grpSpPr>
        <a:xfrm>
          <a:off x="0" y="0"/>
          <a:ext cx="0" cy="0"/>
          <a:chOff x="0" y="0"/>
          <a:chExt cx="0" cy="0"/>
        </a:xfrm>
      </p:grpSpPr>
      <p:cxnSp>
        <p:nvCxnSpPr>
          <p:cNvPr id="712" name="Google Shape;712;p16"/>
          <p:cNvCxnSpPr/>
          <p:nvPr/>
        </p:nvCxnSpPr>
        <p:spPr>
          <a:xfrm>
            <a:off x="590450" y="4340600"/>
            <a:ext cx="670200" cy="423000"/>
          </a:xfrm>
          <a:prstGeom prst="straightConnector1">
            <a:avLst/>
          </a:prstGeom>
          <a:noFill/>
          <a:ln cap="flat" cmpd="sng" w="9525">
            <a:solidFill>
              <a:schemeClr val="dk1"/>
            </a:solidFill>
            <a:prstDash val="solid"/>
            <a:round/>
            <a:headEnd len="med" w="med" type="none"/>
            <a:tailEnd len="med" w="med" type="none"/>
          </a:ln>
        </p:spPr>
      </p:cxnSp>
      <p:sp>
        <p:nvSpPr>
          <p:cNvPr id="713" name="Google Shape;713;p16"/>
          <p:cNvSpPr txBox="1"/>
          <p:nvPr>
            <p:ph type="title"/>
          </p:nvPr>
        </p:nvSpPr>
        <p:spPr>
          <a:xfrm>
            <a:off x="2208175" y="342775"/>
            <a:ext cx="4727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14" name="Google Shape;714;p16"/>
          <p:cNvCxnSpPr/>
          <p:nvPr/>
        </p:nvCxnSpPr>
        <p:spPr>
          <a:xfrm flipH="1" rot="10800000">
            <a:off x="0" y="4332550"/>
            <a:ext cx="590700" cy="663900"/>
          </a:xfrm>
          <a:prstGeom prst="straightConnector1">
            <a:avLst/>
          </a:prstGeom>
          <a:noFill/>
          <a:ln cap="flat" cmpd="sng" w="9525">
            <a:solidFill>
              <a:schemeClr val="dk1"/>
            </a:solidFill>
            <a:prstDash val="solid"/>
            <a:round/>
            <a:headEnd len="med" w="med" type="none"/>
            <a:tailEnd len="med" w="med" type="none"/>
          </a:ln>
        </p:spPr>
      </p:cxnSp>
      <p:grpSp>
        <p:nvGrpSpPr>
          <p:cNvPr id="715" name="Google Shape;715;p16"/>
          <p:cNvGrpSpPr/>
          <p:nvPr/>
        </p:nvGrpSpPr>
        <p:grpSpPr>
          <a:xfrm flipH="1">
            <a:off x="431725" y="4183775"/>
            <a:ext cx="292025" cy="292575"/>
            <a:chOff x="7353050" y="316275"/>
            <a:chExt cx="292025" cy="292575"/>
          </a:xfrm>
        </p:grpSpPr>
        <p:sp>
          <p:nvSpPr>
            <p:cNvPr id="716" name="Google Shape;716;p1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 name="Google Shape;720;p16"/>
          <p:cNvGrpSpPr/>
          <p:nvPr/>
        </p:nvGrpSpPr>
        <p:grpSpPr>
          <a:xfrm>
            <a:off x="1075789" y="4604675"/>
            <a:ext cx="293111" cy="293388"/>
            <a:chOff x="3164039" y="430875"/>
            <a:chExt cx="293111" cy="293388"/>
          </a:xfrm>
        </p:grpSpPr>
        <p:sp>
          <p:nvSpPr>
            <p:cNvPr id="721" name="Google Shape;721;p16"/>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6"/>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6"/>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6"/>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6"/>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6"/>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27" name="Google Shape;727;p16"/>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728" name="Google Shape;728;p16"/>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729" name="Google Shape;729;p16"/>
          <p:cNvGrpSpPr/>
          <p:nvPr/>
        </p:nvGrpSpPr>
        <p:grpSpPr>
          <a:xfrm>
            <a:off x="8064275" y="526925"/>
            <a:ext cx="581800" cy="582350"/>
            <a:chOff x="8064275" y="887850"/>
            <a:chExt cx="581800" cy="582350"/>
          </a:xfrm>
        </p:grpSpPr>
        <p:sp>
          <p:nvSpPr>
            <p:cNvPr id="730" name="Google Shape;730;p1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 name="Google Shape;736;p16"/>
          <p:cNvGrpSpPr/>
          <p:nvPr/>
        </p:nvGrpSpPr>
        <p:grpSpPr>
          <a:xfrm>
            <a:off x="7033875" y="170875"/>
            <a:ext cx="292025" cy="292575"/>
            <a:chOff x="7353050" y="316275"/>
            <a:chExt cx="292025" cy="292575"/>
          </a:xfrm>
        </p:grpSpPr>
        <p:sp>
          <p:nvSpPr>
            <p:cNvPr id="737" name="Google Shape;737;p1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 name="Google Shape;741;p16"/>
          <p:cNvGrpSpPr/>
          <p:nvPr/>
        </p:nvGrpSpPr>
        <p:grpSpPr>
          <a:xfrm>
            <a:off x="8757950" y="229650"/>
            <a:ext cx="175000" cy="175000"/>
            <a:chOff x="8792300" y="321275"/>
            <a:chExt cx="175000" cy="175000"/>
          </a:xfrm>
        </p:grpSpPr>
        <p:sp>
          <p:nvSpPr>
            <p:cNvPr id="742" name="Google Shape;742;p1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 name="Google Shape;746;p16"/>
          <p:cNvGrpSpPr/>
          <p:nvPr/>
        </p:nvGrpSpPr>
        <p:grpSpPr>
          <a:xfrm>
            <a:off x="8490050" y="170875"/>
            <a:ext cx="175013" cy="27000"/>
            <a:chOff x="5662375" y="212375"/>
            <a:chExt cx="175013" cy="27000"/>
          </a:xfrm>
        </p:grpSpPr>
        <p:sp>
          <p:nvSpPr>
            <p:cNvPr id="747" name="Google Shape;747;p1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 name="Google Shape;750;p16"/>
          <p:cNvGrpSpPr/>
          <p:nvPr/>
        </p:nvGrpSpPr>
        <p:grpSpPr>
          <a:xfrm>
            <a:off x="7916350" y="1124600"/>
            <a:ext cx="175013" cy="27000"/>
            <a:chOff x="5662375" y="212375"/>
            <a:chExt cx="175013" cy="27000"/>
          </a:xfrm>
        </p:grpSpPr>
        <p:sp>
          <p:nvSpPr>
            <p:cNvPr id="751" name="Google Shape;751;p1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 name="Google Shape;754;p16"/>
          <p:cNvSpPr txBox="1"/>
          <p:nvPr>
            <p:ph idx="1" type="subTitle"/>
          </p:nvPr>
        </p:nvSpPr>
        <p:spPr>
          <a:xfrm>
            <a:off x="6217920" y="1819656"/>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755" name="Google Shape;755;p16"/>
          <p:cNvSpPr txBox="1"/>
          <p:nvPr>
            <p:ph idx="2" type="subTitle"/>
          </p:nvPr>
        </p:nvSpPr>
        <p:spPr>
          <a:xfrm>
            <a:off x="3749040" y="1252728"/>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756" name="Google Shape;756;p16"/>
          <p:cNvSpPr txBox="1"/>
          <p:nvPr>
            <p:ph idx="3" type="subTitle"/>
          </p:nvPr>
        </p:nvSpPr>
        <p:spPr>
          <a:xfrm>
            <a:off x="1289304" y="1819656"/>
            <a:ext cx="1636800" cy="356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757" name="Google Shape;757;p16"/>
          <p:cNvSpPr txBox="1"/>
          <p:nvPr>
            <p:ph idx="4" type="subTitle"/>
          </p:nvPr>
        </p:nvSpPr>
        <p:spPr>
          <a:xfrm>
            <a:off x="6217920" y="2139696"/>
            <a:ext cx="1636800" cy="877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defRPr>
            </a:lvl1pPr>
            <a:lvl2pPr lvl="1" rtl="0" algn="ctr">
              <a:spcBef>
                <a:spcPts val="0"/>
              </a:spcBef>
              <a:spcAft>
                <a:spcPts val="0"/>
              </a:spcAft>
              <a:buNone/>
              <a:defRPr sz="1600">
                <a:solidFill>
                  <a:schemeClr val="dk2"/>
                </a:solidFill>
              </a:defRPr>
            </a:lvl2pPr>
            <a:lvl3pPr lvl="2" rtl="0" algn="ctr">
              <a:spcBef>
                <a:spcPts val="0"/>
              </a:spcBef>
              <a:spcAft>
                <a:spcPts val="0"/>
              </a:spcAft>
              <a:buNone/>
              <a:defRPr sz="1600">
                <a:solidFill>
                  <a:schemeClr val="dk2"/>
                </a:solidFill>
              </a:defRPr>
            </a:lvl3pPr>
            <a:lvl4pPr lvl="3" rtl="0" algn="ctr">
              <a:spcBef>
                <a:spcPts val="0"/>
              </a:spcBef>
              <a:spcAft>
                <a:spcPts val="0"/>
              </a:spcAft>
              <a:buNone/>
              <a:defRPr sz="1600">
                <a:solidFill>
                  <a:schemeClr val="dk2"/>
                </a:solidFill>
              </a:defRPr>
            </a:lvl4pPr>
            <a:lvl5pPr lvl="4" rtl="0" algn="ctr">
              <a:spcBef>
                <a:spcPts val="0"/>
              </a:spcBef>
              <a:spcAft>
                <a:spcPts val="0"/>
              </a:spcAft>
              <a:buNone/>
              <a:defRPr sz="1600">
                <a:solidFill>
                  <a:schemeClr val="dk2"/>
                </a:solidFill>
              </a:defRPr>
            </a:lvl5pPr>
            <a:lvl6pPr lvl="5" rtl="0" algn="ctr">
              <a:spcBef>
                <a:spcPts val="0"/>
              </a:spcBef>
              <a:spcAft>
                <a:spcPts val="0"/>
              </a:spcAft>
              <a:buNone/>
              <a:defRPr sz="1600">
                <a:solidFill>
                  <a:schemeClr val="dk2"/>
                </a:solidFill>
              </a:defRPr>
            </a:lvl6pPr>
            <a:lvl7pPr lvl="6" rtl="0" algn="ctr">
              <a:spcBef>
                <a:spcPts val="0"/>
              </a:spcBef>
              <a:spcAft>
                <a:spcPts val="0"/>
              </a:spcAft>
              <a:buNone/>
              <a:defRPr sz="1600">
                <a:solidFill>
                  <a:schemeClr val="dk2"/>
                </a:solidFill>
              </a:defRPr>
            </a:lvl7pPr>
            <a:lvl8pPr lvl="7" rtl="0" algn="ctr">
              <a:spcBef>
                <a:spcPts val="0"/>
              </a:spcBef>
              <a:spcAft>
                <a:spcPts val="0"/>
              </a:spcAft>
              <a:buNone/>
              <a:defRPr sz="1600">
                <a:solidFill>
                  <a:schemeClr val="dk2"/>
                </a:solidFill>
              </a:defRPr>
            </a:lvl8pPr>
            <a:lvl9pPr lvl="8" rtl="0" algn="ctr">
              <a:spcBef>
                <a:spcPts val="0"/>
              </a:spcBef>
              <a:spcAft>
                <a:spcPts val="0"/>
              </a:spcAft>
              <a:buNone/>
              <a:defRPr sz="1600">
                <a:solidFill>
                  <a:schemeClr val="dk2"/>
                </a:solidFill>
              </a:defRPr>
            </a:lvl9pPr>
          </a:lstStyle>
          <a:p/>
        </p:txBody>
      </p:sp>
      <p:sp>
        <p:nvSpPr>
          <p:cNvPr id="758" name="Google Shape;758;p16"/>
          <p:cNvSpPr txBox="1"/>
          <p:nvPr>
            <p:ph idx="5" type="subTitle"/>
          </p:nvPr>
        </p:nvSpPr>
        <p:spPr>
          <a:xfrm>
            <a:off x="3749040" y="1581912"/>
            <a:ext cx="1636800" cy="877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759" name="Google Shape;759;p16"/>
          <p:cNvSpPr txBox="1"/>
          <p:nvPr>
            <p:ph idx="6" type="subTitle"/>
          </p:nvPr>
        </p:nvSpPr>
        <p:spPr>
          <a:xfrm>
            <a:off x="1289304" y="2139696"/>
            <a:ext cx="1636800" cy="877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of text">
  <p:cSld name="CUSTOM_8">
    <p:spTree>
      <p:nvGrpSpPr>
        <p:cNvPr id="760" name="Shape 760"/>
        <p:cNvGrpSpPr/>
        <p:nvPr/>
      </p:nvGrpSpPr>
      <p:grpSpPr>
        <a:xfrm>
          <a:off x="0" y="0"/>
          <a:ext cx="0" cy="0"/>
          <a:chOff x="0" y="0"/>
          <a:chExt cx="0" cy="0"/>
        </a:xfrm>
      </p:grpSpPr>
      <p:sp>
        <p:nvSpPr>
          <p:cNvPr id="761" name="Google Shape;761;p17"/>
          <p:cNvSpPr txBox="1"/>
          <p:nvPr>
            <p:ph type="title"/>
          </p:nvPr>
        </p:nvSpPr>
        <p:spPr>
          <a:xfrm>
            <a:off x="3090672" y="338328"/>
            <a:ext cx="2962800" cy="5760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762" name="Google Shape;762;p17"/>
          <p:cNvSpPr txBox="1"/>
          <p:nvPr>
            <p:ph idx="1" type="subTitle"/>
          </p:nvPr>
        </p:nvSpPr>
        <p:spPr>
          <a:xfrm>
            <a:off x="1522425" y="1588336"/>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3" name="Google Shape;763;p17"/>
          <p:cNvSpPr txBox="1"/>
          <p:nvPr>
            <p:ph idx="2" type="subTitle"/>
          </p:nvPr>
        </p:nvSpPr>
        <p:spPr>
          <a:xfrm>
            <a:off x="1522425"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64" name="Google Shape;764;p17"/>
          <p:cNvSpPr txBox="1"/>
          <p:nvPr>
            <p:ph idx="3" type="subTitle"/>
          </p:nvPr>
        </p:nvSpPr>
        <p:spPr>
          <a:xfrm>
            <a:off x="3689552" y="1588336"/>
            <a:ext cx="1764900" cy="457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5" name="Google Shape;765;p17"/>
          <p:cNvSpPr txBox="1"/>
          <p:nvPr>
            <p:ph idx="4" type="subTitle"/>
          </p:nvPr>
        </p:nvSpPr>
        <p:spPr>
          <a:xfrm>
            <a:off x="3689552"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9pPr>
          </a:lstStyle>
          <a:p/>
        </p:txBody>
      </p:sp>
      <p:sp>
        <p:nvSpPr>
          <p:cNvPr id="766" name="Google Shape;766;p17"/>
          <p:cNvSpPr txBox="1"/>
          <p:nvPr>
            <p:ph idx="5" type="subTitle"/>
          </p:nvPr>
        </p:nvSpPr>
        <p:spPr>
          <a:xfrm>
            <a:off x="5856675" y="1588336"/>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7" name="Google Shape;767;p17"/>
          <p:cNvSpPr txBox="1"/>
          <p:nvPr>
            <p:ph idx="6" type="subTitle"/>
          </p:nvPr>
        </p:nvSpPr>
        <p:spPr>
          <a:xfrm>
            <a:off x="5856675" y="1928169"/>
            <a:ext cx="17649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68" name="Google Shape;768;p17"/>
          <p:cNvSpPr txBox="1"/>
          <p:nvPr>
            <p:ph idx="7" type="subTitle"/>
          </p:nvPr>
        </p:nvSpPr>
        <p:spPr>
          <a:xfrm>
            <a:off x="1522425" y="3215958"/>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69" name="Google Shape;769;p17"/>
          <p:cNvSpPr txBox="1"/>
          <p:nvPr>
            <p:ph idx="8" type="subTitle"/>
          </p:nvPr>
        </p:nvSpPr>
        <p:spPr>
          <a:xfrm>
            <a:off x="1522425" y="3556017"/>
            <a:ext cx="17649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70" name="Google Shape;770;p17"/>
          <p:cNvSpPr txBox="1"/>
          <p:nvPr>
            <p:ph idx="9" type="subTitle"/>
          </p:nvPr>
        </p:nvSpPr>
        <p:spPr>
          <a:xfrm>
            <a:off x="3597450" y="3215961"/>
            <a:ext cx="19491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71" name="Google Shape;771;p17"/>
          <p:cNvSpPr txBox="1"/>
          <p:nvPr>
            <p:ph idx="13" type="subTitle"/>
          </p:nvPr>
        </p:nvSpPr>
        <p:spPr>
          <a:xfrm>
            <a:off x="3597500" y="3556017"/>
            <a:ext cx="19491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772" name="Google Shape;772;p17"/>
          <p:cNvSpPr txBox="1"/>
          <p:nvPr>
            <p:ph idx="14" type="subTitle"/>
          </p:nvPr>
        </p:nvSpPr>
        <p:spPr>
          <a:xfrm>
            <a:off x="5856675" y="3215958"/>
            <a:ext cx="1764900" cy="457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73" name="Google Shape;773;p17"/>
          <p:cNvSpPr txBox="1"/>
          <p:nvPr>
            <p:ph idx="15" type="subTitle"/>
          </p:nvPr>
        </p:nvSpPr>
        <p:spPr>
          <a:xfrm>
            <a:off x="5856675" y="3556017"/>
            <a:ext cx="1764900" cy="6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cxnSp>
        <p:nvCxnSpPr>
          <p:cNvPr id="774" name="Google Shape;774;p17"/>
          <p:cNvCxnSpPr/>
          <p:nvPr/>
        </p:nvCxnSpPr>
        <p:spPr>
          <a:xfrm>
            <a:off x="2904283" y="4513075"/>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775" name="Google Shape;775;p17"/>
          <p:cNvCxnSpPr/>
          <p:nvPr/>
        </p:nvCxnSpPr>
        <p:spPr>
          <a:xfrm flipH="1" rot="10800000">
            <a:off x="1562083" y="4492325"/>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776" name="Google Shape;776;p17"/>
          <p:cNvCxnSpPr/>
          <p:nvPr/>
        </p:nvCxnSpPr>
        <p:spPr>
          <a:xfrm>
            <a:off x="259558" y="4408000"/>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777" name="Google Shape;777;p17"/>
          <p:cNvCxnSpPr/>
          <p:nvPr/>
        </p:nvCxnSpPr>
        <p:spPr>
          <a:xfrm>
            <a:off x="-6867" y="399355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778" name="Google Shape;778;p17"/>
          <p:cNvGrpSpPr/>
          <p:nvPr/>
        </p:nvGrpSpPr>
        <p:grpSpPr>
          <a:xfrm flipH="1">
            <a:off x="1278333" y="4513075"/>
            <a:ext cx="581800" cy="582350"/>
            <a:chOff x="8064275" y="887850"/>
            <a:chExt cx="581800" cy="582350"/>
          </a:xfrm>
        </p:grpSpPr>
        <p:sp>
          <p:nvSpPr>
            <p:cNvPr id="779" name="Google Shape;779;p1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 name="Google Shape;785;p17"/>
          <p:cNvGrpSpPr/>
          <p:nvPr/>
        </p:nvGrpSpPr>
        <p:grpSpPr>
          <a:xfrm flipH="1">
            <a:off x="2747608" y="4340463"/>
            <a:ext cx="292025" cy="292575"/>
            <a:chOff x="7353050" y="316275"/>
            <a:chExt cx="292025" cy="292575"/>
          </a:xfrm>
        </p:grpSpPr>
        <p:sp>
          <p:nvSpPr>
            <p:cNvPr id="786" name="Google Shape;786;p1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 name="Google Shape;790;p17"/>
          <p:cNvGrpSpPr/>
          <p:nvPr/>
        </p:nvGrpSpPr>
        <p:grpSpPr>
          <a:xfrm flipH="1">
            <a:off x="171308" y="4315025"/>
            <a:ext cx="175000" cy="175000"/>
            <a:chOff x="8792300" y="321275"/>
            <a:chExt cx="175000" cy="175000"/>
          </a:xfrm>
        </p:grpSpPr>
        <p:sp>
          <p:nvSpPr>
            <p:cNvPr id="791" name="Google Shape;791;p1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 name="Google Shape;795;p17"/>
          <p:cNvGrpSpPr/>
          <p:nvPr/>
        </p:nvGrpSpPr>
        <p:grpSpPr>
          <a:xfrm>
            <a:off x="3873197" y="4657550"/>
            <a:ext cx="293111" cy="293388"/>
            <a:chOff x="3164039" y="430875"/>
            <a:chExt cx="293111" cy="293388"/>
          </a:xfrm>
        </p:grpSpPr>
        <p:sp>
          <p:nvSpPr>
            <p:cNvPr id="796" name="Google Shape;796;p17"/>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7"/>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7"/>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7"/>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7"/>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7"/>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 name="Google Shape;802;p17"/>
          <p:cNvGrpSpPr/>
          <p:nvPr/>
        </p:nvGrpSpPr>
        <p:grpSpPr>
          <a:xfrm flipH="1">
            <a:off x="242270" y="4142425"/>
            <a:ext cx="175013" cy="27000"/>
            <a:chOff x="5662375" y="212375"/>
            <a:chExt cx="175013" cy="27000"/>
          </a:xfrm>
        </p:grpSpPr>
        <p:sp>
          <p:nvSpPr>
            <p:cNvPr id="803" name="Google Shape;803;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06" name="Google Shape;806;p17"/>
          <p:cNvCxnSpPr/>
          <p:nvPr/>
        </p:nvCxnSpPr>
        <p:spPr>
          <a:xfrm rot="10800000">
            <a:off x="5995050" y="226600"/>
            <a:ext cx="1504500" cy="224700"/>
          </a:xfrm>
          <a:prstGeom prst="straightConnector1">
            <a:avLst/>
          </a:prstGeom>
          <a:noFill/>
          <a:ln cap="flat" cmpd="sng" w="9525">
            <a:solidFill>
              <a:schemeClr val="dk1"/>
            </a:solidFill>
            <a:prstDash val="solid"/>
            <a:round/>
            <a:headEnd len="med" w="med" type="none"/>
            <a:tailEnd len="med" w="med" type="none"/>
          </a:ln>
        </p:spPr>
      </p:cxnSp>
      <p:cxnSp>
        <p:nvCxnSpPr>
          <p:cNvPr id="807" name="Google Shape;807;p17"/>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808" name="Google Shape;808;p17"/>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809" name="Google Shape;809;p17"/>
          <p:cNvGrpSpPr/>
          <p:nvPr/>
        </p:nvGrpSpPr>
        <p:grpSpPr>
          <a:xfrm>
            <a:off x="8064275" y="1040250"/>
            <a:ext cx="581800" cy="582350"/>
            <a:chOff x="8064275" y="887850"/>
            <a:chExt cx="581800" cy="582350"/>
          </a:xfrm>
        </p:grpSpPr>
        <p:sp>
          <p:nvSpPr>
            <p:cNvPr id="810" name="Google Shape;810;p1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 name="Google Shape;816;p17"/>
          <p:cNvGrpSpPr/>
          <p:nvPr/>
        </p:nvGrpSpPr>
        <p:grpSpPr>
          <a:xfrm>
            <a:off x="7353050" y="316275"/>
            <a:ext cx="292025" cy="292575"/>
            <a:chOff x="7353050" y="316275"/>
            <a:chExt cx="292025" cy="292575"/>
          </a:xfrm>
        </p:grpSpPr>
        <p:sp>
          <p:nvSpPr>
            <p:cNvPr id="817" name="Google Shape;817;p1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 name="Google Shape;821;p17"/>
          <p:cNvGrpSpPr/>
          <p:nvPr/>
        </p:nvGrpSpPr>
        <p:grpSpPr>
          <a:xfrm>
            <a:off x="8792300" y="321275"/>
            <a:ext cx="175000" cy="175000"/>
            <a:chOff x="8792300" y="321275"/>
            <a:chExt cx="175000" cy="175000"/>
          </a:xfrm>
        </p:grpSpPr>
        <p:sp>
          <p:nvSpPr>
            <p:cNvPr id="822" name="Google Shape;822;p1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6" name="Google Shape;826;p17"/>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7"/>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7"/>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7"/>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7"/>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7"/>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2" name="Google Shape;832;p17"/>
          <p:cNvGrpSpPr/>
          <p:nvPr/>
        </p:nvGrpSpPr>
        <p:grpSpPr>
          <a:xfrm>
            <a:off x="8490050" y="170875"/>
            <a:ext cx="175013" cy="27000"/>
            <a:chOff x="5662375" y="212375"/>
            <a:chExt cx="175013" cy="27000"/>
          </a:xfrm>
        </p:grpSpPr>
        <p:sp>
          <p:nvSpPr>
            <p:cNvPr id="833" name="Google Shape;833;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 name="Google Shape;836;p17"/>
          <p:cNvGrpSpPr/>
          <p:nvPr/>
        </p:nvGrpSpPr>
        <p:grpSpPr>
          <a:xfrm>
            <a:off x="8678350" y="1658000"/>
            <a:ext cx="175013" cy="27000"/>
            <a:chOff x="5662375" y="212375"/>
            <a:chExt cx="175013" cy="27000"/>
          </a:xfrm>
        </p:grpSpPr>
        <p:sp>
          <p:nvSpPr>
            <p:cNvPr id="837" name="Google Shape;837;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_10">
    <p:spTree>
      <p:nvGrpSpPr>
        <p:cNvPr id="840" name="Shape 840"/>
        <p:cNvGrpSpPr/>
        <p:nvPr/>
      </p:nvGrpSpPr>
      <p:grpSpPr>
        <a:xfrm>
          <a:off x="0" y="0"/>
          <a:ext cx="0" cy="0"/>
          <a:chOff x="0" y="0"/>
          <a:chExt cx="0" cy="0"/>
        </a:xfrm>
      </p:grpSpPr>
      <p:sp>
        <p:nvSpPr>
          <p:cNvPr id="841" name="Google Shape;841;p18"/>
          <p:cNvSpPr txBox="1"/>
          <p:nvPr>
            <p:ph type="title"/>
          </p:nvPr>
        </p:nvSpPr>
        <p:spPr>
          <a:xfrm>
            <a:off x="1271016" y="338328"/>
            <a:ext cx="6611100" cy="548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842" name="Google Shape;842;p18"/>
          <p:cNvSpPr txBox="1"/>
          <p:nvPr>
            <p:ph idx="1" type="subTitle"/>
          </p:nvPr>
        </p:nvSpPr>
        <p:spPr>
          <a:xfrm>
            <a:off x="4690875" y="1491351"/>
            <a:ext cx="3557100" cy="2656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cxnSp>
        <p:nvCxnSpPr>
          <p:cNvPr id="843" name="Google Shape;843;p18"/>
          <p:cNvCxnSpPr/>
          <p:nvPr/>
        </p:nvCxnSpPr>
        <p:spPr>
          <a:xfrm rot="10800000">
            <a:off x="8109000" y="501275"/>
            <a:ext cx="737700" cy="737700"/>
          </a:xfrm>
          <a:prstGeom prst="straightConnector1">
            <a:avLst/>
          </a:prstGeom>
          <a:noFill/>
          <a:ln cap="flat" cmpd="sng" w="9525">
            <a:solidFill>
              <a:schemeClr val="dk1"/>
            </a:solidFill>
            <a:prstDash val="solid"/>
            <a:round/>
            <a:headEnd len="med" w="med" type="none"/>
            <a:tailEnd len="med" w="med" type="none"/>
          </a:ln>
        </p:spPr>
      </p:cxnSp>
      <p:cxnSp>
        <p:nvCxnSpPr>
          <p:cNvPr id="844" name="Google Shape;844;p18"/>
          <p:cNvCxnSpPr/>
          <p:nvPr/>
        </p:nvCxnSpPr>
        <p:spPr>
          <a:xfrm>
            <a:off x="582475" y="282188"/>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845" name="Google Shape;845;p18"/>
          <p:cNvCxnSpPr/>
          <p:nvPr/>
        </p:nvCxnSpPr>
        <p:spPr>
          <a:xfrm flipH="1" rot="10800000">
            <a:off x="0" y="274188"/>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846" name="Google Shape;846;p18"/>
          <p:cNvGrpSpPr/>
          <p:nvPr/>
        </p:nvGrpSpPr>
        <p:grpSpPr>
          <a:xfrm flipH="1">
            <a:off x="423750" y="125363"/>
            <a:ext cx="292025" cy="292575"/>
            <a:chOff x="7353050" y="316275"/>
            <a:chExt cx="292025" cy="292575"/>
          </a:xfrm>
        </p:grpSpPr>
        <p:sp>
          <p:nvSpPr>
            <p:cNvPr id="847" name="Google Shape;847;p1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 name="Google Shape;851;p18"/>
          <p:cNvGrpSpPr/>
          <p:nvPr/>
        </p:nvGrpSpPr>
        <p:grpSpPr>
          <a:xfrm>
            <a:off x="1638739" y="558163"/>
            <a:ext cx="293111" cy="293388"/>
            <a:chOff x="3164039" y="430875"/>
            <a:chExt cx="293111" cy="293388"/>
          </a:xfrm>
        </p:grpSpPr>
        <p:sp>
          <p:nvSpPr>
            <p:cNvPr id="852" name="Google Shape;852;p1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 name="Google Shape;858;p18"/>
          <p:cNvGrpSpPr/>
          <p:nvPr/>
        </p:nvGrpSpPr>
        <p:grpSpPr>
          <a:xfrm>
            <a:off x="1591750" y="362600"/>
            <a:ext cx="175013" cy="27000"/>
            <a:chOff x="5662375" y="212375"/>
            <a:chExt cx="175013" cy="27000"/>
          </a:xfrm>
        </p:grpSpPr>
        <p:sp>
          <p:nvSpPr>
            <p:cNvPr id="859" name="Google Shape;859;p1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62" name="Google Shape;862;p18"/>
          <p:cNvCxnSpPr/>
          <p:nvPr/>
        </p:nvCxnSpPr>
        <p:spPr>
          <a:xfrm flipH="1">
            <a:off x="8151325" y="6875"/>
            <a:ext cx="1002600" cy="494400"/>
          </a:xfrm>
          <a:prstGeom prst="straightConnector1">
            <a:avLst/>
          </a:prstGeom>
          <a:noFill/>
          <a:ln cap="flat" cmpd="sng" w="9525">
            <a:solidFill>
              <a:schemeClr val="dk1"/>
            </a:solidFill>
            <a:prstDash val="solid"/>
            <a:round/>
            <a:headEnd len="med" w="med" type="none"/>
            <a:tailEnd len="med" w="med" type="none"/>
          </a:ln>
        </p:spPr>
      </p:cxnSp>
      <p:grpSp>
        <p:nvGrpSpPr>
          <p:cNvPr id="863" name="Google Shape;863;p18"/>
          <p:cNvGrpSpPr/>
          <p:nvPr/>
        </p:nvGrpSpPr>
        <p:grpSpPr>
          <a:xfrm>
            <a:off x="7823875" y="202375"/>
            <a:ext cx="581800" cy="582350"/>
            <a:chOff x="8064275" y="887850"/>
            <a:chExt cx="581800" cy="582350"/>
          </a:xfrm>
        </p:grpSpPr>
        <p:sp>
          <p:nvSpPr>
            <p:cNvPr id="864" name="Google Shape;864;p1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 name="Google Shape;870;p18"/>
          <p:cNvGrpSpPr/>
          <p:nvPr/>
        </p:nvGrpSpPr>
        <p:grpSpPr>
          <a:xfrm flipH="1">
            <a:off x="8698650" y="1117488"/>
            <a:ext cx="292025" cy="292575"/>
            <a:chOff x="7353050" y="316275"/>
            <a:chExt cx="292025" cy="292575"/>
          </a:xfrm>
        </p:grpSpPr>
        <p:sp>
          <p:nvSpPr>
            <p:cNvPr id="871" name="Google Shape;871;p1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 name="Google Shape;875;p18"/>
          <p:cNvGrpSpPr/>
          <p:nvPr/>
        </p:nvGrpSpPr>
        <p:grpSpPr>
          <a:xfrm>
            <a:off x="8678350" y="1581800"/>
            <a:ext cx="175013" cy="27000"/>
            <a:chOff x="5662375" y="212375"/>
            <a:chExt cx="175013" cy="27000"/>
          </a:xfrm>
        </p:grpSpPr>
        <p:sp>
          <p:nvSpPr>
            <p:cNvPr id="876" name="Google Shape;876;p1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79" name="Google Shape;879;p18"/>
          <p:cNvCxnSpPr/>
          <p:nvPr/>
        </p:nvCxnSpPr>
        <p:spPr>
          <a:xfrm flipH="1">
            <a:off x="5101704" y="4513075"/>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880" name="Google Shape;880;p18"/>
          <p:cNvCxnSpPr/>
          <p:nvPr/>
        </p:nvCxnSpPr>
        <p:spPr>
          <a:xfrm rot="10800000">
            <a:off x="6234804" y="4492325"/>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881" name="Google Shape;881;p18"/>
          <p:cNvCxnSpPr/>
          <p:nvPr/>
        </p:nvCxnSpPr>
        <p:spPr>
          <a:xfrm flipH="1">
            <a:off x="7547529" y="4408000"/>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882" name="Google Shape;882;p18"/>
          <p:cNvCxnSpPr/>
          <p:nvPr/>
        </p:nvCxnSpPr>
        <p:spPr>
          <a:xfrm flipH="1">
            <a:off x="8872054" y="399355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883" name="Google Shape;883;p18"/>
          <p:cNvGrpSpPr/>
          <p:nvPr/>
        </p:nvGrpSpPr>
        <p:grpSpPr>
          <a:xfrm>
            <a:off x="7278954" y="4513075"/>
            <a:ext cx="581800" cy="582350"/>
            <a:chOff x="8064275" y="887850"/>
            <a:chExt cx="581800" cy="582350"/>
          </a:xfrm>
        </p:grpSpPr>
        <p:sp>
          <p:nvSpPr>
            <p:cNvPr id="884" name="Google Shape;884;p1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 name="Google Shape;890;p18"/>
          <p:cNvGrpSpPr/>
          <p:nvPr/>
        </p:nvGrpSpPr>
        <p:grpSpPr>
          <a:xfrm>
            <a:off x="6099454" y="4340463"/>
            <a:ext cx="292025" cy="292575"/>
            <a:chOff x="7353050" y="316275"/>
            <a:chExt cx="292025" cy="292575"/>
          </a:xfrm>
        </p:grpSpPr>
        <p:sp>
          <p:nvSpPr>
            <p:cNvPr id="891" name="Google Shape;891;p1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 name="Google Shape;895;p18"/>
          <p:cNvGrpSpPr/>
          <p:nvPr/>
        </p:nvGrpSpPr>
        <p:grpSpPr>
          <a:xfrm>
            <a:off x="8792779" y="4315025"/>
            <a:ext cx="175000" cy="175000"/>
            <a:chOff x="8792300" y="321275"/>
            <a:chExt cx="175000" cy="175000"/>
          </a:xfrm>
        </p:grpSpPr>
        <p:sp>
          <p:nvSpPr>
            <p:cNvPr id="896" name="Google Shape;896;p1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 name="Google Shape;900;p18"/>
          <p:cNvGrpSpPr/>
          <p:nvPr/>
        </p:nvGrpSpPr>
        <p:grpSpPr>
          <a:xfrm flipH="1">
            <a:off x="4972779" y="4657550"/>
            <a:ext cx="293111" cy="293388"/>
            <a:chOff x="3164039" y="430875"/>
            <a:chExt cx="293111" cy="293388"/>
          </a:xfrm>
        </p:grpSpPr>
        <p:sp>
          <p:nvSpPr>
            <p:cNvPr id="901" name="Google Shape;901;p1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 name="Google Shape;907;p18"/>
          <p:cNvGrpSpPr/>
          <p:nvPr/>
        </p:nvGrpSpPr>
        <p:grpSpPr>
          <a:xfrm>
            <a:off x="8721804" y="4142425"/>
            <a:ext cx="175013" cy="27000"/>
            <a:chOff x="5662375" y="212375"/>
            <a:chExt cx="175013" cy="27000"/>
          </a:xfrm>
        </p:grpSpPr>
        <p:sp>
          <p:nvSpPr>
            <p:cNvPr id="908" name="Google Shape;908;p1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911" name="Shape 911"/>
        <p:cNvGrpSpPr/>
        <p:nvPr/>
      </p:nvGrpSpPr>
      <p:grpSpPr>
        <a:xfrm>
          <a:off x="0" y="0"/>
          <a:ext cx="0" cy="0"/>
          <a:chOff x="0" y="0"/>
          <a:chExt cx="0" cy="0"/>
        </a:xfrm>
      </p:grpSpPr>
      <p:sp>
        <p:nvSpPr>
          <p:cNvPr id="912" name="Google Shape;912;p19"/>
          <p:cNvSpPr txBox="1"/>
          <p:nvPr>
            <p:ph type="title"/>
          </p:nvPr>
        </p:nvSpPr>
        <p:spPr>
          <a:xfrm>
            <a:off x="2105425" y="384048"/>
            <a:ext cx="4937700" cy="10791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4800"/>
            </a:lvl1pPr>
            <a:lvl2pPr lvl="1">
              <a:spcBef>
                <a:spcPts val="0"/>
              </a:spcBef>
              <a:spcAft>
                <a:spcPts val="0"/>
              </a:spcAft>
              <a:buNone/>
              <a:defRPr sz="4800"/>
            </a:lvl2pPr>
            <a:lvl3pPr lvl="2">
              <a:spcBef>
                <a:spcPts val="0"/>
              </a:spcBef>
              <a:spcAft>
                <a:spcPts val="0"/>
              </a:spcAft>
              <a:buNone/>
              <a:defRPr sz="4800"/>
            </a:lvl3pPr>
            <a:lvl4pPr lvl="3">
              <a:spcBef>
                <a:spcPts val="0"/>
              </a:spcBef>
              <a:spcAft>
                <a:spcPts val="0"/>
              </a:spcAft>
              <a:buNone/>
              <a:defRPr sz="4800"/>
            </a:lvl4pPr>
            <a:lvl5pPr lvl="4">
              <a:spcBef>
                <a:spcPts val="0"/>
              </a:spcBef>
              <a:spcAft>
                <a:spcPts val="0"/>
              </a:spcAft>
              <a:buNone/>
              <a:defRPr sz="4800"/>
            </a:lvl5pPr>
            <a:lvl6pPr lvl="5">
              <a:spcBef>
                <a:spcPts val="0"/>
              </a:spcBef>
              <a:spcAft>
                <a:spcPts val="0"/>
              </a:spcAft>
              <a:buNone/>
              <a:defRPr sz="4800"/>
            </a:lvl6pPr>
            <a:lvl7pPr lvl="6">
              <a:spcBef>
                <a:spcPts val="0"/>
              </a:spcBef>
              <a:spcAft>
                <a:spcPts val="0"/>
              </a:spcAft>
              <a:buNone/>
              <a:defRPr sz="4800"/>
            </a:lvl7pPr>
            <a:lvl8pPr lvl="7">
              <a:spcBef>
                <a:spcPts val="0"/>
              </a:spcBef>
              <a:spcAft>
                <a:spcPts val="0"/>
              </a:spcAft>
              <a:buNone/>
              <a:defRPr sz="4800"/>
            </a:lvl8pPr>
            <a:lvl9pPr lvl="8">
              <a:spcBef>
                <a:spcPts val="0"/>
              </a:spcBef>
              <a:spcAft>
                <a:spcPts val="0"/>
              </a:spcAft>
              <a:buNone/>
              <a:defRPr sz="4800"/>
            </a:lvl9pPr>
          </a:lstStyle>
          <a:p/>
        </p:txBody>
      </p:sp>
      <p:sp>
        <p:nvSpPr>
          <p:cNvPr id="913" name="Google Shape;913;p19"/>
          <p:cNvSpPr txBox="1"/>
          <p:nvPr>
            <p:ph idx="1" type="subTitle"/>
          </p:nvPr>
        </p:nvSpPr>
        <p:spPr>
          <a:xfrm>
            <a:off x="3017520" y="1709928"/>
            <a:ext cx="3099900" cy="14355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None/>
              <a:defRPr sz="1600">
                <a:latin typeface="Barlow Semi Condensed"/>
                <a:ea typeface="Barlow Semi Condensed"/>
                <a:cs typeface="Barlow Semi Condensed"/>
                <a:sym typeface="Barlow Semi Condensed"/>
              </a:defRPr>
            </a:lvl1pPr>
            <a:lvl2pPr lvl="1">
              <a:spcBef>
                <a:spcPts val="0"/>
              </a:spcBef>
              <a:spcAft>
                <a:spcPts val="0"/>
              </a:spcAft>
              <a:buNone/>
              <a:defRPr>
                <a:latin typeface="Barlow Semi Condensed"/>
                <a:ea typeface="Barlow Semi Condensed"/>
                <a:cs typeface="Barlow Semi Condensed"/>
                <a:sym typeface="Barlow Semi Condensed"/>
              </a:defRPr>
            </a:lvl2pPr>
            <a:lvl3pPr lvl="2">
              <a:spcBef>
                <a:spcPts val="0"/>
              </a:spcBef>
              <a:spcAft>
                <a:spcPts val="0"/>
              </a:spcAft>
              <a:buNone/>
              <a:defRPr>
                <a:latin typeface="Barlow Semi Condensed"/>
                <a:ea typeface="Barlow Semi Condensed"/>
                <a:cs typeface="Barlow Semi Condensed"/>
                <a:sym typeface="Barlow Semi Condensed"/>
              </a:defRPr>
            </a:lvl3pPr>
            <a:lvl4pPr lvl="3">
              <a:spcBef>
                <a:spcPts val="0"/>
              </a:spcBef>
              <a:spcAft>
                <a:spcPts val="0"/>
              </a:spcAft>
              <a:buNone/>
              <a:defRPr>
                <a:latin typeface="Barlow Semi Condensed"/>
                <a:ea typeface="Barlow Semi Condensed"/>
                <a:cs typeface="Barlow Semi Condensed"/>
                <a:sym typeface="Barlow Semi Condensed"/>
              </a:defRPr>
            </a:lvl4pPr>
            <a:lvl5pPr lvl="4">
              <a:spcBef>
                <a:spcPts val="0"/>
              </a:spcBef>
              <a:spcAft>
                <a:spcPts val="0"/>
              </a:spcAft>
              <a:buNone/>
              <a:defRPr>
                <a:latin typeface="Barlow Semi Condensed"/>
                <a:ea typeface="Barlow Semi Condensed"/>
                <a:cs typeface="Barlow Semi Condensed"/>
                <a:sym typeface="Barlow Semi Condensed"/>
              </a:defRPr>
            </a:lvl5pPr>
            <a:lvl6pPr lvl="5">
              <a:spcBef>
                <a:spcPts val="0"/>
              </a:spcBef>
              <a:spcAft>
                <a:spcPts val="0"/>
              </a:spcAft>
              <a:buNone/>
              <a:defRPr>
                <a:latin typeface="Barlow Semi Condensed"/>
                <a:ea typeface="Barlow Semi Condensed"/>
                <a:cs typeface="Barlow Semi Condensed"/>
                <a:sym typeface="Barlow Semi Condensed"/>
              </a:defRPr>
            </a:lvl6pPr>
            <a:lvl7pPr lvl="6">
              <a:spcBef>
                <a:spcPts val="0"/>
              </a:spcBef>
              <a:spcAft>
                <a:spcPts val="0"/>
              </a:spcAft>
              <a:buNone/>
              <a:defRPr>
                <a:latin typeface="Barlow Semi Condensed"/>
                <a:ea typeface="Barlow Semi Condensed"/>
                <a:cs typeface="Barlow Semi Condensed"/>
                <a:sym typeface="Barlow Semi Condensed"/>
              </a:defRPr>
            </a:lvl7pPr>
            <a:lvl8pPr lvl="7">
              <a:spcBef>
                <a:spcPts val="0"/>
              </a:spcBef>
              <a:spcAft>
                <a:spcPts val="0"/>
              </a:spcAft>
              <a:buNone/>
              <a:defRPr>
                <a:latin typeface="Barlow Semi Condensed"/>
                <a:ea typeface="Barlow Semi Condensed"/>
                <a:cs typeface="Barlow Semi Condensed"/>
                <a:sym typeface="Barlow Semi Condensed"/>
              </a:defRPr>
            </a:lvl8pPr>
            <a:lvl9pPr lvl="8">
              <a:spcBef>
                <a:spcPts val="0"/>
              </a:spcBef>
              <a:spcAft>
                <a:spcPts val="0"/>
              </a:spcAft>
              <a:buNone/>
              <a:defRPr>
                <a:latin typeface="Barlow Semi Condensed"/>
                <a:ea typeface="Barlow Semi Condensed"/>
                <a:cs typeface="Barlow Semi Condensed"/>
                <a:sym typeface="Barlow Semi Condensed"/>
              </a:defRPr>
            </a:lvl9pPr>
          </a:lstStyle>
          <a:p/>
        </p:txBody>
      </p:sp>
      <p:sp>
        <p:nvSpPr>
          <p:cNvPr id="914" name="Google Shape;914;p19"/>
          <p:cNvSpPr txBox="1"/>
          <p:nvPr/>
        </p:nvSpPr>
        <p:spPr>
          <a:xfrm>
            <a:off x="2489375" y="3664200"/>
            <a:ext cx="4161600" cy="76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accent1"/>
                </a:solidFill>
                <a:latin typeface="Barlow Semi Condensed Medium"/>
                <a:ea typeface="Barlow Semi Condensed Medium"/>
                <a:cs typeface="Barlow Semi Condensed Medium"/>
                <a:sym typeface="Barlow Semi Condensed Medium"/>
              </a:rPr>
              <a:t>CREDITS:</a:t>
            </a:r>
            <a:r>
              <a:rPr lang="en" sz="1100">
                <a:solidFill>
                  <a:schemeClr val="dk2"/>
                </a:solidFill>
                <a:latin typeface="Barlow Semi Condensed"/>
                <a:ea typeface="Barlow Semi Condensed"/>
                <a:cs typeface="Barlow Semi Condensed"/>
                <a:sym typeface="Barlow Semi Condensed"/>
              </a:rPr>
              <a:t> This presentation template was created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val="tx"/>
                    </a:ext>
                  </a:extLst>
                </a:hlinkClick>
              </a:rPr>
              <a:t>Slidesgo</a:t>
            </a:r>
            <a:r>
              <a:rPr lang="en" sz="1100">
                <a:solidFill>
                  <a:schemeClr val="dk2"/>
                </a:solidFill>
                <a:latin typeface="Barlow Semi Condensed"/>
                <a:ea typeface="Barlow Semi Condensed"/>
                <a:cs typeface="Barlow Semi Condensed"/>
                <a:sym typeface="Barlow Semi Condensed"/>
              </a:rPr>
              <a:t>, including icons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val="tx"/>
                    </a:ext>
                  </a:extLst>
                </a:hlinkClick>
              </a:rPr>
              <a:t>Flaticon</a:t>
            </a:r>
            <a:r>
              <a:rPr lang="en" sz="1100">
                <a:solidFill>
                  <a:schemeClr val="dk2"/>
                </a:solidFill>
                <a:latin typeface="Barlow Semi Condensed"/>
                <a:ea typeface="Barlow Semi Condensed"/>
                <a:cs typeface="Barlow Semi Condensed"/>
                <a:sym typeface="Barlow Semi Condensed"/>
              </a:rPr>
              <a:t>, infographics &amp; images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val="tx"/>
                    </a:ext>
                  </a:extLst>
                </a:hlinkClick>
              </a:rPr>
              <a:t>Freepik</a:t>
            </a:r>
            <a:r>
              <a:rPr lang="en" sz="1100">
                <a:solidFill>
                  <a:schemeClr val="dk2"/>
                </a:solidFill>
                <a:latin typeface="Barlow Semi Condensed"/>
                <a:ea typeface="Barlow Semi Condensed"/>
                <a:cs typeface="Barlow Semi Condensed"/>
                <a:sym typeface="Barlow Semi Condensed"/>
              </a:rPr>
              <a:t> and illustrations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val="tx"/>
                    </a:ext>
                  </a:extLst>
                </a:hlinkClick>
              </a:rPr>
              <a:t>Stories</a:t>
            </a:r>
            <a:endParaRPr>
              <a:solidFill>
                <a:schemeClr val="dk2"/>
              </a:solidFill>
              <a:latin typeface="Barlow Semi Condensed Medium"/>
              <a:ea typeface="Barlow Semi Condensed Medium"/>
              <a:cs typeface="Barlow Semi Condensed Medium"/>
              <a:sym typeface="Barlow Semi Condensed Medium"/>
            </a:endParaRPr>
          </a:p>
          <a:p>
            <a:pPr indent="0" lvl="0" marL="0" rtl="0" algn="ctr">
              <a:spcBef>
                <a:spcPts val="0"/>
              </a:spcBef>
              <a:spcAft>
                <a:spcPts val="0"/>
              </a:spcAft>
              <a:buNone/>
            </a:pPr>
            <a:r>
              <a:t/>
            </a:r>
            <a:endParaRPr>
              <a:solidFill>
                <a:schemeClr val="dk2"/>
              </a:solidFill>
              <a:latin typeface="Barlow Semi Condensed"/>
              <a:ea typeface="Barlow Semi Condensed"/>
              <a:cs typeface="Barlow Semi Condensed"/>
              <a:sym typeface="Barlow Semi Condensed"/>
            </a:endParaRPr>
          </a:p>
        </p:txBody>
      </p:sp>
      <p:cxnSp>
        <p:nvCxnSpPr>
          <p:cNvPr id="915" name="Google Shape;915;p19"/>
          <p:cNvCxnSpPr/>
          <p:nvPr/>
        </p:nvCxnSpPr>
        <p:spPr>
          <a:xfrm rot="5400000">
            <a:off x="7269708" y="3324550"/>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916" name="Google Shape;916;p19"/>
          <p:cNvCxnSpPr/>
          <p:nvPr/>
        </p:nvCxnSpPr>
        <p:spPr>
          <a:xfrm flipH="1" rot="-5400000">
            <a:off x="7181408" y="2082400"/>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917" name="Google Shape;917;p19"/>
          <p:cNvCxnSpPr/>
          <p:nvPr/>
        </p:nvCxnSpPr>
        <p:spPr>
          <a:xfrm rot="5400000">
            <a:off x="7232433" y="736375"/>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918" name="Google Shape;918;p19"/>
          <p:cNvCxnSpPr/>
          <p:nvPr/>
        </p:nvCxnSpPr>
        <p:spPr>
          <a:xfrm rot="5400000">
            <a:off x="8168433" y="-6660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919" name="Google Shape;919;p19"/>
          <p:cNvGrpSpPr/>
          <p:nvPr/>
        </p:nvGrpSpPr>
        <p:grpSpPr>
          <a:xfrm flipH="1" rot="5400000">
            <a:off x="7407333" y="1284925"/>
            <a:ext cx="581800" cy="582350"/>
            <a:chOff x="8064275" y="887850"/>
            <a:chExt cx="581800" cy="582350"/>
          </a:xfrm>
        </p:grpSpPr>
        <p:sp>
          <p:nvSpPr>
            <p:cNvPr id="920" name="Google Shape;920;p1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 name="Google Shape;926;p19"/>
          <p:cNvGrpSpPr/>
          <p:nvPr/>
        </p:nvGrpSpPr>
        <p:grpSpPr>
          <a:xfrm flipH="1" rot="5400000">
            <a:off x="7869720" y="2754200"/>
            <a:ext cx="292025" cy="292575"/>
            <a:chOff x="7353050" y="316275"/>
            <a:chExt cx="292025" cy="292575"/>
          </a:xfrm>
        </p:grpSpPr>
        <p:sp>
          <p:nvSpPr>
            <p:cNvPr id="927" name="Google Shape;927;p1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 name="Google Shape;931;p19"/>
          <p:cNvGrpSpPr/>
          <p:nvPr/>
        </p:nvGrpSpPr>
        <p:grpSpPr>
          <a:xfrm flipH="1" rot="5400000">
            <a:off x="8012458" y="178175"/>
            <a:ext cx="175000" cy="175000"/>
            <a:chOff x="8792300" y="321275"/>
            <a:chExt cx="175000" cy="175000"/>
          </a:xfrm>
        </p:grpSpPr>
        <p:sp>
          <p:nvSpPr>
            <p:cNvPr id="932" name="Google Shape;932;p1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 name="Google Shape;936;p19"/>
          <p:cNvGrpSpPr/>
          <p:nvPr/>
        </p:nvGrpSpPr>
        <p:grpSpPr>
          <a:xfrm rot="5400000">
            <a:off x="7551683" y="3879926"/>
            <a:ext cx="293111" cy="293388"/>
            <a:chOff x="3164039" y="430875"/>
            <a:chExt cx="293111" cy="293388"/>
          </a:xfrm>
        </p:grpSpPr>
        <p:sp>
          <p:nvSpPr>
            <p:cNvPr id="937" name="Google Shape;937;p19"/>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9"/>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9"/>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9"/>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9"/>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9"/>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 name="Google Shape;943;p19"/>
          <p:cNvGrpSpPr/>
          <p:nvPr/>
        </p:nvGrpSpPr>
        <p:grpSpPr>
          <a:xfrm flipH="1" rot="5400000">
            <a:off x="8259052" y="323144"/>
            <a:ext cx="175013" cy="27000"/>
            <a:chOff x="5662375" y="212375"/>
            <a:chExt cx="175013" cy="27000"/>
          </a:xfrm>
        </p:grpSpPr>
        <p:sp>
          <p:nvSpPr>
            <p:cNvPr id="944" name="Google Shape;944;p1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47" name="Google Shape;947;p19"/>
          <p:cNvCxnSpPr/>
          <p:nvPr/>
        </p:nvCxnSpPr>
        <p:spPr>
          <a:xfrm flipH="1" rot="5400000">
            <a:off x="740850" y="25983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948" name="Google Shape;948;p19"/>
          <p:cNvCxnSpPr/>
          <p:nvPr/>
        </p:nvCxnSpPr>
        <p:spPr>
          <a:xfrm rot="-5400000">
            <a:off x="847100" y="355400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949" name="Google Shape;949;p19"/>
          <p:cNvCxnSpPr/>
          <p:nvPr/>
        </p:nvCxnSpPr>
        <p:spPr>
          <a:xfrm flipH="1" rot="5400000">
            <a:off x="1105775" y="415125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950" name="Google Shape;950;p19"/>
          <p:cNvGrpSpPr/>
          <p:nvPr/>
        </p:nvGrpSpPr>
        <p:grpSpPr>
          <a:xfrm rot="5400000">
            <a:off x="621475" y="4062025"/>
            <a:ext cx="581800" cy="582350"/>
            <a:chOff x="8064275" y="887850"/>
            <a:chExt cx="581800" cy="582350"/>
          </a:xfrm>
        </p:grpSpPr>
        <p:sp>
          <p:nvSpPr>
            <p:cNvPr id="951" name="Google Shape;951;p1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 name="Google Shape;957;p19"/>
          <p:cNvGrpSpPr/>
          <p:nvPr/>
        </p:nvGrpSpPr>
        <p:grpSpPr>
          <a:xfrm rot="5400000">
            <a:off x="1482825" y="3350800"/>
            <a:ext cx="292025" cy="292575"/>
            <a:chOff x="7353050" y="316275"/>
            <a:chExt cx="292025" cy="292575"/>
          </a:xfrm>
        </p:grpSpPr>
        <p:sp>
          <p:nvSpPr>
            <p:cNvPr id="958" name="Google Shape;958;p1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 name="Google Shape;962;p19"/>
          <p:cNvGrpSpPr/>
          <p:nvPr/>
        </p:nvGrpSpPr>
        <p:grpSpPr>
          <a:xfrm rot="5400000">
            <a:off x="1595125" y="4790325"/>
            <a:ext cx="175000" cy="175000"/>
            <a:chOff x="8792300" y="321275"/>
            <a:chExt cx="175000" cy="175000"/>
          </a:xfrm>
        </p:grpSpPr>
        <p:sp>
          <p:nvSpPr>
            <p:cNvPr id="963" name="Google Shape;963;p1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7" name="Google Shape;967;p19"/>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9"/>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9"/>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9"/>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9"/>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9"/>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3" name="Google Shape;973;p19"/>
          <p:cNvGrpSpPr/>
          <p:nvPr/>
        </p:nvGrpSpPr>
        <p:grpSpPr>
          <a:xfrm rot="5400000">
            <a:off x="1701119" y="1515381"/>
            <a:ext cx="175013" cy="27000"/>
            <a:chOff x="5662375" y="212375"/>
            <a:chExt cx="175013" cy="27000"/>
          </a:xfrm>
        </p:grpSpPr>
        <p:sp>
          <p:nvSpPr>
            <p:cNvPr id="974" name="Google Shape;974;p1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 name="Google Shape;977;p19"/>
          <p:cNvGrpSpPr/>
          <p:nvPr/>
        </p:nvGrpSpPr>
        <p:grpSpPr>
          <a:xfrm rot="5400000">
            <a:off x="1819519" y="4562081"/>
            <a:ext cx="175013" cy="27000"/>
            <a:chOff x="5662375" y="212375"/>
            <a:chExt cx="175013" cy="27000"/>
          </a:xfrm>
        </p:grpSpPr>
        <p:sp>
          <p:nvSpPr>
            <p:cNvPr id="978" name="Google Shape;978;p1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 name="Google Shape;981;p19"/>
          <p:cNvGrpSpPr/>
          <p:nvPr/>
        </p:nvGrpSpPr>
        <p:grpSpPr>
          <a:xfrm rot="5400000">
            <a:off x="408594" y="4140781"/>
            <a:ext cx="175013" cy="27000"/>
            <a:chOff x="5662375" y="212375"/>
            <a:chExt cx="175013" cy="27000"/>
          </a:xfrm>
        </p:grpSpPr>
        <p:sp>
          <p:nvSpPr>
            <p:cNvPr id="982" name="Google Shape;982;p1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ed numbers">
  <p:cSld name="CUSTOM_11">
    <p:spTree>
      <p:nvGrpSpPr>
        <p:cNvPr id="985" name="Shape 985"/>
        <p:cNvGrpSpPr/>
        <p:nvPr/>
      </p:nvGrpSpPr>
      <p:grpSpPr>
        <a:xfrm>
          <a:off x="0" y="0"/>
          <a:ext cx="0" cy="0"/>
          <a:chOff x="0" y="0"/>
          <a:chExt cx="0" cy="0"/>
        </a:xfrm>
      </p:grpSpPr>
      <p:sp>
        <p:nvSpPr>
          <p:cNvPr id="986" name="Google Shape;986;p20"/>
          <p:cNvSpPr txBox="1"/>
          <p:nvPr>
            <p:ph hasCustomPrompt="1" type="title"/>
          </p:nvPr>
        </p:nvSpPr>
        <p:spPr>
          <a:xfrm>
            <a:off x="2825496" y="704088"/>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987" name="Google Shape;987;p20"/>
          <p:cNvSpPr txBox="1"/>
          <p:nvPr>
            <p:ph idx="1" type="subTitle"/>
          </p:nvPr>
        </p:nvSpPr>
        <p:spPr>
          <a:xfrm>
            <a:off x="2825496" y="1225296"/>
            <a:ext cx="3483900" cy="274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988" name="Google Shape;988;p20"/>
          <p:cNvSpPr txBox="1"/>
          <p:nvPr>
            <p:ph hasCustomPrompt="1" idx="2" type="title"/>
          </p:nvPr>
        </p:nvSpPr>
        <p:spPr>
          <a:xfrm>
            <a:off x="2825496" y="2185416"/>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989" name="Google Shape;989;p20"/>
          <p:cNvSpPr txBox="1"/>
          <p:nvPr>
            <p:ph idx="3" type="subTitle"/>
          </p:nvPr>
        </p:nvSpPr>
        <p:spPr>
          <a:xfrm>
            <a:off x="2825496" y="2697480"/>
            <a:ext cx="3483900" cy="274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sp>
        <p:nvSpPr>
          <p:cNvPr id="990" name="Google Shape;990;p20"/>
          <p:cNvSpPr txBox="1"/>
          <p:nvPr>
            <p:ph hasCustomPrompt="1" idx="4" type="title"/>
          </p:nvPr>
        </p:nvSpPr>
        <p:spPr>
          <a:xfrm>
            <a:off x="2825496" y="3648456"/>
            <a:ext cx="3483900" cy="567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991" name="Google Shape;991;p20"/>
          <p:cNvSpPr txBox="1"/>
          <p:nvPr>
            <p:ph idx="5" type="subTitle"/>
          </p:nvPr>
        </p:nvSpPr>
        <p:spPr>
          <a:xfrm>
            <a:off x="2834640" y="4169664"/>
            <a:ext cx="3483900" cy="274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cxnSp>
        <p:nvCxnSpPr>
          <p:cNvPr id="992" name="Google Shape;992;p20"/>
          <p:cNvCxnSpPr/>
          <p:nvPr/>
        </p:nvCxnSpPr>
        <p:spPr>
          <a:xfrm rot="5400000">
            <a:off x="7269708" y="3324550"/>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993" name="Google Shape;993;p20"/>
          <p:cNvCxnSpPr/>
          <p:nvPr/>
        </p:nvCxnSpPr>
        <p:spPr>
          <a:xfrm flipH="1" rot="-5400000">
            <a:off x="7181408" y="2082400"/>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994" name="Google Shape;994;p20"/>
          <p:cNvCxnSpPr/>
          <p:nvPr/>
        </p:nvCxnSpPr>
        <p:spPr>
          <a:xfrm rot="5400000">
            <a:off x="7232433" y="736375"/>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995" name="Google Shape;995;p20"/>
          <p:cNvCxnSpPr/>
          <p:nvPr/>
        </p:nvCxnSpPr>
        <p:spPr>
          <a:xfrm rot="5400000">
            <a:off x="8168433" y="-6660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996" name="Google Shape;996;p20"/>
          <p:cNvGrpSpPr/>
          <p:nvPr/>
        </p:nvGrpSpPr>
        <p:grpSpPr>
          <a:xfrm flipH="1" rot="5400000">
            <a:off x="7407333" y="1284925"/>
            <a:ext cx="581800" cy="582350"/>
            <a:chOff x="8064275" y="887850"/>
            <a:chExt cx="581800" cy="582350"/>
          </a:xfrm>
        </p:grpSpPr>
        <p:sp>
          <p:nvSpPr>
            <p:cNvPr id="997" name="Google Shape;997;p2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 name="Google Shape;1003;p20"/>
          <p:cNvGrpSpPr/>
          <p:nvPr/>
        </p:nvGrpSpPr>
        <p:grpSpPr>
          <a:xfrm flipH="1" rot="5400000">
            <a:off x="7869720" y="2754200"/>
            <a:ext cx="292025" cy="292575"/>
            <a:chOff x="7353050" y="316275"/>
            <a:chExt cx="292025" cy="292575"/>
          </a:xfrm>
        </p:grpSpPr>
        <p:sp>
          <p:nvSpPr>
            <p:cNvPr id="1004" name="Google Shape;1004;p2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 name="Google Shape;1008;p20"/>
          <p:cNvGrpSpPr/>
          <p:nvPr/>
        </p:nvGrpSpPr>
        <p:grpSpPr>
          <a:xfrm flipH="1" rot="5400000">
            <a:off x="8012458" y="178175"/>
            <a:ext cx="175000" cy="175000"/>
            <a:chOff x="8792300" y="321275"/>
            <a:chExt cx="175000" cy="175000"/>
          </a:xfrm>
        </p:grpSpPr>
        <p:sp>
          <p:nvSpPr>
            <p:cNvPr id="1009" name="Google Shape;1009;p2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 name="Google Shape;1013;p20"/>
          <p:cNvGrpSpPr/>
          <p:nvPr/>
        </p:nvGrpSpPr>
        <p:grpSpPr>
          <a:xfrm rot="5400000">
            <a:off x="7551683" y="3879926"/>
            <a:ext cx="293111" cy="293388"/>
            <a:chOff x="3164039" y="430875"/>
            <a:chExt cx="293111" cy="293388"/>
          </a:xfrm>
        </p:grpSpPr>
        <p:sp>
          <p:nvSpPr>
            <p:cNvPr id="1014" name="Google Shape;1014;p2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 name="Google Shape;1020;p20"/>
          <p:cNvGrpSpPr/>
          <p:nvPr/>
        </p:nvGrpSpPr>
        <p:grpSpPr>
          <a:xfrm flipH="1" rot="5400000">
            <a:off x="8259052" y="323144"/>
            <a:ext cx="175013" cy="27000"/>
            <a:chOff x="5662375" y="212375"/>
            <a:chExt cx="175013" cy="27000"/>
          </a:xfrm>
        </p:grpSpPr>
        <p:sp>
          <p:nvSpPr>
            <p:cNvPr id="1021" name="Google Shape;1021;p2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24" name="Google Shape;1024;p20"/>
          <p:cNvCxnSpPr/>
          <p:nvPr/>
        </p:nvCxnSpPr>
        <p:spPr>
          <a:xfrm flipH="1" rot="5400000">
            <a:off x="740850" y="25983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1025" name="Google Shape;1025;p20"/>
          <p:cNvCxnSpPr/>
          <p:nvPr/>
        </p:nvCxnSpPr>
        <p:spPr>
          <a:xfrm rot="-5400000">
            <a:off x="847100" y="355400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1026" name="Google Shape;1026;p20"/>
          <p:cNvCxnSpPr/>
          <p:nvPr/>
        </p:nvCxnSpPr>
        <p:spPr>
          <a:xfrm flipH="1" rot="5400000">
            <a:off x="1105775" y="415125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1027" name="Google Shape;1027;p20"/>
          <p:cNvGrpSpPr/>
          <p:nvPr/>
        </p:nvGrpSpPr>
        <p:grpSpPr>
          <a:xfrm rot="5400000">
            <a:off x="621475" y="4062025"/>
            <a:ext cx="581800" cy="582350"/>
            <a:chOff x="8064275" y="887850"/>
            <a:chExt cx="581800" cy="582350"/>
          </a:xfrm>
        </p:grpSpPr>
        <p:sp>
          <p:nvSpPr>
            <p:cNvPr id="1028" name="Google Shape;1028;p2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20"/>
          <p:cNvGrpSpPr/>
          <p:nvPr/>
        </p:nvGrpSpPr>
        <p:grpSpPr>
          <a:xfrm rot="5400000">
            <a:off x="1482825" y="3350800"/>
            <a:ext cx="292025" cy="292575"/>
            <a:chOff x="7353050" y="316275"/>
            <a:chExt cx="292025" cy="292575"/>
          </a:xfrm>
        </p:grpSpPr>
        <p:sp>
          <p:nvSpPr>
            <p:cNvPr id="1035" name="Google Shape;1035;p2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 name="Google Shape;1039;p20"/>
          <p:cNvGrpSpPr/>
          <p:nvPr/>
        </p:nvGrpSpPr>
        <p:grpSpPr>
          <a:xfrm rot="5400000">
            <a:off x="1595125" y="4790325"/>
            <a:ext cx="175000" cy="175000"/>
            <a:chOff x="8792300" y="321275"/>
            <a:chExt cx="175000" cy="175000"/>
          </a:xfrm>
        </p:grpSpPr>
        <p:sp>
          <p:nvSpPr>
            <p:cNvPr id="1040" name="Google Shape;1040;p2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4" name="Google Shape;1044;p20"/>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0"/>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0"/>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0"/>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0"/>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0"/>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0" name="Google Shape;1050;p20"/>
          <p:cNvGrpSpPr/>
          <p:nvPr/>
        </p:nvGrpSpPr>
        <p:grpSpPr>
          <a:xfrm rot="5400000">
            <a:off x="1701119" y="1515381"/>
            <a:ext cx="175013" cy="27000"/>
            <a:chOff x="5662375" y="212375"/>
            <a:chExt cx="175013" cy="27000"/>
          </a:xfrm>
        </p:grpSpPr>
        <p:sp>
          <p:nvSpPr>
            <p:cNvPr id="1051" name="Google Shape;1051;p2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 name="Google Shape;1054;p20"/>
          <p:cNvGrpSpPr/>
          <p:nvPr/>
        </p:nvGrpSpPr>
        <p:grpSpPr>
          <a:xfrm rot="5400000">
            <a:off x="1819519" y="4562081"/>
            <a:ext cx="175013" cy="27000"/>
            <a:chOff x="5662375" y="212375"/>
            <a:chExt cx="175013" cy="27000"/>
          </a:xfrm>
        </p:grpSpPr>
        <p:sp>
          <p:nvSpPr>
            <p:cNvPr id="1055" name="Google Shape;1055;p2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 name="Google Shape;1058;p20"/>
          <p:cNvGrpSpPr/>
          <p:nvPr/>
        </p:nvGrpSpPr>
        <p:grpSpPr>
          <a:xfrm rot="5400000">
            <a:off x="408594" y="4140781"/>
            <a:ext cx="175013" cy="27000"/>
            <a:chOff x="5662375" y="212375"/>
            <a:chExt cx="175013" cy="27000"/>
          </a:xfrm>
        </p:grpSpPr>
        <p:sp>
          <p:nvSpPr>
            <p:cNvPr id="1059" name="Google Shape;1059;p20"/>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0"/>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0"/>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rect b="b" l="l" r="r" t="t"/>
              <a:pathLst>
                <a:path extrusionOk="0" h="207444" w="272401">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491875" y="238125"/>
              <a:ext cx="6575225" cy="5187000"/>
            </a:xfrm>
            <a:custGeom>
              <a:rect b="b" l="l" r="r" t="t"/>
              <a:pathLst>
                <a:path extrusionOk="0" h="207480" w="263009">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2971800" y="2231136"/>
            <a:ext cx="3200400" cy="80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8" name="Google Shape;48;p3"/>
          <p:cNvSpPr txBox="1"/>
          <p:nvPr>
            <p:ph hasCustomPrompt="1" idx="2" type="title"/>
          </p:nvPr>
        </p:nvSpPr>
        <p:spPr>
          <a:xfrm>
            <a:off x="2971800" y="1161288"/>
            <a:ext cx="2967600" cy="1069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49" name="Google Shape;49;p3"/>
          <p:cNvSpPr txBox="1"/>
          <p:nvPr>
            <p:ph idx="1" type="subTitle"/>
          </p:nvPr>
        </p:nvSpPr>
        <p:spPr>
          <a:xfrm>
            <a:off x="2973225" y="2999232"/>
            <a:ext cx="3200400" cy="685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9" name="Google Shape;69;p3"/>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3" name="Google Shape;103;p3"/>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04" name="Google Shape;104;p3"/>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05" name="Google Shape;105;p3"/>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3">
  <p:cSld name="CUSTOM_13">
    <p:spTree>
      <p:nvGrpSpPr>
        <p:cNvPr id="1062" name="Shape 1062"/>
        <p:cNvGrpSpPr/>
        <p:nvPr/>
      </p:nvGrpSpPr>
      <p:grpSpPr>
        <a:xfrm>
          <a:off x="0" y="0"/>
          <a:ext cx="0" cy="0"/>
          <a:chOff x="0" y="0"/>
          <a:chExt cx="0" cy="0"/>
        </a:xfrm>
      </p:grpSpPr>
      <p:sp>
        <p:nvSpPr>
          <p:cNvPr id="1063" name="Google Shape;1063;p21"/>
          <p:cNvSpPr txBox="1"/>
          <p:nvPr>
            <p:ph type="title"/>
          </p:nvPr>
        </p:nvSpPr>
        <p:spPr>
          <a:xfrm>
            <a:off x="2962656" y="338328"/>
            <a:ext cx="32187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grpSp>
        <p:nvGrpSpPr>
          <p:cNvPr id="1064" name="Google Shape;1064;p21"/>
          <p:cNvGrpSpPr/>
          <p:nvPr/>
        </p:nvGrpSpPr>
        <p:grpSpPr>
          <a:xfrm>
            <a:off x="261711" y="-1158"/>
            <a:ext cx="8550326" cy="3981600"/>
            <a:chOff x="261711" y="-1158"/>
            <a:chExt cx="8550326" cy="3981600"/>
          </a:xfrm>
        </p:grpSpPr>
        <p:cxnSp>
          <p:nvCxnSpPr>
            <p:cNvPr id="1065" name="Google Shape;1065;p21"/>
            <p:cNvCxnSpPr/>
            <p:nvPr/>
          </p:nvCxnSpPr>
          <p:spPr>
            <a:xfrm>
              <a:off x="515925" y="-1158"/>
              <a:ext cx="0" cy="3981600"/>
            </a:xfrm>
            <a:prstGeom prst="straightConnector1">
              <a:avLst/>
            </a:prstGeom>
            <a:noFill/>
            <a:ln cap="flat" cmpd="sng" w="9525">
              <a:solidFill>
                <a:schemeClr val="dk2"/>
              </a:solidFill>
              <a:prstDash val="solid"/>
              <a:round/>
              <a:headEnd len="med" w="med" type="none"/>
              <a:tailEnd len="med" w="med" type="none"/>
            </a:ln>
          </p:spPr>
        </p:cxnSp>
        <p:cxnSp>
          <p:nvCxnSpPr>
            <p:cNvPr id="1066" name="Google Shape;1066;p21"/>
            <p:cNvCxnSpPr/>
            <p:nvPr/>
          </p:nvCxnSpPr>
          <p:spPr>
            <a:xfrm>
              <a:off x="8666025" y="-1158"/>
              <a:ext cx="0" cy="1902000"/>
            </a:xfrm>
            <a:prstGeom prst="straightConnector1">
              <a:avLst/>
            </a:prstGeom>
            <a:noFill/>
            <a:ln cap="flat" cmpd="sng" w="9525">
              <a:solidFill>
                <a:schemeClr val="dk2"/>
              </a:solidFill>
              <a:prstDash val="solid"/>
              <a:round/>
              <a:headEnd len="med" w="med" type="none"/>
              <a:tailEnd len="med" w="med" type="none"/>
            </a:ln>
          </p:spPr>
        </p:cxnSp>
        <p:grpSp>
          <p:nvGrpSpPr>
            <p:cNvPr id="1067" name="Google Shape;1067;p21"/>
            <p:cNvGrpSpPr/>
            <p:nvPr/>
          </p:nvGrpSpPr>
          <p:grpSpPr>
            <a:xfrm rot="10800000">
              <a:off x="343275" y="3300779"/>
              <a:ext cx="344736" cy="345385"/>
              <a:chOff x="7353050" y="316275"/>
              <a:chExt cx="292025" cy="292575"/>
            </a:xfrm>
          </p:grpSpPr>
          <p:sp>
            <p:nvSpPr>
              <p:cNvPr id="1068" name="Google Shape;1068;p2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 name="Google Shape;1072;p21"/>
            <p:cNvGrpSpPr/>
            <p:nvPr/>
          </p:nvGrpSpPr>
          <p:grpSpPr>
            <a:xfrm rot="10800000">
              <a:off x="8520013" y="714742"/>
              <a:ext cx="292025" cy="292575"/>
              <a:chOff x="7353050" y="316275"/>
              <a:chExt cx="292025" cy="292575"/>
            </a:xfrm>
          </p:grpSpPr>
          <p:sp>
            <p:nvSpPr>
              <p:cNvPr id="1073" name="Google Shape;1073;p2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 name="Google Shape;1077;p21"/>
            <p:cNvGrpSpPr/>
            <p:nvPr/>
          </p:nvGrpSpPr>
          <p:grpSpPr>
            <a:xfrm rot="10800000">
              <a:off x="261711" y="465077"/>
              <a:ext cx="507562" cy="507984"/>
              <a:chOff x="8064275" y="887850"/>
              <a:chExt cx="581800" cy="582350"/>
            </a:xfrm>
          </p:grpSpPr>
          <p:sp>
            <p:nvSpPr>
              <p:cNvPr id="1078" name="Google Shape;1078;p2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84" name="Google Shape;1084;p21"/>
          <p:cNvSpPr txBox="1"/>
          <p:nvPr>
            <p:ph idx="1" type="subTitle"/>
          </p:nvPr>
        </p:nvSpPr>
        <p:spPr>
          <a:xfrm>
            <a:off x="1408175" y="1035279"/>
            <a:ext cx="2184000" cy="457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085" name="Google Shape;1085;p21"/>
          <p:cNvSpPr txBox="1"/>
          <p:nvPr>
            <p:ph idx="2" type="subTitle"/>
          </p:nvPr>
        </p:nvSpPr>
        <p:spPr>
          <a:xfrm>
            <a:off x="1408175" y="1336956"/>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086" name="Google Shape;1086;p21"/>
          <p:cNvSpPr txBox="1"/>
          <p:nvPr>
            <p:ph idx="3" type="subTitle"/>
          </p:nvPr>
        </p:nvSpPr>
        <p:spPr>
          <a:xfrm>
            <a:off x="1408175" y="2309476"/>
            <a:ext cx="2184000" cy="457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087" name="Google Shape;1087;p21"/>
          <p:cNvSpPr txBox="1"/>
          <p:nvPr>
            <p:ph idx="4" type="subTitle"/>
          </p:nvPr>
        </p:nvSpPr>
        <p:spPr>
          <a:xfrm>
            <a:off x="1408175" y="2609979"/>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088" name="Google Shape;1088;p21"/>
          <p:cNvSpPr txBox="1"/>
          <p:nvPr>
            <p:ph idx="5" type="subTitle"/>
          </p:nvPr>
        </p:nvSpPr>
        <p:spPr>
          <a:xfrm>
            <a:off x="1408175" y="3587645"/>
            <a:ext cx="2184000" cy="457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089" name="Google Shape;1089;p21"/>
          <p:cNvSpPr txBox="1"/>
          <p:nvPr>
            <p:ph idx="6" type="subTitle"/>
          </p:nvPr>
        </p:nvSpPr>
        <p:spPr>
          <a:xfrm>
            <a:off x="1408175" y="3889317"/>
            <a:ext cx="2184000" cy="610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4">
  <p:cSld name="CUSTOM_14">
    <p:spTree>
      <p:nvGrpSpPr>
        <p:cNvPr id="1090" name="Shape 1090"/>
        <p:cNvGrpSpPr/>
        <p:nvPr/>
      </p:nvGrpSpPr>
      <p:grpSpPr>
        <a:xfrm>
          <a:off x="0" y="0"/>
          <a:ext cx="0" cy="0"/>
          <a:chOff x="0" y="0"/>
          <a:chExt cx="0" cy="0"/>
        </a:xfrm>
      </p:grpSpPr>
      <p:cxnSp>
        <p:nvCxnSpPr>
          <p:cNvPr id="1091" name="Google Shape;1091;p22"/>
          <p:cNvCxnSpPr/>
          <p:nvPr/>
        </p:nvCxnSpPr>
        <p:spPr>
          <a:xfrm>
            <a:off x="590450" y="4340600"/>
            <a:ext cx="670200" cy="423000"/>
          </a:xfrm>
          <a:prstGeom prst="straightConnector1">
            <a:avLst/>
          </a:prstGeom>
          <a:noFill/>
          <a:ln cap="flat" cmpd="sng" w="9525">
            <a:solidFill>
              <a:schemeClr val="dk2"/>
            </a:solidFill>
            <a:prstDash val="solid"/>
            <a:round/>
            <a:headEnd len="med" w="med" type="none"/>
            <a:tailEnd len="med" w="med" type="none"/>
          </a:ln>
        </p:spPr>
      </p:cxnSp>
      <p:sp>
        <p:nvSpPr>
          <p:cNvPr id="1092" name="Google Shape;1092;p22"/>
          <p:cNvSpPr txBox="1"/>
          <p:nvPr>
            <p:ph type="title"/>
          </p:nvPr>
        </p:nvSpPr>
        <p:spPr>
          <a:xfrm>
            <a:off x="2208175" y="342775"/>
            <a:ext cx="4727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93" name="Google Shape;1093;p22"/>
          <p:cNvCxnSpPr/>
          <p:nvPr/>
        </p:nvCxnSpPr>
        <p:spPr>
          <a:xfrm flipH="1" rot="10800000">
            <a:off x="0" y="4332550"/>
            <a:ext cx="590700" cy="663900"/>
          </a:xfrm>
          <a:prstGeom prst="straightConnector1">
            <a:avLst/>
          </a:prstGeom>
          <a:noFill/>
          <a:ln cap="flat" cmpd="sng" w="9525">
            <a:solidFill>
              <a:schemeClr val="dk2"/>
            </a:solidFill>
            <a:prstDash val="solid"/>
            <a:round/>
            <a:headEnd len="med" w="med" type="none"/>
            <a:tailEnd len="med" w="med" type="none"/>
          </a:ln>
        </p:spPr>
      </p:cxnSp>
      <p:grpSp>
        <p:nvGrpSpPr>
          <p:cNvPr id="1094" name="Google Shape;1094;p22"/>
          <p:cNvGrpSpPr/>
          <p:nvPr/>
        </p:nvGrpSpPr>
        <p:grpSpPr>
          <a:xfrm flipH="1">
            <a:off x="431725" y="4183775"/>
            <a:ext cx="292025" cy="292575"/>
            <a:chOff x="7353050" y="316275"/>
            <a:chExt cx="292025" cy="292575"/>
          </a:xfrm>
        </p:grpSpPr>
        <p:sp>
          <p:nvSpPr>
            <p:cNvPr id="1095" name="Google Shape;1095;p2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 name="Google Shape;1099;p22"/>
          <p:cNvGrpSpPr/>
          <p:nvPr/>
        </p:nvGrpSpPr>
        <p:grpSpPr>
          <a:xfrm>
            <a:off x="1075789" y="4604675"/>
            <a:ext cx="293111" cy="293388"/>
            <a:chOff x="3164039" y="430875"/>
            <a:chExt cx="293111" cy="293388"/>
          </a:xfrm>
        </p:grpSpPr>
        <p:sp>
          <p:nvSpPr>
            <p:cNvPr id="1100" name="Google Shape;1100;p22"/>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2"/>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2"/>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2"/>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2"/>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2"/>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06" name="Google Shape;1106;p22"/>
          <p:cNvCxnSpPr/>
          <p:nvPr/>
        </p:nvCxnSpPr>
        <p:spPr>
          <a:xfrm rot="10800000">
            <a:off x="7196975" y="2951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1107" name="Google Shape;1107;p22"/>
          <p:cNvCxnSpPr/>
          <p:nvPr/>
        </p:nvCxnSpPr>
        <p:spPr>
          <a:xfrm flipH="1">
            <a:off x="8354075" y="-66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1108" name="Google Shape;1108;p22"/>
          <p:cNvGrpSpPr/>
          <p:nvPr/>
        </p:nvGrpSpPr>
        <p:grpSpPr>
          <a:xfrm>
            <a:off x="8064275" y="526925"/>
            <a:ext cx="581800" cy="582350"/>
            <a:chOff x="8064275" y="887850"/>
            <a:chExt cx="581800" cy="582350"/>
          </a:xfrm>
        </p:grpSpPr>
        <p:sp>
          <p:nvSpPr>
            <p:cNvPr id="1109" name="Google Shape;1109;p2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 name="Google Shape;1115;p22"/>
          <p:cNvGrpSpPr/>
          <p:nvPr/>
        </p:nvGrpSpPr>
        <p:grpSpPr>
          <a:xfrm>
            <a:off x="7033875" y="170875"/>
            <a:ext cx="292025" cy="292575"/>
            <a:chOff x="7353050" y="316275"/>
            <a:chExt cx="292025" cy="292575"/>
          </a:xfrm>
        </p:grpSpPr>
        <p:sp>
          <p:nvSpPr>
            <p:cNvPr id="1116" name="Google Shape;1116;p2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0" name="Google Shape;1120;p22"/>
          <p:cNvGrpSpPr/>
          <p:nvPr/>
        </p:nvGrpSpPr>
        <p:grpSpPr>
          <a:xfrm>
            <a:off x="8757950" y="229650"/>
            <a:ext cx="175000" cy="175000"/>
            <a:chOff x="8792300" y="321275"/>
            <a:chExt cx="175000" cy="175000"/>
          </a:xfrm>
        </p:grpSpPr>
        <p:sp>
          <p:nvSpPr>
            <p:cNvPr id="1121" name="Google Shape;1121;p2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 name="Google Shape;1125;p22"/>
          <p:cNvGrpSpPr/>
          <p:nvPr/>
        </p:nvGrpSpPr>
        <p:grpSpPr>
          <a:xfrm>
            <a:off x="8490050" y="170875"/>
            <a:ext cx="175013" cy="27000"/>
            <a:chOff x="5662375" y="212375"/>
            <a:chExt cx="175013" cy="27000"/>
          </a:xfrm>
        </p:grpSpPr>
        <p:sp>
          <p:nvSpPr>
            <p:cNvPr id="1126" name="Google Shape;1126;p2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 name="Google Shape;1129;p22"/>
          <p:cNvGrpSpPr/>
          <p:nvPr/>
        </p:nvGrpSpPr>
        <p:grpSpPr>
          <a:xfrm>
            <a:off x="7916350" y="1124600"/>
            <a:ext cx="175013" cy="27000"/>
            <a:chOff x="5662375" y="212375"/>
            <a:chExt cx="175013" cy="27000"/>
          </a:xfrm>
        </p:grpSpPr>
        <p:sp>
          <p:nvSpPr>
            <p:cNvPr id="1130" name="Google Shape;1130;p2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3" name="Google Shape;1133;p22"/>
          <p:cNvSpPr txBox="1"/>
          <p:nvPr>
            <p:ph idx="1" type="subTitle"/>
          </p:nvPr>
        </p:nvSpPr>
        <p:spPr>
          <a:xfrm>
            <a:off x="5641848" y="2743200"/>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134" name="Google Shape;1134;p22"/>
          <p:cNvSpPr txBox="1"/>
          <p:nvPr>
            <p:ph idx="2" type="subTitle"/>
          </p:nvPr>
        </p:nvSpPr>
        <p:spPr>
          <a:xfrm>
            <a:off x="3639312" y="1636776"/>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135" name="Google Shape;1135;p22"/>
          <p:cNvSpPr txBox="1"/>
          <p:nvPr>
            <p:ph idx="3" type="subTitle"/>
          </p:nvPr>
        </p:nvSpPr>
        <p:spPr>
          <a:xfrm>
            <a:off x="1636776" y="2249424"/>
            <a:ext cx="1865400" cy="40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136" name="Google Shape;1136;p22"/>
          <p:cNvSpPr txBox="1"/>
          <p:nvPr>
            <p:ph idx="4" type="subTitle"/>
          </p:nvPr>
        </p:nvSpPr>
        <p:spPr>
          <a:xfrm>
            <a:off x="5641848" y="3081528"/>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137" name="Google Shape;1137;p22"/>
          <p:cNvSpPr txBox="1"/>
          <p:nvPr>
            <p:ph idx="5" type="subTitle"/>
          </p:nvPr>
        </p:nvSpPr>
        <p:spPr>
          <a:xfrm>
            <a:off x="3639312" y="1975104"/>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138" name="Google Shape;1138;p22"/>
          <p:cNvSpPr txBox="1"/>
          <p:nvPr>
            <p:ph idx="6" type="subTitle"/>
          </p:nvPr>
        </p:nvSpPr>
        <p:spPr>
          <a:xfrm>
            <a:off x="1636776" y="2596896"/>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
    <p:spTree>
      <p:nvGrpSpPr>
        <p:cNvPr id="1139" name="Shape 1139"/>
        <p:cNvGrpSpPr/>
        <p:nvPr/>
      </p:nvGrpSpPr>
      <p:grpSpPr>
        <a:xfrm>
          <a:off x="0" y="0"/>
          <a:ext cx="0" cy="0"/>
          <a:chOff x="0" y="0"/>
          <a:chExt cx="0" cy="0"/>
        </a:xfrm>
      </p:grpSpPr>
      <p:sp>
        <p:nvSpPr>
          <p:cNvPr id="1140" name="Google Shape;1140;p23"/>
          <p:cNvSpPr txBox="1"/>
          <p:nvPr>
            <p:ph type="title"/>
          </p:nvPr>
        </p:nvSpPr>
        <p:spPr>
          <a:xfrm>
            <a:off x="2532888" y="338328"/>
            <a:ext cx="408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141" name="Google Shape;1141;p23"/>
          <p:cNvSpPr txBox="1"/>
          <p:nvPr>
            <p:ph idx="1" type="body"/>
          </p:nvPr>
        </p:nvSpPr>
        <p:spPr>
          <a:xfrm>
            <a:off x="714650" y="1152150"/>
            <a:ext cx="7705500" cy="3529500"/>
          </a:xfrm>
          <a:prstGeom prst="rect">
            <a:avLst/>
          </a:prstGeom>
          <a:noFill/>
          <a:ln>
            <a:noFill/>
          </a:ln>
        </p:spPr>
        <p:txBody>
          <a:bodyPr anchorCtr="0" anchor="ctr" bIns="91425" lIns="91425" spcFirstLastPara="1" rIns="91425" wrap="square" tIns="91425">
            <a:noAutofit/>
          </a:bodyPr>
          <a:lstStyle>
            <a:lvl1pPr indent="-304800" lvl="0" marL="457200" rtl="0">
              <a:spcBef>
                <a:spcPts val="0"/>
              </a:spcBef>
              <a:spcAft>
                <a:spcPts val="0"/>
              </a:spcAft>
              <a:buClr>
                <a:srgbClr val="434343"/>
              </a:buClr>
              <a:buSzPts val="1200"/>
              <a:buFont typeface="Barlow Semi Condensed Medium"/>
              <a:buAutoNum type="arabicPeriod"/>
              <a:defRPr sz="1200">
                <a:solidFill>
                  <a:schemeClr val="dk2"/>
                </a:solidFill>
                <a:latin typeface="Barlow Semi Condensed"/>
                <a:ea typeface="Barlow Semi Condensed"/>
                <a:cs typeface="Barlow Semi Condensed"/>
                <a:sym typeface="Barlow Semi Condensed"/>
              </a:defRPr>
            </a:lvl1pPr>
            <a:lvl2pPr indent="-304800" lvl="1" marL="9144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indent="-304800" lvl="2" marL="13716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indent="-304800" lvl="3" marL="1828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indent="-304800" lvl="4" marL="22860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indent="-304800" lvl="5" marL="27432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indent="-304800" lvl="6" marL="32004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indent="-304800" lvl="7" marL="36576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indent="-304800" lvl="8" marL="411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p:txBody>
      </p:sp>
      <p:cxnSp>
        <p:nvCxnSpPr>
          <p:cNvPr id="1142" name="Google Shape;1142;p23"/>
          <p:cNvCxnSpPr/>
          <p:nvPr/>
        </p:nvCxnSpPr>
        <p:spPr>
          <a:xfrm rot="10800000">
            <a:off x="303000" y="3359375"/>
            <a:ext cx="151800" cy="957300"/>
          </a:xfrm>
          <a:prstGeom prst="straightConnector1">
            <a:avLst/>
          </a:prstGeom>
          <a:noFill/>
          <a:ln cap="flat" cmpd="sng" w="9525">
            <a:solidFill>
              <a:schemeClr val="dk1"/>
            </a:solidFill>
            <a:prstDash val="solid"/>
            <a:round/>
            <a:headEnd len="med" w="med" type="none"/>
            <a:tailEnd len="med" w="med" type="none"/>
          </a:ln>
        </p:spPr>
      </p:cxnSp>
      <p:cxnSp>
        <p:nvCxnSpPr>
          <p:cNvPr id="1143" name="Google Shape;1143;p23"/>
          <p:cNvCxnSpPr/>
          <p:nvPr/>
        </p:nvCxnSpPr>
        <p:spPr>
          <a:xfrm flipH="1" rot="10800000">
            <a:off x="0" y="4332550"/>
            <a:ext cx="446700" cy="663900"/>
          </a:xfrm>
          <a:prstGeom prst="straightConnector1">
            <a:avLst/>
          </a:prstGeom>
          <a:noFill/>
          <a:ln cap="flat" cmpd="sng" w="9525">
            <a:solidFill>
              <a:schemeClr val="dk1"/>
            </a:solidFill>
            <a:prstDash val="solid"/>
            <a:round/>
            <a:headEnd len="med" w="med" type="none"/>
            <a:tailEnd len="med" w="med" type="none"/>
          </a:ln>
        </p:spPr>
      </p:cxnSp>
      <p:grpSp>
        <p:nvGrpSpPr>
          <p:cNvPr id="1144" name="Google Shape;1144;p23"/>
          <p:cNvGrpSpPr/>
          <p:nvPr/>
        </p:nvGrpSpPr>
        <p:grpSpPr>
          <a:xfrm flipH="1">
            <a:off x="300738" y="4167800"/>
            <a:ext cx="292025" cy="292575"/>
            <a:chOff x="7353050" y="316275"/>
            <a:chExt cx="292025" cy="292575"/>
          </a:xfrm>
        </p:grpSpPr>
        <p:sp>
          <p:nvSpPr>
            <p:cNvPr id="1145" name="Google Shape;1145;p2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9" name="Google Shape;1149;p23"/>
          <p:cNvGrpSpPr/>
          <p:nvPr/>
        </p:nvGrpSpPr>
        <p:grpSpPr>
          <a:xfrm>
            <a:off x="148789" y="3224300"/>
            <a:ext cx="293111" cy="293388"/>
            <a:chOff x="3164039" y="430875"/>
            <a:chExt cx="293111" cy="293388"/>
          </a:xfrm>
        </p:grpSpPr>
        <p:sp>
          <p:nvSpPr>
            <p:cNvPr id="1150" name="Google Shape;1150;p23"/>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3"/>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3"/>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3"/>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3"/>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3"/>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56" name="Google Shape;1156;p23"/>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1157" name="Google Shape;1157;p23"/>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1158" name="Google Shape;1158;p23"/>
          <p:cNvGrpSpPr/>
          <p:nvPr/>
        </p:nvGrpSpPr>
        <p:grpSpPr>
          <a:xfrm>
            <a:off x="8064275" y="526925"/>
            <a:ext cx="581800" cy="582350"/>
            <a:chOff x="8064275" y="887850"/>
            <a:chExt cx="581800" cy="582350"/>
          </a:xfrm>
        </p:grpSpPr>
        <p:sp>
          <p:nvSpPr>
            <p:cNvPr id="1159" name="Google Shape;1159;p2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5" name="Google Shape;1165;p23"/>
          <p:cNvGrpSpPr/>
          <p:nvPr/>
        </p:nvGrpSpPr>
        <p:grpSpPr>
          <a:xfrm>
            <a:off x="7033875" y="170875"/>
            <a:ext cx="292025" cy="292575"/>
            <a:chOff x="7353050" y="316275"/>
            <a:chExt cx="292025" cy="292575"/>
          </a:xfrm>
        </p:grpSpPr>
        <p:sp>
          <p:nvSpPr>
            <p:cNvPr id="1166" name="Google Shape;1166;p2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 name="Google Shape;1170;p23"/>
          <p:cNvGrpSpPr/>
          <p:nvPr/>
        </p:nvGrpSpPr>
        <p:grpSpPr>
          <a:xfrm>
            <a:off x="8757950" y="229650"/>
            <a:ext cx="175000" cy="175000"/>
            <a:chOff x="8792300" y="321275"/>
            <a:chExt cx="175000" cy="175000"/>
          </a:xfrm>
        </p:grpSpPr>
        <p:sp>
          <p:nvSpPr>
            <p:cNvPr id="1171" name="Google Shape;1171;p2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5" name="Google Shape;1175;p23"/>
          <p:cNvGrpSpPr/>
          <p:nvPr/>
        </p:nvGrpSpPr>
        <p:grpSpPr>
          <a:xfrm>
            <a:off x="8490050" y="170875"/>
            <a:ext cx="175013" cy="27000"/>
            <a:chOff x="5662375" y="212375"/>
            <a:chExt cx="175013" cy="27000"/>
          </a:xfrm>
        </p:grpSpPr>
        <p:sp>
          <p:nvSpPr>
            <p:cNvPr id="1176" name="Google Shape;1176;p2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9" name="Google Shape;1179;p23"/>
          <p:cNvGrpSpPr/>
          <p:nvPr/>
        </p:nvGrpSpPr>
        <p:grpSpPr>
          <a:xfrm>
            <a:off x="7916350" y="1124600"/>
            <a:ext cx="175013" cy="27000"/>
            <a:chOff x="5662375" y="212375"/>
            <a:chExt cx="175013" cy="27000"/>
          </a:xfrm>
        </p:grpSpPr>
        <p:sp>
          <p:nvSpPr>
            <p:cNvPr id="1180" name="Google Shape;1180;p2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5">
    <p:spTree>
      <p:nvGrpSpPr>
        <p:cNvPr id="1183" name="Shape 1183"/>
        <p:cNvGrpSpPr/>
        <p:nvPr/>
      </p:nvGrpSpPr>
      <p:grpSpPr>
        <a:xfrm>
          <a:off x="0" y="0"/>
          <a:ext cx="0" cy="0"/>
          <a:chOff x="0" y="0"/>
          <a:chExt cx="0" cy="0"/>
        </a:xfrm>
      </p:grpSpPr>
      <p:sp>
        <p:nvSpPr>
          <p:cNvPr id="1184" name="Google Shape;1184;p24"/>
          <p:cNvSpPr txBox="1"/>
          <p:nvPr>
            <p:ph type="title"/>
          </p:nvPr>
        </p:nvSpPr>
        <p:spPr>
          <a:xfrm>
            <a:off x="723750" y="526925"/>
            <a:ext cx="76965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cxnSp>
        <p:nvCxnSpPr>
          <p:cNvPr id="1185" name="Google Shape;1185;p24"/>
          <p:cNvCxnSpPr/>
          <p:nvPr/>
        </p:nvCxnSpPr>
        <p:spPr>
          <a:xfrm>
            <a:off x="590450" y="4340600"/>
            <a:ext cx="670200" cy="423000"/>
          </a:xfrm>
          <a:prstGeom prst="straightConnector1">
            <a:avLst/>
          </a:prstGeom>
          <a:noFill/>
          <a:ln cap="flat" cmpd="sng" w="9525">
            <a:solidFill>
              <a:schemeClr val="dk1"/>
            </a:solidFill>
            <a:prstDash val="solid"/>
            <a:round/>
            <a:headEnd len="med" w="med" type="none"/>
            <a:tailEnd len="med" w="med" type="none"/>
          </a:ln>
        </p:spPr>
      </p:cxnSp>
      <p:cxnSp>
        <p:nvCxnSpPr>
          <p:cNvPr id="1186" name="Google Shape;1186;p24"/>
          <p:cNvCxnSpPr/>
          <p:nvPr/>
        </p:nvCxnSpPr>
        <p:spPr>
          <a:xfrm flipH="1" rot="10800000">
            <a:off x="0" y="4332550"/>
            <a:ext cx="590700" cy="663900"/>
          </a:xfrm>
          <a:prstGeom prst="straightConnector1">
            <a:avLst/>
          </a:prstGeom>
          <a:noFill/>
          <a:ln cap="flat" cmpd="sng" w="9525">
            <a:solidFill>
              <a:schemeClr val="dk1"/>
            </a:solidFill>
            <a:prstDash val="solid"/>
            <a:round/>
            <a:headEnd len="med" w="med" type="none"/>
            <a:tailEnd len="med" w="med" type="none"/>
          </a:ln>
        </p:spPr>
      </p:cxnSp>
      <p:grpSp>
        <p:nvGrpSpPr>
          <p:cNvPr id="1187" name="Google Shape;1187;p24"/>
          <p:cNvGrpSpPr/>
          <p:nvPr/>
        </p:nvGrpSpPr>
        <p:grpSpPr>
          <a:xfrm flipH="1">
            <a:off x="431725" y="4183775"/>
            <a:ext cx="292025" cy="292575"/>
            <a:chOff x="7353050" y="316275"/>
            <a:chExt cx="292025" cy="292575"/>
          </a:xfrm>
        </p:grpSpPr>
        <p:sp>
          <p:nvSpPr>
            <p:cNvPr id="1188" name="Google Shape;1188;p2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2" name="Google Shape;1192;p24"/>
          <p:cNvGrpSpPr/>
          <p:nvPr/>
        </p:nvGrpSpPr>
        <p:grpSpPr>
          <a:xfrm>
            <a:off x="1075789" y="4604675"/>
            <a:ext cx="293111" cy="293388"/>
            <a:chOff x="3164039" y="430875"/>
            <a:chExt cx="293111" cy="293388"/>
          </a:xfrm>
        </p:grpSpPr>
        <p:sp>
          <p:nvSpPr>
            <p:cNvPr id="1193" name="Google Shape;1193;p24"/>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4"/>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4"/>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4"/>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4"/>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4"/>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99" name="Google Shape;1199;p24"/>
          <p:cNvCxnSpPr/>
          <p:nvPr/>
        </p:nvCxnSpPr>
        <p:spPr>
          <a:xfrm rot="10800000">
            <a:off x="7196975" y="2951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1200" name="Google Shape;1200;p24"/>
          <p:cNvCxnSpPr/>
          <p:nvPr/>
        </p:nvCxnSpPr>
        <p:spPr>
          <a:xfrm flipH="1">
            <a:off x="8354075" y="-66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1201" name="Google Shape;1201;p24"/>
          <p:cNvGrpSpPr/>
          <p:nvPr/>
        </p:nvGrpSpPr>
        <p:grpSpPr>
          <a:xfrm>
            <a:off x="8064275" y="526925"/>
            <a:ext cx="581800" cy="582350"/>
            <a:chOff x="8064275" y="887850"/>
            <a:chExt cx="581800" cy="582350"/>
          </a:xfrm>
        </p:grpSpPr>
        <p:sp>
          <p:nvSpPr>
            <p:cNvPr id="1202" name="Google Shape;1202;p2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8" name="Google Shape;1208;p24"/>
          <p:cNvGrpSpPr/>
          <p:nvPr/>
        </p:nvGrpSpPr>
        <p:grpSpPr>
          <a:xfrm>
            <a:off x="7033875" y="170875"/>
            <a:ext cx="292025" cy="292575"/>
            <a:chOff x="7353050" y="316275"/>
            <a:chExt cx="292025" cy="292575"/>
          </a:xfrm>
        </p:grpSpPr>
        <p:sp>
          <p:nvSpPr>
            <p:cNvPr id="1209" name="Google Shape;1209;p2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3" name="Google Shape;1213;p24"/>
          <p:cNvGrpSpPr/>
          <p:nvPr/>
        </p:nvGrpSpPr>
        <p:grpSpPr>
          <a:xfrm>
            <a:off x="8757950" y="229650"/>
            <a:ext cx="175000" cy="175000"/>
            <a:chOff x="8792300" y="321275"/>
            <a:chExt cx="175000" cy="175000"/>
          </a:xfrm>
        </p:grpSpPr>
        <p:sp>
          <p:nvSpPr>
            <p:cNvPr id="1214" name="Google Shape;1214;p2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8" name="Google Shape;1218;p24"/>
          <p:cNvGrpSpPr/>
          <p:nvPr/>
        </p:nvGrpSpPr>
        <p:grpSpPr>
          <a:xfrm>
            <a:off x="8490050" y="170875"/>
            <a:ext cx="175013" cy="27000"/>
            <a:chOff x="5662375" y="212375"/>
            <a:chExt cx="175013" cy="27000"/>
          </a:xfrm>
        </p:grpSpPr>
        <p:sp>
          <p:nvSpPr>
            <p:cNvPr id="1219" name="Google Shape;1219;p2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2" name="Google Shape;1222;p24"/>
          <p:cNvGrpSpPr/>
          <p:nvPr/>
        </p:nvGrpSpPr>
        <p:grpSpPr>
          <a:xfrm>
            <a:off x="7916350" y="1124600"/>
            <a:ext cx="175013" cy="27000"/>
            <a:chOff x="5662375" y="212375"/>
            <a:chExt cx="175013" cy="27000"/>
          </a:xfrm>
        </p:grpSpPr>
        <p:sp>
          <p:nvSpPr>
            <p:cNvPr id="1223" name="Google Shape;1223;p2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6">
    <p:spTree>
      <p:nvGrpSpPr>
        <p:cNvPr id="1226" name="Shape 1226"/>
        <p:cNvGrpSpPr/>
        <p:nvPr/>
      </p:nvGrpSpPr>
      <p:grpSpPr>
        <a:xfrm>
          <a:off x="0" y="0"/>
          <a:ext cx="0" cy="0"/>
          <a:chOff x="0" y="0"/>
          <a:chExt cx="0" cy="0"/>
        </a:xfrm>
      </p:grpSpPr>
      <p:cxnSp>
        <p:nvCxnSpPr>
          <p:cNvPr id="1227" name="Google Shape;1227;p25"/>
          <p:cNvCxnSpPr/>
          <p:nvPr/>
        </p:nvCxnSpPr>
        <p:spPr>
          <a:xfrm>
            <a:off x="1645925" y="5231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1228" name="Google Shape;1228;p25"/>
          <p:cNvCxnSpPr/>
          <p:nvPr/>
        </p:nvCxnSpPr>
        <p:spPr>
          <a:xfrm flipH="1" rot="10800000">
            <a:off x="803050" y="529675"/>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1229" name="Google Shape;1229;p25"/>
          <p:cNvCxnSpPr/>
          <p:nvPr/>
        </p:nvCxnSpPr>
        <p:spPr>
          <a:xfrm>
            <a:off x="0" y="6520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1230" name="Google Shape;1230;p25"/>
          <p:cNvGrpSpPr/>
          <p:nvPr/>
        </p:nvGrpSpPr>
        <p:grpSpPr>
          <a:xfrm flipH="1">
            <a:off x="499400" y="959675"/>
            <a:ext cx="581800" cy="582350"/>
            <a:chOff x="8064275" y="887850"/>
            <a:chExt cx="581800" cy="582350"/>
          </a:xfrm>
        </p:grpSpPr>
        <p:sp>
          <p:nvSpPr>
            <p:cNvPr id="1231" name="Google Shape;1231;p2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7" name="Google Shape;1237;p25"/>
          <p:cNvGrpSpPr/>
          <p:nvPr/>
        </p:nvGrpSpPr>
        <p:grpSpPr>
          <a:xfrm flipH="1">
            <a:off x="1500400" y="388100"/>
            <a:ext cx="292025" cy="292575"/>
            <a:chOff x="7353050" y="316275"/>
            <a:chExt cx="292025" cy="292575"/>
          </a:xfrm>
        </p:grpSpPr>
        <p:sp>
          <p:nvSpPr>
            <p:cNvPr id="1238" name="Google Shape;1238;p2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2" name="Google Shape;1242;p25"/>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5"/>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5"/>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5"/>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5"/>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5"/>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8" name="Google Shape;1248;p25"/>
          <p:cNvGrpSpPr/>
          <p:nvPr/>
        </p:nvGrpSpPr>
        <p:grpSpPr>
          <a:xfrm flipH="1">
            <a:off x="3527112" y="361100"/>
            <a:ext cx="175013" cy="27000"/>
            <a:chOff x="5662375" y="212375"/>
            <a:chExt cx="175013" cy="27000"/>
          </a:xfrm>
        </p:grpSpPr>
        <p:sp>
          <p:nvSpPr>
            <p:cNvPr id="1249" name="Google Shape;1249;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2" name="Google Shape;1252;p25"/>
          <p:cNvGrpSpPr/>
          <p:nvPr/>
        </p:nvGrpSpPr>
        <p:grpSpPr>
          <a:xfrm flipH="1">
            <a:off x="480412" y="242700"/>
            <a:ext cx="175013" cy="27000"/>
            <a:chOff x="5662375" y="212375"/>
            <a:chExt cx="175013" cy="27000"/>
          </a:xfrm>
        </p:grpSpPr>
        <p:sp>
          <p:nvSpPr>
            <p:cNvPr id="1253" name="Google Shape;1253;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6" name="Google Shape;1256;p25"/>
          <p:cNvGrpSpPr/>
          <p:nvPr/>
        </p:nvGrpSpPr>
        <p:grpSpPr>
          <a:xfrm flipH="1">
            <a:off x="901712" y="1653625"/>
            <a:ext cx="175013" cy="27000"/>
            <a:chOff x="5662375" y="212375"/>
            <a:chExt cx="175013" cy="27000"/>
          </a:xfrm>
        </p:grpSpPr>
        <p:sp>
          <p:nvSpPr>
            <p:cNvPr id="1257" name="Google Shape;1257;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60" name="Google Shape;1260;p25"/>
          <p:cNvCxnSpPr/>
          <p:nvPr/>
        </p:nvCxnSpPr>
        <p:spPr>
          <a:xfrm>
            <a:off x="791400" y="42124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1261" name="Google Shape;1261;p25"/>
          <p:cNvCxnSpPr/>
          <p:nvPr/>
        </p:nvCxnSpPr>
        <p:spPr>
          <a:xfrm flipH="1" rot="10800000">
            <a:off x="0" y="42204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1262" name="Google Shape;1262;p25"/>
          <p:cNvGrpSpPr/>
          <p:nvPr/>
        </p:nvGrpSpPr>
        <p:grpSpPr>
          <a:xfrm rot="10800000">
            <a:off x="499400" y="3940925"/>
            <a:ext cx="581800" cy="582350"/>
            <a:chOff x="8064275" y="887850"/>
            <a:chExt cx="581800" cy="582350"/>
          </a:xfrm>
        </p:grpSpPr>
        <p:sp>
          <p:nvSpPr>
            <p:cNvPr id="1263" name="Google Shape;1263;p2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9" name="Google Shape;1269;p25"/>
          <p:cNvGrpSpPr/>
          <p:nvPr/>
        </p:nvGrpSpPr>
        <p:grpSpPr>
          <a:xfrm rot="10800000">
            <a:off x="1819575" y="4586750"/>
            <a:ext cx="292025" cy="292575"/>
            <a:chOff x="7353050" y="316275"/>
            <a:chExt cx="292025" cy="292575"/>
          </a:xfrm>
        </p:grpSpPr>
        <p:sp>
          <p:nvSpPr>
            <p:cNvPr id="1270" name="Google Shape;1270;p2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4" name="Google Shape;1274;p25"/>
          <p:cNvGrpSpPr/>
          <p:nvPr/>
        </p:nvGrpSpPr>
        <p:grpSpPr>
          <a:xfrm rot="10800000">
            <a:off x="212525" y="4645550"/>
            <a:ext cx="175000" cy="175000"/>
            <a:chOff x="8792300" y="321275"/>
            <a:chExt cx="175000" cy="175000"/>
          </a:xfrm>
        </p:grpSpPr>
        <p:sp>
          <p:nvSpPr>
            <p:cNvPr id="1275" name="Google Shape;1275;p2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9" name="Google Shape;1279;p25"/>
          <p:cNvGrpSpPr/>
          <p:nvPr/>
        </p:nvGrpSpPr>
        <p:grpSpPr>
          <a:xfrm rot="10800000">
            <a:off x="480412" y="4852325"/>
            <a:ext cx="175013" cy="27000"/>
            <a:chOff x="5662375" y="212375"/>
            <a:chExt cx="175013" cy="27000"/>
          </a:xfrm>
        </p:grpSpPr>
        <p:sp>
          <p:nvSpPr>
            <p:cNvPr id="1280" name="Google Shape;1280;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3" name="Google Shape;1283;p25"/>
          <p:cNvGrpSpPr/>
          <p:nvPr/>
        </p:nvGrpSpPr>
        <p:grpSpPr>
          <a:xfrm rot="10800000">
            <a:off x="1054112" y="3898600"/>
            <a:ext cx="175013" cy="27000"/>
            <a:chOff x="5662375" y="212375"/>
            <a:chExt cx="175013" cy="27000"/>
          </a:xfrm>
        </p:grpSpPr>
        <p:sp>
          <p:nvSpPr>
            <p:cNvPr id="1284" name="Google Shape;1284;p25"/>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5"/>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5"/>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7" name="Google Shape;1287;p25"/>
          <p:cNvSpPr txBox="1"/>
          <p:nvPr>
            <p:ph type="title"/>
          </p:nvPr>
        </p:nvSpPr>
        <p:spPr>
          <a:xfrm>
            <a:off x="896100" y="1984450"/>
            <a:ext cx="3457200" cy="12921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7">
    <p:spTree>
      <p:nvGrpSpPr>
        <p:cNvPr id="1288" name="Shape 1288"/>
        <p:cNvGrpSpPr/>
        <p:nvPr/>
      </p:nvGrpSpPr>
      <p:grpSpPr>
        <a:xfrm>
          <a:off x="0" y="0"/>
          <a:ext cx="0" cy="0"/>
          <a:chOff x="0" y="0"/>
          <a:chExt cx="0" cy="0"/>
        </a:xfrm>
      </p:grpSpPr>
      <p:sp>
        <p:nvSpPr>
          <p:cNvPr id="1289" name="Google Shape;1289;p26"/>
          <p:cNvSpPr txBox="1"/>
          <p:nvPr>
            <p:ph type="title"/>
          </p:nvPr>
        </p:nvSpPr>
        <p:spPr>
          <a:xfrm>
            <a:off x="723750" y="526925"/>
            <a:ext cx="76965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cxnSp>
        <p:nvCxnSpPr>
          <p:cNvPr id="1290" name="Google Shape;1290;p26"/>
          <p:cNvCxnSpPr/>
          <p:nvPr/>
        </p:nvCxnSpPr>
        <p:spPr>
          <a:xfrm rot="10800000">
            <a:off x="8109000" y="501275"/>
            <a:ext cx="737700" cy="737700"/>
          </a:xfrm>
          <a:prstGeom prst="straightConnector1">
            <a:avLst/>
          </a:prstGeom>
          <a:noFill/>
          <a:ln cap="flat" cmpd="sng" w="9525">
            <a:solidFill>
              <a:schemeClr val="dk2"/>
            </a:solidFill>
            <a:prstDash val="solid"/>
            <a:round/>
            <a:headEnd len="med" w="med" type="none"/>
            <a:tailEnd len="med" w="med" type="none"/>
          </a:ln>
        </p:spPr>
      </p:cxnSp>
      <p:cxnSp>
        <p:nvCxnSpPr>
          <p:cNvPr id="1291" name="Google Shape;1291;p26"/>
          <p:cNvCxnSpPr/>
          <p:nvPr/>
        </p:nvCxnSpPr>
        <p:spPr>
          <a:xfrm>
            <a:off x="582475" y="282188"/>
            <a:ext cx="1212900" cy="422700"/>
          </a:xfrm>
          <a:prstGeom prst="straightConnector1">
            <a:avLst/>
          </a:prstGeom>
          <a:noFill/>
          <a:ln cap="flat" cmpd="sng" w="9525">
            <a:solidFill>
              <a:schemeClr val="dk2"/>
            </a:solidFill>
            <a:prstDash val="solid"/>
            <a:round/>
            <a:headEnd len="med" w="med" type="none"/>
            <a:tailEnd len="med" w="med" type="none"/>
          </a:ln>
        </p:spPr>
      </p:cxnSp>
      <p:cxnSp>
        <p:nvCxnSpPr>
          <p:cNvPr id="1292" name="Google Shape;1292;p26"/>
          <p:cNvCxnSpPr/>
          <p:nvPr/>
        </p:nvCxnSpPr>
        <p:spPr>
          <a:xfrm flipH="1" rot="10800000">
            <a:off x="0" y="274188"/>
            <a:ext cx="582600" cy="654300"/>
          </a:xfrm>
          <a:prstGeom prst="straightConnector1">
            <a:avLst/>
          </a:prstGeom>
          <a:noFill/>
          <a:ln cap="flat" cmpd="sng" w="9525">
            <a:solidFill>
              <a:schemeClr val="dk2"/>
            </a:solidFill>
            <a:prstDash val="solid"/>
            <a:round/>
            <a:headEnd len="med" w="med" type="none"/>
            <a:tailEnd len="med" w="med" type="none"/>
          </a:ln>
        </p:spPr>
      </p:cxnSp>
      <p:grpSp>
        <p:nvGrpSpPr>
          <p:cNvPr id="1293" name="Google Shape;1293;p26"/>
          <p:cNvGrpSpPr/>
          <p:nvPr/>
        </p:nvGrpSpPr>
        <p:grpSpPr>
          <a:xfrm flipH="1">
            <a:off x="423750" y="125363"/>
            <a:ext cx="292025" cy="292575"/>
            <a:chOff x="7353050" y="316275"/>
            <a:chExt cx="292025" cy="292575"/>
          </a:xfrm>
        </p:grpSpPr>
        <p:sp>
          <p:nvSpPr>
            <p:cNvPr id="1294" name="Google Shape;1294;p2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8" name="Google Shape;1298;p26"/>
          <p:cNvGrpSpPr/>
          <p:nvPr/>
        </p:nvGrpSpPr>
        <p:grpSpPr>
          <a:xfrm>
            <a:off x="1638739" y="558163"/>
            <a:ext cx="293111" cy="293388"/>
            <a:chOff x="3164039" y="430875"/>
            <a:chExt cx="293111" cy="293388"/>
          </a:xfrm>
        </p:grpSpPr>
        <p:sp>
          <p:nvSpPr>
            <p:cNvPr id="1299" name="Google Shape;1299;p26"/>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6"/>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6"/>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6"/>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6"/>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6"/>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5" name="Google Shape;1305;p26"/>
          <p:cNvGrpSpPr/>
          <p:nvPr/>
        </p:nvGrpSpPr>
        <p:grpSpPr>
          <a:xfrm>
            <a:off x="1591750" y="362600"/>
            <a:ext cx="175013" cy="27000"/>
            <a:chOff x="5662375" y="212375"/>
            <a:chExt cx="175013" cy="27000"/>
          </a:xfrm>
        </p:grpSpPr>
        <p:sp>
          <p:nvSpPr>
            <p:cNvPr id="1306" name="Google Shape;1306;p2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09" name="Google Shape;1309;p26"/>
          <p:cNvCxnSpPr/>
          <p:nvPr/>
        </p:nvCxnSpPr>
        <p:spPr>
          <a:xfrm flipH="1">
            <a:off x="8151325" y="6875"/>
            <a:ext cx="1002600" cy="494400"/>
          </a:xfrm>
          <a:prstGeom prst="straightConnector1">
            <a:avLst/>
          </a:prstGeom>
          <a:noFill/>
          <a:ln cap="flat" cmpd="sng" w="9525">
            <a:solidFill>
              <a:schemeClr val="dk2"/>
            </a:solidFill>
            <a:prstDash val="solid"/>
            <a:round/>
            <a:headEnd len="med" w="med" type="none"/>
            <a:tailEnd len="med" w="med" type="none"/>
          </a:ln>
        </p:spPr>
      </p:cxnSp>
      <p:grpSp>
        <p:nvGrpSpPr>
          <p:cNvPr id="1310" name="Google Shape;1310;p26"/>
          <p:cNvGrpSpPr/>
          <p:nvPr/>
        </p:nvGrpSpPr>
        <p:grpSpPr>
          <a:xfrm>
            <a:off x="7823875" y="202375"/>
            <a:ext cx="581800" cy="582350"/>
            <a:chOff x="8064275" y="887850"/>
            <a:chExt cx="581800" cy="582350"/>
          </a:xfrm>
        </p:grpSpPr>
        <p:sp>
          <p:nvSpPr>
            <p:cNvPr id="1311" name="Google Shape;1311;p2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7" name="Google Shape;1317;p26"/>
          <p:cNvGrpSpPr/>
          <p:nvPr/>
        </p:nvGrpSpPr>
        <p:grpSpPr>
          <a:xfrm flipH="1">
            <a:off x="8698650" y="1117488"/>
            <a:ext cx="292025" cy="292575"/>
            <a:chOff x="7353050" y="316275"/>
            <a:chExt cx="292025" cy="292575"/>
          </a:xfrm>
        </p:grpSpPr>
        <p:sp>
          <p:nvSpPr>
            <p:cNvPr id="1318" name="Google Shape;1318;p2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2" name="Google Shape;1322;p26"/>
          <p:cNvGrpSpPr/>
          <p:nvPr/>
        </p:nvGrpSpPr>
        <p:grpSpPr>
          <a:xfrm>
            <a:off x="8678350" y="1581800"/>
            <a:ext cx="175013" cy="27000"/>
            <a:chOff x="5662375" y="212375"/>
            <a:chExt cx="175013" cy="27000"/>
          </a:xfrm>
        </p:grpSpPr>
        <p:sp>
          <p:nvSpPr>
            <p:cNvPr id="1323" name="Google Shape;1323;p2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8">
    <p:spTree>
      <p:nvGrpSpPr>
        <p:cNvPr id="1326"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cap="flat" cmpd="sng" w="9525">
            <a:solidFill>
              <a:srgbClr val="1A2E35"/>
            </a:solidFill>
            <a:prstDash val="solid"/>
            <a:round/>
            <a:headEnd len="med" w="med" type="none"/>
            <a:tailEnd len="med" w="med" type="none"/>
          </a:ln>
        </p:spPr>
      </p:cxnSp>
      <p:cxnSp>
        <p:nvCxnSpPr>
          <p:cNvPr id="1328" name="Google Shape;1328;p27"/>
          <p:cNvCxnSpPr/>
          <p:nvPr/>
        </p:nvCxnSpPr>
        <p:spPr>
          <a:xfrm flipH="1" rot="-5400000">
            <a:off x="7181408" y="2082400"/>
            <a:ext cx="1342200" cy="315300"/>
          </a:xfrm>
          <a:prstGeom prst="straightConnector1">
            <a:avLst/>
          </a:prstGeom>
          <a:noFill/>
          <a:ln cap="flat" cmpd="sng" w="9525">
            <a:solidFill>
              <a:srgbClr val="1A2E35"/>
            </a:solidFill>
            <a:prstDash val="solid"/>
            <a:round/>
            <a:headEnd len="med" w="med" type="none"/>
            <a:tailEnd len="med" w="med" type="none"/>
          </a:ln>
        </p:spPr>
      </p:cxnSp>
      <p:cxnSp>
        <p:nvCxnSpPr>
          <p:cNvPr id="1329" name="Google Shape;1329;p27"/>
          <p:cNvCxnSpPr/>
          <p:nvPr/>
        </p:nvCxnSpPr>
        <p:spPr>
          <a:xfrm rot="5400000">
            <a:off x="7232433" y="736375"/>
            <a:ext cx="1332000" cy="392100"/>
          </a:xfrm>
          <a:prstGeom prst="straightConnector1">
            <a:avLst/>
          </a:prstGeom>
          <a:noFill/>
          <a:ln cap="flat" cmpd="sng" w="9525">
            <a:solidFill>
              <a:srgbClr val="1A2E35"/>
            </a:solidFill>
            <a:prstDash val="solid"/>
            <a:round/>
            <a:headEnd len="med" w="med" type="none"/>
            <a:tailEnd len="med" w="med" type="none"/>
          </a:ln>
        </p:spPr>
      </p:cxnSp>
      <p:cxnSp>
        <p:nvCxnSpPr>
          <p:cNvPr id="1330" name="Google Shape;1330;p27"/>
          <p:cNvCxnSpPr/>
          <p:nvPr/>
        </p:nvCxnSpPr>
        <p:spPr>
          <a:xfrm rot="5400000">
            <a:off x="8168433" y="-66600"/>
            <a:ext cx="273900" cy="407100"/>
          </a:xfrm>
          <a:prstGeom prst="straightConnector1">
            <a:avLst/>
          </a:prstGeom>
          <a:noFill/>
          <a:ln cap="flat" cmpd="sng" w="9525">
            <a:solidFill>
              <a:srgbClr val="1A2E35"/>
            </a:solidFill>
            <a:prstDash val="solid"/>
            <a:round/>
            <a:headEnd len="med" w="med" type="none"/>
            <a:tailEnd len="med" w="med" type="none"/>
          </a:ln>
        </p:spPr>
      </p:cxnSp>
      <p:grpSp>
        <p:nvGrpSpPr>
          <p:cNvPr id="1331" name="Google Shape;1331;p27"/>
          <p:cNvGrpSpPr/>
          <p:nvPr/>
        </p:nvGrpSpPr>
        <p:grpSpPr>
          <a:xfrm flipH="1" rot="5400000">
            <a:off x="7407333" y="1284925"/>
            <a:ext cx="581800" cy="582350"/>
            <a:chOff x="8064275" y="887850"/>
            <a:chExt cx="581800" cy="582350"/>
          </a:xfrm>
        </p:grpSpPr>
        <p:sp>
          <p:nvSpPr>
            <p:cNvPr id="1332" name="Google Shape;1332;p2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8" name="Google Shape;1338;p27"/>
          <p:cNvGrpSpPr/>
          <p:nvPr/>
        </p:nvGrpSpPr>
        <p:grpSpPr>
          <a:xfrm flipH="1" rot="5400000">
            <a:off x="7869720" y="2754200"/>
            <a:ext cx="292025" cy="292575"/>
            <a:chOff x="7353050" y="316275"/>
            <a:chExt cx="292025" cy="292575"/>
          </a:xfrm>
        </p:grpSpPr>
        <p:sp>
          <p:nvSpPr>
            <p:cNvPr id="1339" name="Google Shape;1339;p2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3" name="Google Shape;1343;p27"/>
          <p:cNvGrpSpPr/>
          <p:nvPr/>
        </p:nvGrpSpPr>
        <p:grpSpPr>
          <a:xfrm flipH="1" rot="5400000">
            <a:off x="8012458" y="178175"/>
            <a:ext cx="175000" cy="175000"/>
            <a:chOff x="8792300" y="321275"/>
            <a:chExt cx="175000" cy="175000"/>
          </a:xfrm>
        </p:grpSpPr>
        <p:sp>
          <p:nvSpPr>
            <p:cNvPr id="1344" name="Google Shape;1344;p2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7"/>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7"/>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7"/>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7"/>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7"/>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5" name="Google Shape;1355;p27"/>
          <p:cNvGrpSpPr/>
          <p:nvPr/>
        </p:nvGrpSpPr>
        <p:grpSpPr>
          <a:xfrm flipH="1" rot="5400000">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59" name="Google Shape;1359;p27"/>
          <p:cNvCxnSpPr/>
          <p:nvPr/>
        </p:nvCxnSpPr>
        <p:spPr>
          <a:xfrm flipH="1" rot="5400000">
            <a:off x="740850" y="2598325"/>
            <a:ext cx="1672500" cy="126000"/>
          </a:xfrm>
          <a:prstGeom prst="straightConnector1">
            <a:avLst/>
          </a:prstGeom>
          <a:noFill/>
          <a:ln cap="flat" cmpd="sng" w="9525">
            <a:solidFill>
              <a:srgbClr val="1A2E35"/>
            </a:solidFill>
            <a:prstDash val="solid"/>
            <a:round/>
            <a:headEnd len="med" w="med" type="none"/>
            <a:tailEnd len="med" w="med" type="none"/>
          </a:ln>
        </p:spPr>
      </p:cxnSp>
      <p:cxnSp>
        <p:nvCxnSpPr>
          <p:cNvPr id="1360" name="Google Shape;1360;p27"/>
          <p:cNvCxnSpPr/>
          <p:nvPr/>
        </p:nvCxnSpPr>
        <p:spPr>
          <a:xfrm rot="-5400000">
            <a:off x="847100" y="3554000"/>
            <a:ext cx="829500" cy="743400"/>
          </a:xfrm>
          <a:prstGeom prst="straightConnector1">
            <a:avLst/>
          </a:prstGeom>
          <a:noFill/>
          <a:ln cap="flat" cmpd="sng" w="9525">
            <a:solidFill>
              <a:srgbClr val="1A2E35"/>
            </a:solidFill>
            <a:prstDash val="solid"/>
            <a:round/>
            <a:headEnd len="med" w="med" type="none"/>
            <a:tailEnd len="med" w="med" type="none"/>
          </a:ln>
        </p:spPr>
      </p:cxnSp>
      <p:cxnSp>
        <p:nvCxnSpPr>
          <p:cNvPr id="1361" name="Google Shape;1361;p27"/>
          <p:cNvCxnSpPr/>
          <p:nvPr/>
        </p:nvCxnSpPr>
        <p:spPr>
          <a:xfrm flipH="1" rot="5400000">
            <a:off x="1105775" y="4151250"/>
            <a:ext cx="796500" cy="1188000"/>
          </a:xfrm>
          <a:prstGeom prst="straightConnector1">
            <a:avLst/>
          </a:prstGeom>
          <a:noFill/>
          <a:ln cap="flat" cmpd="sng" w="9525">
            <a:solidFill>
              <a:srgbClr val="1A2E35"/>
            </a:solidFill>
            <a:prstDash val="solid"/>
            <a:round/>
            <a:headEnd len="med" w="med" type="none"/>
            <a:tailEnd len="med" w="med" type="none"/>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9" name="Google Shape;1379;p27"/>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7"/>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7"/>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7"/>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7"/>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7"/>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9">
    <p:spTree>
      <p:nvGrpSpPr>
        <p:cNvPr id="1397"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cap="flat" cmpd="sng" w="9525">
              <a:solidFill>
                <a:srgbClr val="595959"/>
              </a:solidFill>
              <a:prstDash val="solid"/>
              <a:round/>
              <a:headEnd len="med" w="med" type="none"/>
              <a:tailEnd len="med" w="med" type="none"/>
            </a:ln>
          </p:spPr>
        </p:cxnSp>
        <p:cxnSp>
          <p:nvCxnSpPr>
            <p:cNvPr id="1400" name="Google Shape;1400;p28"/>
            <p:cNvCxnSpPr/>
            <p:nvPr/>
          </p:nvCxnSpPr>
          <p:spPr>
            <a:xfrm>
              <a:off x="8666025" y="-1158"/>
              <a:ext cx="0" cy="1902000"/>
            </a:xfrm>
            <a:prstGeom prst="straightConnector1">
              <a:avLst/>
            </a:prstGeom>
            <a:noFill/>
            <a:ln cap="flat" cmpd="sng" w="9525">
              <a:solidFill>
                <a:srgbClr val="595959"/>
              </a:solidFill>
              <a:prstDash val="solid"/>
              <a:round/>
              <a:headEnd len="med" w="med" type="none"/>
              <a:tailEnd len="med" w="med" type="none"/>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20">
    <p:spTree>
      <p:nvGrpSpPr>
        <p:cNvPr id="1418"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cap="flat" cmpd="sng" w="9525">
              <a:solidFill>
                <a:srgbClr val="595959"/>
              </a:solidFill>
              <a:prstDash val="solid"/>
              <a:round/>
              <a:headEnd len="med" w="med" type="none"/>
              <a:tailEnd len="med" w="med" type="none"/>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38" name="Google Shape;1438;p29"/>
            <p:cNvCxnSpPr/>
            <p:nvPr/>
          </p:nvCxnSpPr>
          <p:spPr>
            <a:xfrm>
              <a:off x="723725" y="613"/>
              <a:ext cx="0" cy="2501400"/>
            </a:xfrm>
            <a:prstGeom prst="straightConnector1">
              <a:avLst/>
            </a:prstGeom>
            <a:noFill/>
            <a:ln cap="flat" cmpd="sng" w="9525">
              <a:solidFill>
                <a:srgbClr val="595959"/>
              </a:solidFill>
              <a:prstDash val="solid"/>
              <a:round/>
              <a:headEnd len="med" w="med" type="none"/>
              <a:tailEnd len="med" w="med" type="none"/>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72" name="Google Shape;1472;p29"/>
            <p:cNvCxnSpPr/>
            <p:nvPr/>
          </p:nvCxnSpPr>
          <p:spPr>
            <a:xfrm>
              <a:off x="8407225" y="0"/>
              <a:ext cx="0" cy="2160900"/>
            </a:xfrm>
            <a:prstGeom prst="straightConnector1">
              <a:avLst/>
            </a:prstGeom>
            <a:noFill/>
            <a:ln cap="flat" cmpd="sng" w="9525">
              <a:solidFill>
                <a:srgbClr val="595959"/>
              </a:solidFill>
              <a:prstDash val="solid"/>
              <a:round/>
              <a:headEnd len="med" w="med" type="none"/>
              <a:tailEnd len="med" w="med" type="none"/>
            </a:ln>
          </p:spPr>
        </p:cxnSp>
        <p:cxnSp>
          <p:nvCxnSpPr>
            <p:cNvPr id="1473" name="Google Shape;1473;p29"/>
            <p:cNvCxnSpPr/>
            <p:nvPr/>
          </p:nvCxnSpPr>
          <p:spPr>
            <a:xfrm>
              <a:off x="718025" y="2985634"/>
              <a:ext cx="0" cy="2160900"/>
            </a:xfrm>
            <a:prstGeom prst="straightConnector1">
              <a:avLst/>
            </a:prstGeom>
            <a:noFill/>
            <a:ln cap="flat" cmpd="sng" w="9525">
              <a:solidFill>
                <a:srgbClr val="595959"/>
              </a:solidFill>
              <a:prstDash val="solid"/>
              <a:round/>
              <a:headEnd len="med" w="med" type="none"/>
              <a:tailEnd len="med" w="med" type="none"/>
            </a:ln>
          </p:spPr>
        </p:cxnSp>
        <p:sp>
          <p:nvSpPr>
            <p:cNvPr id="1474" name="Google Shape;1474;p29"/>
            <p:cNvSpPr/>
            <p:nvPr/>
          </p:nvSpPr>
          <p:spPr>
            <a:xfrm>
              <a:off x="671825" y="458788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9"/>
            <p:cNvSpPr/>
            <p:nvPr/>
          </p:nvSpPr>
          <p:spPr>
            <a:xfrm>
              <a:off x="671825" y="394033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9"/>
            <p:cNvSpPr/>
            <p:nvPr/>
          </p:nvSpPr>
          <p:spPr>
            <a:xfrm>
              <a:off x="8361025" y="1453500"/>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9"/>
            <p:cNvSpPr/>
            <p:nvPr/>
          </p:nvSpPr>
          <p:spPr>
            <a:xfrm>
              <a:off x="8361025" y="234875"/>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21">
    <p:spTree>
      <p:nvGrpSpPr>
        <p:cNvPr id="1478"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1481" name="Google Shape;1481;p30"/>
            <p:cNvCxnSpPr/>
            <p:nvPr/>
          </p:nvCxnSpPr>
          <p:spPr>
            <a:xfrm flipH="1" rot="10800000">
              <a:off x="1562083" y="4492325"/>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1482" name="Google Shape;1482;p30"/>
            <p:cNvCxnSpPr/>
            <p:nvPr/>
          </p:nvCxnSpPr>
          <p:spPr>
            <a:xfrm>
              <a:off x="259558" y="4408000"/>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1483" name="Google Shape;1483;p30"/>
            <p:cNvCxnSpPr/>
            <p:nvPr/>
          </p:nvCxnSpPr>
          <p:spPr>
            <a:xfrm>
              <a:off x="-6867" y="399355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12" name="Google Shape;1512;p30"/>
            <p:cNvCxnSpPr/>
            <p:nvPr/>
          </p:nvCxnSpPr>
          <p:spPr>
            <a:xfrm rot="10800000">
              <a:off x="5995050" y="226600"/>
              <a:ext cx="1504500" cy="224700"/>
            </a:xfrm>
            <a:prstGeom prst="straightConnector1">
              <a:avLst/>
            </a:prstGeom>
            <a:noFill/>
            <a:ln cap="flat" cmpd="sng" w="9525">
              <a:solidFill>
                <a:schemeClr val="dk2"/>
              </a:solidFill>
              <a:prstDash val="solid"/>
              <a:round/>
              <a:headEnd len="med" w="med" type="none"/>
              <a:tailEnd len="med" w="med" type="none"/>
            </a:ln>
          </p:spPr>
        </p:cxnSp>
        <p:cxnSp>
          <p:nvCxnSpPr>
            <p:cNvPr id="1513" name="Google Shape;1513;p30"/>
            <p:cNvCxnSpPr/>
            <p:nvPr/>
          </p:nvCxnSpPr>
          <p:spPr>
            <a:xfrm rot="10800000">
              <a:off x="7512925" y="45785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1514" name="Google Shape;1514;p30"/>
            <p:cNvCxnSpPr/>
            <p:nvPr/>
          </p:nvCxnSpPr>
          <p:spPr>
            <a:xfrm flipH="1">
              <a:off x="8348975" y="-6625"/>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2" name="Google Shape;1532;p30"/>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0"/>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0"/>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0"/>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0"/>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0"/>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 name="Shape 109"/>
        <p:cNvGrpSpPr/>
        <p:nvPr/>
      </p:nvGrpSpPr>
      <p:grpSpPr>
        <a:xfrm>
          <a:off x="0" y="0"/>
          <a:ext cx="0" cy="0"/>
          <a:chOff x="0" y="0"/>
          <a:chExt cx="0" cy="0"/>
        </a:xfrm>
      </p:grpSpPr>
      <p:sp>
        <p:nvSpPr>
          <p:cNvPr id="110" name="Google Shape;110;p4"/>
          <p:cNvSpPr txBox="1"/>
          <p:nvPr>
            <p:ph idx="1" type="subTitle"/>
          </p:nvPr>
        </p:nvSpPr>
        <p:spPr>
          <a:xfrm>
            <a:off x="2167128" y="3054096"/>
            <a:ext cx="4809600" cy="1134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p:txBody>
      </p:sp>
      <p:grpSp>
        <p:nvGrpSpPr>
          <p:cNvPr id="111" name="Google Shape;111;p4"/>
          <p:cNvGrpSpPr/>
          <p:nvPr/>
        </p:nvGrpSpPr>
        <p:grpSpPr>
          <a:xfrm>
            <a:off x="4484494" y="4433000"/>
            <a:ext cx="175013" cy="27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4"/>
          <p:cNvSpPr txBox="1"/>
          <p:nvPr>
            <p:ph type="title"/>
          </p:nvPr>
        </p:nvSpPr>
        <p:spPr>
          <a:xfrm>
            <a:off x="2167128" y="2478024"/>
            <a:ext cx="48096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116" name="Google Shape;116;p4"/>
          <p:cNvGrpSpPr/>
          <p:nvPr/>
        </p:nvGrpSpPr>
        <p:grpSpPr>
          <a:xfrm>
            <a:off x="432850" y="0"/>
            <a:ext cx="8278300" cy="5165700"/>
            <a:chOff x="432850" y="0"/>
            <a:chExt cx="8278300" cy="5165700"/>
          </a:xfrm>
        </p:grpSpPr>
        <p:cxnSp>
          <p:nvCxnSpPr>
            <p:cNvPr id="117" name="Google Shape;117;p4"/>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5" name="Google Shape;135;p4"/>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9" name="Google Shape;169;p4"/>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70" name="Google Shape;170;p4"/>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71" name="Google Shape;171;p4"/>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4"/>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22">
    <p:spTree>
      <p:nvGrpSpPr>
        <p:cNvPr id="1546" name="Shape 1546"/>
        <p:cNvGrpSpPr/>
        <p:nvPr/>
      </p:nvGrpSpPr>
      <p:grpSpPr>
        <a:xfrm>
          <a:off x="0" y="0"/>
          <a:ext cx="0" cy="0"/>
          <a:chOff x="0" y="0"/>
          <a:chExt cx="0" cy="0"/>
        </a:xfrm>
      </p:grpSpPr>
      <p:grpSp>
        <p:nvGrpSpPr>
          <p:cNvPr id="1547" name="Google Shape;1547;p31"/>
          <p:cNvGrpSpPr/>
          <p:nvPr/>
        </p:nvGrpSpPr>
        <p:grpSpPr>
          <a:xfrm>
            <a:off x="1349626" y="598417"/>
            <a:ext cx="6453730" cy="3631136"/>
            <a:chOff x="365750" y="1285025"/>
            <a:chExt cx="6934275" cy="3315500"/>
          </a:xfrm>
        </p:grpSpPr>
        <p:sp>
          <p:nvSpPr>
            <p:cNvPr id="1548" name="Google Shape;1548;p31"/>
            <p:cNvSpPr/>
            <p:nvPr/>
          </p:nvSpPr>
          <p:spPr>
            <a:xfrm>
              <a:off x="365750" y="1285025"/>
              <a:ext cx="6934275" cy="3315500"/>
            </a:xfrm>
            <a:custGeom>
              <a:rect b="b" l="l" r="r" t="t"/>
              <a:pathLst>
                <a:path extrusionOk="0" h="132620" w="277371">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1"/>
            <p:cNvSpPr/>
            <p:nvPr/>
          </p:nvSpPr>
          <p:spPr>
            <a:xfrm>
              <a:off x="417100" y="1285575"/>
              <a:ext cx="6842700" cy="3314500"/>
            </a:xfrm>
            <a:custGeom>
              <a:rect b="b" l="l" r="r" t="t"/>
              <a:pathLst>
                <a:path extrusionOk="0" h="132580" w="273708">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0" name="Google Shape;1550;p31"/>
          <p:cNvSpPr txBox="1"/>
          <p:nvPr>
            <p:ph type="title"/>
          </p:nvPr>
        </p:nvSpPr>
        <p:spPr>
          <a:xfrm>
            <a:off x="2624328" y="1018528"/>
            <a:ext cx="3904500" cy="190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1551" name="Google Shape;1551;p31"/>
          <p:cNvGrpSpPr/>
          <p:nvPr/>
        </p:nvGrpSpPr>
        <p:grpSpPr>
          <a:xfrm>
            <a:off x="-6867" y="-6625"/>
            <a:ext cx="9152342" cy="5102050"/>
            <a:chOff x="-6867" y="-6625"/>
            <a:chExt cx="9152342" cy="5102050"/>
          </a:xfrm>
        </p:grpSpPr>
        <p:cxnSp>
          <p:nvCxnSpPr>
            <p:cNvPr id="1552" name="Google Shape;1552;p31"/>
            <p:cNvCxnSpPr/>
            <p:nvPr/>
          </p:nvCxnSpPr>
          <p:spPr>
            <a:xfrm>
              <a:off x="2904283" y="4513075"/>
              <a:ext cx="1133100" cy="306300"/>
            </a:xfrm>
            <a:prstGeom prst="straightConnector1">
              <a:avLst/>
            </a:prstGeom>
            <a:noFill/>
            <a:ln cap="flat" cmpd="sng" w="9525">
              <a:solidFill>
                <a:srgbClr val="595959"/>
              </a:solidFill>
              <a:prstDash val="solid"/>
              <a:round/>
              <a:headEnd len="med" w="med" type="none"/>
              <a:tailEnd len="med" w="med" type="none"/>
            </a:ln>
          </p:spPr>
        </p:cxnSp>
        <p:cxnSp>
          <p:nvCxnSpPr>
            <p:cNvPr id="1553" name="Google Shape;1553;p31"/>
            <p:cNvCxnSpPr/>
            <p:nvPr/>
          </p:nvCxnSpPr>
          <p:spPr>
            <a:xfrm flipH="1" rot="10800000">
              <a:off x="1562083" y="4492325"/>
              <a:ext cx="1342200" cy="315300"/>
            </a:xfrm>
            <a:prstGeom prst="straightConnector1">
              <a:avLst/>
            </a:prstGeom>
            <a:noFill/>
            <a:ln cap="flat" cmpd="sng" w="9525">
              <a:solidFill>
                <a:srgbClr val="595959"/>
              </a:solidFill>
              <a:prstDash val="solid"/>
              <a:round/>
              <a:headEnd len="med" w="med" type="none"/>
              <a:tailEnd len="med" w="med" type="none"/>
            </a:ln>
          </p:spPr>
        </p:cxnSp>
        <p:cxnSp>
          <p:nvCxnSpPr>
            <p:cNvPr id="1554" name="Google Shape;1554;p31"/>
            <p:cNvCxnSpPr/>
            <p:nvPr/>
          </p:nvCxnSpPr>
          <p:spPr>
            <a:xfrm>
              <a:off x="259558" y="4408000"/>
              <a:ext cx="1332000" cy="392100"/>
            </a:xfrm>
            <a:prstGeom prst="straightConnector1">
              <a:avLst/>
            </a:prstGeom>
            <a:noFill/>
            <a:ln cap="flat" cmpd="sng" w="9525">
              <a:solidFill>
                <a:srgbClr val="595959"/>
              </a:solidFill>
              <a:prstDash val="solid"/>
              <a:round/>
              <a:headEnd len="med" w="med" type="none"/>
              <a:tailEnd len="med" w="med" type="none"/>
            </a:ln>
          </p:spPr>
        </p:cxnSp>
        <p:cxnSp>
          <p:nvCxnSpPr>
            <p:cNvPr id="1555" name="Google Shape;1555;p31"/>
            <p:cNvCxnSpPr/>
            <p:nvPr/>
          </p:nvCxnSpPr>
          <p:spPr>
            <a:xfrm>
              <a:off x="-6867" y="3993550"/>
              <a:ext cx="273900" cy="407100"/>
            </a:xfrm>
            <a:prstGeom prst="straightConnector1">
              <a:avLst/>
            </a:prstGeom>
            <a:noFill/>
            <a:ln cap="flat" cmpd="sng" w="9525">
              <a:solidFill>
                <a:srgbClr val="595959"/>
              </a:solidFill>
              <a:prstDash val="solid"/>
              <a:round/>
              <a:headEnd len="med" w="med" type="none"/>
              <a:tailEnd len="med" w="med" type="none"/>
            </a:ln>
          </p:spPr>
        </p:cxnSp>
        <p:grpSp>
          <p:nvGrpSpPr>
            <p:cNvPr id="1556" name="Google Shape;1556;p31"/>
            <p:cNvGrpSpPr/>
            <p:nvPr/>
          </p:nvGrpSpPr>
          <p:grpSpPr>
            <a:xfrm flipH="1">
              <a:off x="1278333" y="4513075"/>
              <a:ext cx="581800" cy="582350"/>
              <a:chOff x="8064275" y="887850"/>
              <a:chExt cx="581800" cy="582350"/>
            </a:xfrm>
          </p:grpSpPr>
          <p:sp>
            <p:nvSpPr>
              <p:cNvPr id="1557" name="Google Shape;1557;p3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3" name="Google Shape;1563;p31"/>
            <p:cNvGrpSpPr/>
            <p:nvPr/>
          </p:nvGrpSpPr>
          <p:grpSpPr>
            <a:xfrm flipH="1">
              <a:off x="2747608" y="4340463"/>
              <a:ext cx="292025" cy="292575"/>
              <a:chOff x="7353050" y="316275"/>
              <a:chExt cx="292025" cy="292575"/>
            </a:xfrm>
          </p:grpSpPr>
          <p:sp>
            <p:nvSpPr>
              <p:cNvPr id="1564" name="Google Shape;1564;p3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8" name="Google Shape;1568;p31"/>
            <p:cNvGrpSpPr/>
            <p:nvPr/>
          </p:nvGrpSpPr>
          <p:grpSpPr>
            <a:xfrm flipH="1">
              <a:off x="171308" y="4315025"/>
              <a:ext cx="175000" cy="175000"/>
              <a:chOff x="8792300" y="321275"/>
              <a:chExt cx="175000" cy="175000"/>
            </a:xfrm>
          </p:grpSpPr>
          <p:sp>
            <p:nvSpPr>
              <p:cNvPr id="1569" name="Google Shape;1569;p3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3" name="Google Shape;1573;p31"/>
            <p:cNvGrpSpPr/>
            <p:nvPr/>
          </p:nvGrpSpPr>
          <p:grpSpPr>
            <a:xfrm>
              <a:off x="3873197" y="4657550"/>
              <a:ext cx="293111" cy="293388"/>
              <a:chOff x="3164039" y="430875"/>
              <a:chExt cx="293111" cy="293388"/>
            </a:xfrm>
          </p:grpSpPr>
          <p:sp>
            <p:nvSpPr>
              <p:cNvPr id="1574" name="Google Shape;1574;p31"/>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1"/>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1"/>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1"/>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1"/>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1"/>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0" name="Google Shape;1580;p31"/>
            <p:cNvGrpSpPr/>
            <p:nvPr/>
          </p:nvGrpSpPr>
          <p:grpSpPr>
            <a:xfrm flipH="1">
              <a:off x="242270" y="4142425"/>
              <a:ext cx="175013" cy="27000"/>
              <a:chOff x="5662375" y="212375"/>
              <a:chExt cx="175013" cy="27000"/>
            </a:xfrm>
          </p:grpSpPr>
          <p:sp>
            <p:nvSpPr>
              <p:cNvPr id="1581" name="Google Shape;1581;p31"/>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1"/>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1"/>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84" name="Google Shape;1584;p31"/>
            <p:cNvCxnSpPr/>
            <p:nvPr/>
          </p:nvCxnSpPr>
          <p:spPr>
            <a:xfrm rot="10800000">
              <a:off x="5995050" y="226600"/>
              <a:ext cx="1504500" cy="224700"/>
            </a:xfrm>
            <a:prstGeom prst="straightConnector1">
              <a:avLst/>
            </a:prstGeom>
            <a:noFill/>
            <a:ln cap="flat" cmpd="sng" w="9525">
              <a:solidFill>
                <a:srgbClr val="595959"/>
              </a:solidFill>
              <a:prstDash val="solid"/>
              <a:round/>
              <a:headEnd len="med" w="med" type="none"/>
              <a:tailEnd len="med" w="med" type="none"/>
            </a:ln>
          </p:spPr>
        </p:cxnSp>
        <p:cxnSp>
          <p:nvCxnSpPr>
            <p:cNvPr id="1585" name="Google Shape;1585;p31"/>
            <p:cNvCxnSpPr/>
            <p:nvPr/>
          </p:nvCxnSpPr>
          <p:spPr>
            <a:xfrm rot="10800000">
              <a:off x="7512925" y="457850"/>
              <a:ext cx="829500" cy="743400"/>
            </a:xfrm>
            <a:prstGeom prst="straightConnector1">
              <a:avLst/>
            </a:prstGeom>
            <a:noFill/>
            <a:ln cap="flat" cmpd="sng" w="9525">
              <a:solidFill>
                <a:srgbClr val="595959"/>
              </a:solidFill>
              <a:prstDash val="solid"/>
              <a:round/>
              <a:headEnd len="med" w="med" type="none"/>
              <a:tailEnd len="med" w="med" type="none"/>
            </a:ln>
          </p:spPr>
        </p:cxnSp>
        <p:cxnSp>
          <p:nvCxnSpPr>
            <p:cNvPr id="1586" name="Google Shape;1586;p31"/>
            <p:cNvCxnSpPr/>
            <p:nvPr/>
          </p:nvCxnSpPr>
          <p:spPr>
            <a:xfrm flipH="1">
              <a:off x="8348975" y="-6625"/>
              <a:ext cx="796500" cy="1188000"/>
            </a:xfrm>
            <a:prstGeom prst="straightConnector1">
              <a:avLst/>
            </a:prstGeom>
            <a:noFill/>
            <a:ln cap="flat" cmpd="sng" w="9525">
              <a:solidFill>
                <a:srgbClr val="595959"/>
              </a:solidFill>
              <a:prstDash val="solid"/>
              <a:round/>
              <a:headEnd len="med" w="med" type="none"/>
              <a:tailEnd len="med" w="med" type="none"/>
            </a:ln>
          </p:spPr>
        </p:cxnSp>
        <p:grpSp>
          <p:nvGrpSpPr>
            <p:cNvPr id="1587" name="Google Shape;1587;p31"/>
            <p:cNvGrpSpPr/>
            <p:nvPr/>
          </p:nvGrpSpPr>
          <p:grpSpPr>
            <a:xfrm>
              <a:off x="8064275" y="1040250"/>
              <a:ext cx="581800" cy="582350"/>
              <a:chOff x="8064275" y="887850"/>
              <a:chExt cx="581800" cy="582350"/>
            </a:xfrm>
          </p:grpSpPr>
          <p:sp>
            <p:nvSpPr>
              <p:cNvPr id="1588" name="Google Shape;1588;p3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4" name="Google Shape;1594;p31"/>
            <p:cNvGrpSpPr/>
            <p:nvPr/>
          </p:nvGrpSpPr>
          <p:grpSpPr>
            <a:xfrm>
              <a:off x="7353050" y="316275"/>
              <a:ext cx="292025" cy="292575"/>
              <a:chOff x="7353050" y="316275"/>
              <a:chExt cx="292025" cy="292575"/>
            </a:xfrm>
          </p:grpSpPr>
          <p:sp>
            <p:nvSpPr>
              <p:cNvPr id="1595" name="Google Shape;1595;p3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9" name="Google Shape;1599;p31"/>
            <p:cNvGrpSpPr/>
            <p:nvPr/>
          </p:nvGrpSpPr>
          <p:grpSpPr>
            <a:xfrm>
              <a:off x="8792300" y="321275"/>
              <a:ext cx="175000" cy="175000"/>
              <a:chOff x="8792300" y="321275"/>
              <a:chExt cx="175000" cy="175000"/>
            </a:xfrm>
          </p:grpSpPr>
          <p:sp>
            <p:nvSpPr>
              <p:cNvPr id="1600" name="Google Shape;1600;p3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4" name="Google Shape;1604;p31"/>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1"/>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1"/>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1"/>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1"/>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1"/>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0" name="Google Shape;1610;p31"/>
            <p:cNvGrpSpPr/>
            <p:nvPr/>
          </p:nvGrpSpPr>
          <p:grpSpPr>
            <a:xfrm>
              <a:off x="8490050" y="170875"/>
              <a:ext cx="175013" cy="27000"/>
              <a:chOff x="5662375" y="212375"/>
              <a:chExt cx="175013" cy="27000"/>
            </a:xfrm>
          </p:grpSpPr>
          <p:sp>
            <p:nvSpPr>
              <p:cNvPr id="1611" name="Google Shape;1611;p3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4" name="Google Shape;1614;p31"/>
            <p:cNvGrpSpPr/>
            <p:nvPr/>
          </p:nvGrpSpPr>
          <p:grpSpPr>
            <a:xfrm>
              <a:off x="8678350" y="1658000"/>
              <a:ext cx="175013" cy="27000"/>
              <a:chOff x="5662375" y="212375"/>
              <a:chExt cx="175013" cy="27000"/>
            </a:xfrm>
          </p:grpSpPr>
          <p:sp>
            <p:nvSpPr>
              <p:cNvPr id="1615" name="Google Shape;1615;p31"/>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1"/>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1"/>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18" name="Google Shape;1618;p31"/>
          <p:cNvSpPr txBox="1"/>
          <p:nvPr>
            <p:ph idx="1" type="subTitle"/>
          </p:nvPr>
        </p:nvSpPr>
        <p:spPr>
          <a:xfrm>
            <a:off x="3639300" y="2596896"/>
            <a:ext cx="1865400" cy="61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3">
    <p:spTree>
      <p:nvGrpSpPr>
        <p:cNvPr id="1619" name="Shape 1619"/>
        <p:cNvGrpSpPr/>
        <p:nvPr/>
      </p:nvGrpSpPr>
      <p:grpSpPr>
        <a:xfrm>
          <a:off x="0" y="0"/>
          <a:ext cx="0" cy="0"/>
          <a:chOff x="0" y="0"/>
          <a:chExt cx="0" cy="0"/>
        </a:xfrm>
      </p:grpSpPr>
      <p:sp>
        <p:nvSpPr>
          <p:cNvPr id="1620" name="Google Shape;1620;p32"/>
          <p:cNvSpPr txBox="1"/>
          <p:nvPr>
            <p:ph idx="1" type="body"/>
          </p:nvPr>
        </p:nvSpPr>
        <p:spPr>
          <a:xfrm>
            <a:off x="1881350" y="1246850"/>
            <a:ext cx="2133300" cy="3524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indent="-317500" lvl="1" marL="914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indent="-317500" lvl="2" marL="1371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indent="-317500" lvl="3" marL="1828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indent="-317500" lvl="4" marL="22860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indent="-317500" lvl="5" marL="27432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indent="-317500" lvl="6" marL="3200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indent="-317500" lvl="7" marL="3657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indent="-317500" lvl="8" marL="4114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p:txBody>
      </p:sp>
      <p:sp>
        <p:nvSpPr>
          <p:cNvPr id="1621" name="Google Shape;1621;p32"/>
          <p:cNvSpPr txBox="1"/>
          <p:nvPr>
            <p:ph idx="2" type="body"/>
          </p:nvPr>
        </p:nvSpPr>
        <p:spPr>
          <a:xfrm>
            <a:off x="4220325" y="1246850"/>
            <a:ext cx="3099900" cy="3524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indent="-317500" lvl="1" marL="914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indent="-317500" lvl="2" marL="1371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indent="-317500" lvl="3" marL="1828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indent="-317500" lvl="4" marL="22860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indent="-317500" lvl="5" marL="27432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indent="-317500" lvl="6" marL="3200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indent="-317500" lvl="7" marL="3657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indent="-317500" lvl="8" marL="4114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p:txBody>
      </p:sp>
      <p:sp>
        <p:nvSpPr>
          <p:cNvPr id="1622" name="Google Shape;1622;p32"/>
          <p:cNvSpPr txBox="1"/>
          <p:nvPr>
            <p:ph type="title"/>
          </p:nvPr>
        </p:nvSpPr>
        <p:spPr>
          <a:xfrm>
            <a:off x="2532888" y="338328"/>
            <a:ext cx="408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1623" name="Google Shape;1623;p32"/>
          <p:cNvGrpSpPr/>
          <p:nvPr/>
        </p:nvGrpSpPr>
        <p:grpSpPr>
          <a:xfrm>
            <a:off x="432850" y="0"/>
            <a:ext cx="8278300" cy="5165700"/>
            <a:chOff x="432850" y="0"/>
            <a:chExt cx="8278300" cy="5165700"/>
          </a:xfrm>
        </p:grpSpPr>
        <p:cxnSp>
          <p:nvCxnSpPr>
            <p:cNvPr id="1624" name="Google Shape;1624;p32"/>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625" name="Google Shape;1625;p32"/>
            <p:cNvGrpSpPr/>
            <p:nvPr/>
          </p:nvGrpSpPr>
          <p:grpSpPr>
            <a:xfrm>
              <a:off x="8129350" y="4292175"/>
              <a:ext cx="581800" cy="582350"/>
              <a:chOff x="8064275" y="887850"/>
              <a:chExt cx="581800" cy="582350"/>
            </a:xfrm>
          </p:grpSpPr>
          <p:sp>
            <p:nvSpPr>
              <p:cNvPr id="1626" name="Google Shape;1626;p3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2" name="Google Shape;1632;p32"/>
            <p:cNvGrpSpPr/>
            <p:nvPr/>
          </p:nvGrpSpPr>
          <p:grpSpPr>
            <a:xfrm>
              <a:off x="8274238" y="3720600"/>
              <a:ext cx="292025" cy="292575"/>
              <a:chOff x="7353050" y="316275"/>
              <a:chExt cx="292025" cy="292575"/>
            </a:xfrm>
          </p:grpSpPr>
          <p:sp>
            <p:nvSpPr>
              <p:cNvPr id="1633" name="Google Shape;1633;p3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7" name="Google Shape;1637;p32"/>
            <p:cNvGrpSpPr/>
            <p:nvPr/>
          </p:nvGrpSpPr>
          <p:grpSpPr>
            <a:xfrm>
              <a:off x="8332763" y="3212475"/>
              <a:ext cx="175000" cy="175000"/>
              <a:chOff x="8792300" y="321275"/>
              <a:chExt cx="175000" cy="175000"/>
            </a:xfrm>
          </p:grpSpPr>
          <p:sp>
            <p:nvSpPr>
              <p:cNvPr id="1638" name="Google Shape;1638;p3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42" name="Google Shape;1642;p32"/>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643" name="Google Shape;1643;p32"/>
            <p:cNvGrpSpPr/>
            <p:nvPr/>
          </p:nvGrpSpPr>
          <p:grpSpPr>
            <a:xfrm rot="10800000">
              <a:off x="432850" y="291788"/>
              <a:ext cx="581800" cy="582350"/>
              <a:chOff x="8064275" y="887850"/>
              <a:chExt cx="581800" cy="582350"/>
            </a:xfrm>
          </p:grpSpPr>
          <p:sp>
            <p:nvSpPr>
              <p:cNvPr id="1644" name="Google Shape;1644;p3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0" name="Google Shape;1650;p32"/>
            <p:cNvGrpSpPr/>
            <p:nvPr/>
          </p:nvGrpSpPr>
          <p:grpSpPr>
            <a:xfrm rot="10800000">
              <a:off x="577738" y="1153138"/>
              <a:ext cx="292025" cy="292575"/>
              <a:chOff x="7353050" y="316275"/>
              <a:chExt cx="292025" cy="292575"/>
            </a:xfrm>
          </p:grpSpPr>
          <p:sp>
            <p:nvSpPr>
              <p:cNvPr id="1651" name="Google Shape;1651;p3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5" name="Google Shape;1655;p32"/>
            <p:cNvGrpSpPr/>
            <p:nvPr/>
          </p:nvGrpSpPr>
          <p:grpSpPr>
            <a:xfrm rot="10800000">
              <a:off x="636238" y="1778838"/>
              <a:ext cx="175000" cy="175000"/>
              <a:chOff x="8792300" y="321275"/>
              <a:chExt cx="175000" cy="175000"/>
            </a:xfrm>
          </p:grpSpPr>
          <p:sp>
            <p:nvSpPr>
              <p:cNvPr id="1656" name="Google Shape;1656;p3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0" name="Google Shape;1660;p32"/>
            <p:cNvGrpSpPr/>
            <p:nvPr/>
          </p:nvGrpSpPr>
          <p:grpSpPr>
            <a:xfrm>
              <a:off x="432850" y="2003163"/>
              <a:ext cx="175013" cy="27000"/>
              <a:chOff x="5662375" y="212375"/>
              <a:chExt cx="175013" cy="27000"/>
            </a:xfrm>
          </p:grpSpPr>
          <p:sp>
            <p:nvSpPr>
              <p:cNvPr id="1661" name="Google Shape;1661;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4" name="Google Shape;1664;p32"/>
            <p:cNvGrpSpPr/>
            <p:nvPr/>
          </p:nvGrpSpPr>
          <p:grpSpPr>
            <a:xfrm>
              <a:off x="788100" y="208488"/>
              <a:ext cx="175013" cy="27000"/>
              <a:chOff x="5662375" y="212375"/>
              <a:chExt cx="175013" cy="27000"/>
            </a:xfrm>
          </p:grpSpPr>
          <p:sp>
            <p:nvSpPr>
              <p:cNvPr id="1665" name="Google Shape;1665;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8" name="Google Shape;1668;p32"/>
            <p:cNvGrpSpPr/>
            <p:nvPr/>
          </p:nvGrpSpPr>
          <p:grpSpPr>
            <a:xfrm>
              <a:off x="8129350" y="4988725"/>
              <a:ext cx="175013" cy="27000"/>
              <a:chOff x="5662375" y="212375"/>
              <a:chExt cx="175013" cy="27000"/>
            </a:xfrm>
          </p:grpSpPr>
          <p:sp>
            <p:nvSpPr>
              <p:cNvPr id="1669" name="Google Shape;1669;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2" name="Google Shape;1672;p32"/>
            <p:cNvGrpSpPr/>
            <p:nvPr/>
          </p:nvGrpSpPr>
          <p:grpSpPr>
            <a:xfrm>
              <a:off x="8497550" y="3429425"/>
              <a:ext cx="175013" cy="27000"/>
              <a:chOff x="5662375" y="212375"/>
              <a:chExt cx="175013" cy="27000"/>
            </a:xfrm>
          </p:grpSpPr>
          <p:sp>
            <p:nvSpPr>
              <p:cNvPr id="1673" name="Google Shape;1673;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76" name="Google Shape;1676;p32"/>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677" name="Google Shape;1677;p32"/>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678" name="Google Shape;1678;p32"/>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2"/>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2"/>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2"/>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5" name="Shape 175"/>
        <p:cNvGrpSpPr/>
        <p:nvPr/>
      </p:nvGrpSpPr>
      <p:grpSpPr>
        <a:xfrm>
          <a:off x="0" y="0"/>
          <a:ext cx="0" cy="0"/>
          <a:chOff x="0" y="0"/>
          <a:chExt cx="0" cy="0"/>
        </a:xfrm>
      </p:grpSpPr>
      <p:sp>
        <p:nvSpPr>
          <p:cNvPr id="176" name="Google Shape;176;p5"/>
          <p:cNvSpPr txBox="1"/>
          <p:nvPr>
            <p:ph type="title"/>
          </p:nvPr>
        </p:nvSpPr>
        <p:spPr>
          <a:xfrm>
            <a:off x="1833646" y="338325"/>
            <a:ext cx="5476800" cy="612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77" name="Google Shape;177;p5"/>
          <p:cNvSpPr txBox="1"/>
          <p:nvPr>
            <p:ph idx="1" type="subTitle"/>
          </p:nvPr>
        </p:nvSpPr>
        <p:spPr>
          <a:xfrm>
            <a:off x="4956048" y="2532888"/>
            <a:ext cx="2084700" cy="136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78" name="Google Shape;178;p5"/>
          <p:cNvSpPr txBox="1"/>
          <p:nvPr>
            <p:ph idx="2" type="subTitle"/>
          </p:nvPr>
        </p:nvSpPr>
        <p:spPr>
          <a:xfrm>
            <a:off x="2093976" y="2532888"/>
            <a:ext cx="2084700" cy="1362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p:txBody>
      </p:sp>
      <p:sp>
        <p:nvSpPr>
          <p:cNvPr id="179" name="Google Shape;179;p5"/>
          <p:cNvSpPr txBox="1"/>
          <p:nvPr>
            <p:ph idx="3" type="subTitle"/>
          </p:nvPr>
        </p:nvSpPr>
        <p:spPr>
          <a:xfrm>
            <a:off x="4956048" y="2221992"/>
            <a:ext cx="2084700" cy="283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defRPr>
            </a:lvl2pPr>
            <a:lvl3pPr lvl="2" rtl="0" algn="ctr">
              <a:spcBef>
                <a:spcPts val="0"/>
              </a:spcBef>
              <a:spcAft>
                <a:spcPts val="0"/>
              </a:spcAft>
              <a:buNone/>
              <a:defRPr sz="1600">
                <a:solidFill>
                  <a:schemeClr val="accent1"/>
                </a:solidFill>
              </a:defRPr>
            </a:lvl3pPr>
            <a:lvl4pPr lvl="3" rtl="0" algn="ctr">
              <a:spcBef>
                <a:spcPts val="0"/>
              </a:spcBef>
              <a:spcAft>
                <a:spcPts val="0"/>
              </a:spcAft>
              <a:buNone/>
              <a:defRPr sz="1600">
                <a:solidFill>
                  <a:schemeClr val="accent1"/>
                </a:solidFill>
              </a:defRPr>
            </a:lvl4pPr>
            <a:lvl5pPr lvl="4" rtl="0" algn="ctr">
              <a:spcBef>
                <a:spcPts val="0"/>
              </a:spcBef>
              <a:spcAft>
                <a:spcPts val="0"/>
              </a:spcAft>
              <a:buNone/>
              <a:defRPr sz="1600">
                <a:solidFill>
                  <a:schemeClr val="accent1"/>
                </a:solidFill>
              </a:defRPr>
            </a:lvl5pPr>
            <a:lvl6pPr lvl="5" rtl="0" algn="ctr">
              <a:spcBef>
                <a:spcPts val="0"/>
              </a:spcBef>
              <a:spcAft>
                <a:spcPts val="0"/>
              </a:spcAft>
              <a:buNone/>
              <a:defRPr sz="1600">
                <a:solidFill>
                  <a:schemeClr val="accent1"/>
                </a:solidFill>
              </a:defRPr>
            </a:lvl6pPr>
            <a:lvl7pPr lvl="6" rtl="0" algn="ctr">
              <a:spcBef>
                <a:spcPts val="0"/>
              </a:spcBef>
              <a:spcAft>
                <a:spcPts val="0"/>
              </a:spcAft>
              <a:buNone/>
              <a:defRPr sz="1600">
                <a:solidFill>
                  <a:schemeClr val="accent1"/>
                </a:solidFill>
              </a:defRPr>
            </a:lvl7pPr>
            <a:lvl8pPr lvl="7" rtl="0" algn="ctr">
              <a:spcBef>
                <a:spcPts val="0"/>
              </a:spcBef>
              <a:spcAft>
                <a:spcPts val="0"/>
              </a:spcAft>
              <a:buNone/>
              <a:defRPr sz="1600">
                <a:solidFill>
                  <a:schemeClr val="accent1"/>
                </a:solidFill>
              </a:defRPr>
            </a:lvl8pPr>
            <a:lvl9pPr lvl="8" rtl="0" algn="ctr">
              <a:spcBef>
                <a:spcPts val="0"/>
              </a:spcBef>
              <a:spcAft>
                <a:spcPts val="0"/>
              </a:spcAft>
              <a:buNone/>
              <a:defRPr sz="1600">
                <a:solidFill>
                  <a:schemeClr val="accent1"/>
                </a:solidFill>
              </a:defRPr>
            </a:lvl9pPr>
          </a:lstStyle>
          <a:p/>
        </p:txBody>
      </p:sp>
      <p:sp>
        <p:nvSpPr>
          <p:cNvPr id="180" name="Google Shape;180;p5"/>
          <p:cNvSpPr txBox="1"/>
          <p:nvPr>
            <p:ph idx="4" type="subTitle"/>
          </p:nvPr>
        </p:nvSpPr>
        <p:spPr>
          <a:xfrm>
            <a:off x="2093976" y="2203704"/>
            <a:ext cx="2084700" cy="3108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0"/>
              </a:spcBef>
              <a:spcAft>
                <a:spcPts val="0"/>
              </a:spcAft>
              <a:buNone/>
              <a:defRPr sz="1600">
                <a:solidFill>
                  <a:schemeClr val="accent1"/>
                </a:solidFill>
              </a:defRPr>
            </a:lvl2pPr>
            <a:lvl3pPr lvl="2" rtl="0" algn="ctr">
              <a:spcBef>
                <a:spcPts val="0"/>
              </a:spcBef>
              <a:spcAft>
                <a:spcPts val="0"/>
              </a:spcAft>
              <a:buNone/>
              <a:defRPr sz="1600">
                <a:solidFill>
                  <a:schemeClr val="accent1"/>
                </a:solidFill>
              </a:defRPr>
            </a:lvl3pPr>
            <a:lvl4pPr lvl="3" rtl="0" algn="ctr">
              <a:spcBef>
                <a:spcPts val="0"/>
              </a:spcBef>
              <a:spcAft>
                <a:spcPts val="0"/>
              </a:spcAft>
              <a:buNone/>
              <a:defRPr sz="1600">
                <a:solidFill>
                  <a:schemeClr val="accent1"/>
                </a:solidFill>
              </a:defRPr>
            </a:lvl4pPr>
            <a:lvl5pPr lvl="4" rtl="0" algn="ctr">
              <a:spcBef>
                <a:spcPts val="0"/>
              </a:spcBef>
              <a:spcAft>
                <a:spcPts val="0"/>
              </a:spcAft>
              <a:buNone/>
              <a:defRPr sz="1600">
                <a:solidFill>
                  <a:schemeClr val="accent1"/>
                </a:solidFill>
              </a:defRPr>
            </a:lvl5pPr>
            <a:lvl6pPr lvl="5" rtl="0" algn="ctr">
              <a:spcBef>
                <a:spcPts val="0"/>
              </a:spcBef>
              <a:spcAft>
                <a:spcPts val="0"/>
              </a:spcAft>
              <a:buNone/>
              <a:defRPr sz="1600">
                <a:solidFill>
                  <a:schemeClr val="accent1"/>
                </a:solidFill>
              </a:defRPr>
            </a:lvl6pPr>
            <a:lvl7pPr lvl="6" rtl="0" algn="ctr">
              <a:spcBef>
                <a:spcPts val="0"/>
              </a:spcBef>
              <a:spcAft>
                <a:spcPts val="0"/>
              </a:spcAft>
              <a:buNone/>
              <a:defRPr sz="1600">
                <a:solidFill>
                  <a:schemeClr val="accent1"/>
                </a:solidFill>
              </a:defRPr>
            </a:lvl7pPr>
            <a:lvl8pPr lvl="7" rtl="0" algn="ctr">
              <a:spcBef>
                <a:spcPts val="0"/>
              </a:spcBef>
              <a:spcAft>
                <a:spcPts val="0"/>
              </a:spcAft>
              <a:buNone/>
              <a:defRPr sz="1600">
                <a:solidFill>
                  <a:schemeClr val="accent1"/>
                </a:solidFill>
              </a:defRPr>
            </a:lvl8pPr>
            <a:lvl9pPr lvl="8" rtl="0" algn="ctr">
              <a:spcBef>
                <a:spcPts val="0"/>
              </a:spcBef>
              <a:spcAft>
                <a:spcPts val="0"/>
              </a:spcAft>
              <a:buNone/>
              <a:defRPr sz="1600">
                <a:solidFill>
                  <a:schemeClr val="accent1"/>
                </a:solidFill>
              </a:defRPr>
            </a:lvl9pPr>
          </a:lstStyle>
          <a:p/>
        </p:txBody>
      </p:sp>
      <p:sp>
        <p:nvSpPr>
          <p:cNvPr id="181" name="Google Shape;181;p5"/>
          <p:cNvSpPr txBox="1"/>
          <p:nvPr>
            <p:ph hasCustomPrompt="1" idx="5" type="title"/>
          </p:nvPr>
        </p:nvSpPr>
        <p:spPr>
          <a:xfrm>
            <a:off x="2779776" y="1627632"/>
            <a:ext cx="7224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82" name="Google Shape;182;p5"/>
          <p:cNvSpPr txBox="1"/>
          <p:nvPr>
            <p:ph hasCustomPrompt="1" idx="6" type="title"/>
          </p:nvPr>
        </p:nvSpPr>
        <p:spPr>
          <a:xfrm>
            <a:off x="5641848" y="1627632"/>
            <a:ext cx="7224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grpSp>
        <p:nvGrpSpPr>
          <p:cNvPr id="183" name="Google Shape;183;p5"/>
          <p:cNvGrpSpPr/>
          <p:nvPr/>
        </p:nvGrpSpPr>
        <p:grpSpPr>
          <a:xfrm>
            <a:off x="432850" y="0"/>
            <a:ext cx="8278300" cy="5165700"/>
            <a:chOff x="432850" y="0"/>
            <a:chExt cx="8278300" cy="5165700"/>
          </a:xfrm>
        </p:grpSpPr>
        <p:cxnSp>
          <p:nvCxnSpPr>
            <p:cNvPr id="184" name="Google Shape;184;p5"/>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85" name="Google Shape;185;p5"/>
            <p:cNvGrpSpPr/>
            <p:nvPr/>
          </p:nvGrpSpPr>
          <p:grpSpPr>
            <a:xfrm>
              <a:off x="8129350" y="4292175"/>
              <a:ext cx="581800" cy="582350"/>
              <a:chOff x="8064275" y="887850"/>
              <a:chExt cx="581800" cy="582350"/>
            </a:xfrm>
          </p:grpSpPr>
          <p:sp>
            <p:nvSpPr>
              <p:cNvPr id="186" name="Google Shape;186;p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5"/>
            <p:cNvGrpSpPr/>
            <p:nvPr/>
          </p:nvGrpSpPr>
          <p:grpSpPr>
            <a:xfrm>
              <a:off x="8274238" y="3720600"/>
              <a:ext cx="292025" cy="292575"/>
              <a:chOff x="7353050" y="316275"/>
              <a:chExt cx="292025" cy="292575"/>
            </a:xfrm>
          </p:grpSpPr>
          <p:sp>
            <p:nvSpPr>
              <p:cNvPr id="193" name="Google Shape;193;p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5"/>
            <p:cNvGrpSpPr/>
            <p:nvPr/>
          </p:nvGrpSpPr>
          <p:grpSpPr>
            <a:xfrm>
              <a:off x="8332763" y="3212475"/>
              <a:ext cx="175000" cy="175000"/>
              <a:chOff x="8792300" y="321275"/>
              <a:chExt cx="175000" cy="175000"/>
            </a:xfrm>
          </p:grpSpPr>
          <p:sp>
            <p:nvSpPr>
              <p:cNvPr id="198" name="Google Shape;198;p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02" name="Google Shape;202;p5"/>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03" name="Google Shape;203;p5"/>
            <p:cNvGrpSpPr/>
            <p:nvPr/>
          </p:nvGrpSpPr>
          <p:grpSpPr>
            <a:xfrm rot="10800000">
              <a:off x="432850" y="291788"/>
              <a:ext cx="581800" cy="582350"/>
              <a:chOff x="8064275" y="887850"/>
              <a:chExt cx="581800" cy="582350"/>
            </a:xfrm>
          </p:grpSpPr>
          <p:sp>
            <p:nvSpPr>
              <p:cNvPr id="204" name="Google Shape;204;p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 name="Google Shape;210;p5"/>
            <p:cNvGrpSpPr/>
            <p:nvPr/>
          </p:nvGrpSpPr>
          <p:grpSpPr>
            <a:xfrm rot="10800000">
              <a:off x="577738" y="1153138"/>
              <a:ext cx="292025" cy="292575"/>
              <a:chOff x="7353050" y="316275"/>
              <a:chExt cx="292025" cy="292575"/>
            </a:xfrm>
          </p:grpSpPr>
          <p:sp>
            <p:nvSpPr>
              <p:cNvPr id="211" name="Google Shape;211;p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 name="Google Shape;215;p5"/>
            <p:cNvGrpSpPr/>
            <p:nvPr/>
          </p:nvGrpSpPr>
          <p:grpSpPr>
            <a:xfrm rot="10800000">
              <a:off x="636238" y="1778838"/>
              <a:ext cx="175000" cy="175000"/>
              <a:chOff x="8792300" y="321275"/>
              <a:chExt cx="175000" cy="175000"/>
            </a:xfrm>
          </p:grpSpPr>
          <p:sp>
            <p:nvSpPr>
              <p:cNvPr id="216" name="Google Shape;216;p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5"/>
            <p:cNvGrpSpPr/>
            <p:nvPr/>
          </p:nvGrpSpPr>
          <p:grpSpPr>
            <a:xfrm>
              <a:off x="432850" y="2003163"/>
              <a:ext cx="175013" cy="27000"/>
              <a:chOff x="5662375" y="212375"/>
              <a:chExt cx="175013" cy="27000"/>
            </a:xfrm>
          </p:grpSpPr>
          <p:sp>
            <p:nvSpPr>
              <p:cNvPr id="221" name="Google Shape;221;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 name="Google Shape;224;p5"/>
            <p:cNvGrpSpPr/>
            <p:nvPr/>
          </p:nvGrpSpPr>
          <p:grpSpPr>
            <a:xfrm>
              <a:off x="788100" y="208488"/>
              <a:ext cx="175013" cy="27000"/>
              <a:chOff x="5662375" y="212375"/>
              <a:chExt cx="175013" cy="27000"/>
            </a:xfrm>
          </p:grpSpPr>
          <p:sp>
            <p:nvSpPr>
              <p:cNvPr id="225" name="Google Shape;225;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5"/>
            <p:cNvGrpSpPr/>
            <p:nvPr/>
          </p:nvGrpSpPr>
          <p:grpSpPr>
            <a:xfrm>
              <a:off x="8129350" y="4988725"/>
              <a:ext cx="175013" cy="27000"/>
              <a:chOff x="5662375" y="212375"/>
              <a:chExt cx="175013" cy="27000"/>
            </a:xfrm>
          </p:grpSpPr>
          <p:sp>
            <p:nvSpPr>
              <p:cNvPr id="229" name="Google Shape;229;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 name="Google Shape;232;p5"/>
            <p:cNvGrpSpPr/>
            <p:nvPr/>
          </p:nvGrpSpPr>
          <p:grpSpPr>
            <a:xfrm>
              <a:off x="8497550" y="3429425"/>
              <a:ext cx="175013" cy="27000"/>
              <a:chOff x="5662375" y="212375"/>
              <a:chExt cx="175013" cy="27000"/>
            </a:xfrm>
          </p:grpSpPr>
          <p:sp>
            <p:nvSpPr>
              <p:cNvPr id="233" name="Google Shape;233;p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36" name="Google Shape;236;p5"/>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237" name="Google Shape;237;p5"/>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238" name="Google Shape;238;p5"/>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5"/>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2" name="Shape 242"/>
        <p:cNvGrpSpPr/>
        <p:nvPr/>
      </p:nvGrpSpPr>
      <p:grpSpPr>
        <a:xfrm>
          <a:off x="0" y="0"/>
          <a:ext cx="0" cy="0"/>
          <a:chOff x="0" y="0"/>
          <a:chExt cx="0" cy="0"/>
        </a:xfrm>
      </p:grpSpPr>
      <p:sp>
        <p:nvSpPr>
          <p:cNvPr id="243" name="Google Shape;243;p6"/>
          <p:cNvSpPr txBox="1"/>
          <p:nvPr>
            <p:ph type="title"/>
          </p:nvPr>
        </p:nvSpPr>
        <p:spPr>
          <a:xfrm>
            <a:off x="1823475" y="338328"/>
            <a:ext cx="54969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grpSp>
        <p:nvGrpSpPr>
          <p:cNvPr id="244" name="Google Shape;244;p6"/>
          <p:cNvGrpSpPr/>
          <p:nvPr/>
        </p:nvGrpSpPr>
        <p:grpSpPr>
          <a:xfrm>
            <a:off x="432850" y="0"/>
            <a:ext cx="8278300" cy="5165700"/>
            <a:chOff x="432850" y="0"/>
            <a:chExt cx="8278300" cy="5165700"/>
          </a:xfrm>
        </p:grpSpPr>
        <p:cxnSp>
          <p:nvCxnSpPr>
            <p:cNvPr id="245" name="Google Shape;245;p6"/>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63" name="Google Shape;263;p6"/>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97" name="Google Shape;297;p6"/>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298" name="Google Shape;298;p6"/>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299" name="Google Shape;299;p6"/>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6"/>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6"/>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6"/>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3" name="Shape 303"/>
        <p:cNvGrpSpPr/>
        <p:nvPr/>
      </p:nvGrpSpPr>
      <p:grpSpPr>
        <a:xfrm>
          <a:off x="0" y="0"/>
          <a:ext cx="0" cy="0"/>
          <a:chOff x="0" y="0"/>
          <a:chExt cx="0" cy="0"/>
        </a:xfrm>
      </p:grpSpPr>
      <p:sp>
        <p:nvSpPr>
          <p:cNvPr id="304" name="Google Shape;304;p7"/>
          <p:cNvSpPr txBox="1"/>
          <p:nvPr>
            <p:ph idx="1" type="subTitle"/>
          </p:nvPr>
        </p:nvSpPr>
        <p:spPr>
          <a:xfrm>
            <a:off x="804672" y="1984248"/>
            <a:ext cx="3291900" cy="13716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19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9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9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9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9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9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9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9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900">
                <a:solidFill>
                  <a:schemeClr val="dk2"/>
                </a:solidFill>
                <a:latin typeface="Barlow Semi Condensed"/>
                <a:ea typeface="Barlow Semi Condensed"/>
                <a:cs typeface="Barlow Semi Condensed"/>
                <a:sym typeface="Barlow Semi Condensed"/>
              </a:defRPr>
            </a:lvl9pPr>
          </a:lstStyle>
          <a:p/>
        </p:txBody>
      </p:sp>
      <p:sp>
        <p:nvSpPr>
          <p:cNvPr id="305" name="Google Shape;305;p7"/>
          <p:cNvSpPr txBox="1"/>
          <p:nvPr>
            <p:ph type="title"/>
          </p:nvPr>
        </p:nvSpPr>
        <p:spPr>
          <a:xfrm>
            <a:off x="804672" y="3319272"/>
            <a:ext cx="3291900" cy="4023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306" name="Google Shape;306;p7"/>
          <p:cNvCxnSpPr/>
          <p:nvPr/>
        </p:nvCxnSpPr>
        <p:spPr>
          <a:xfrm>
            <a:off x="1645925" y="5231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307" name="Google Shape;307;p7"/>
          <p:cNvCxnSpPr/>
          <p:nvPr/>
        </p:nvCxnSpPr>
        <p:spPr>
          <a:xfrm flipH="1" rot="10800000">
            <a:off x="803050" y="529675"/>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308" name="Google Shape;308;p7"/>
          <p:cNvCxnSpPr/>
          <p:nvPr/>
        </p:nvCxnSpPr>
        <p:spPr>
          <a:xfrm>
            <a:off x="0" y="6520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309" name="Google Shape;309;p7"/>
          <p:cNvGrpSpPr/>
          <p:nvPr/>
        </p:nvGrpSpPr>
        <p:grpSpPr>
          <a:xfrm flipH="1">
            <a:off x="499400" y="959675"/>
            <a:ext cx="581800" cy="582350"/>
            <a:chOff x="8064275" y="887850"/>
            <a:chExt cx="581800" cy="582350"/>
          </a:xfrm>
        </p:grpSpPr>
        <p:sp>
          <p:nvSpPr>
            <p:cNvPr id="310" name="Google Shape;310;p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7"/>
          <p:cNvGrpSpPr/>
          <p:nvPr/>
        </p:nvGrpSpPr>
        <p:grpSpPr>
          <a:xfrm flipH="1">
            <a:off x="1500400" y="388100"/>
            <a:ext cx="292025" cy="292575"/>
            <a:chOff x="7353050" y="316275"/>
            <a:chExt cx="292025" cy="292575"/>
          </a:xfrm>
        </p:grpSpPr>
        <p:sp>
          <p:nvSpPr>
            <p:cNvPr id="317" name="Google Shape;317;p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7"/>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7"/>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7"/>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7"/>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7"/>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7"/>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 name="Google Shape;327;p7"/>
          <p:cNvGrpSpPr/>
          <p:nvPr/>
        </p:nvGrpSpPr>
        <p:grpSpPr>
          <a:xfrm flipH="1">
            <a:off x="3527112" y="361100"/>
            <a:ext cx="175013" cy="27000"/>
            <a:chOff x="5662375" y="212375"/>
            <a:chExt cx="175013" cy="27000"/>
          </a:xfrm>
        </p:grpSpPr>
        <p:sp>
          <p:nvSpPr>
            <p:cNvPr id="328" name="Google Shape;328;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 name="Google Shape;331;p7"/>
          <p:cNvGrpSpPr/>
          <p:nvPr/>
        </p:nvGrpSpPr>
        <p:grpSpPr>
          <a:xfrm flipH="1">
            <a:off x="480412" y="242700"/>
            <a:ext cx="175013" cy="27000"/>
            <a:chOff x="5662375" y="212375"/>
            <a:chExt cx="175013" cy="27000"/>
          </a:xfrm>
        </p:grpSpPr>
        <p:sp>
          <p:nvSpPr>
            <p:cNvPr id="332" name="Google Shape;332;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 name="Google Shape;335;p7"/>
          <p:cNvGrpSpPr/>
          <p:nvPr/>
        </p:nvGrpSpPr>
        <p:grpSpPr>
          <a:xfrm flipH="1">
            <a:off x="901712" y="1653625"/>
            <a:ext cx="175013" cy="27000"/>
            <a:chOff x="5662375" y="212375"/>
            <a:chExt cx="175013" cy="27000"/>
          </a:xfrm>
        </p:grpSpPr>
        <p:sp>
          <p:nvSpPr>
            <p:cNvPr id="336" name="Google Shape;336;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39" name="Google Shape;339;p7"/>
          <p:cNvCxnSpPr/>
          <p:nvPr/>
        </p:nvCxnSpPr>
        <p:spPr>
          <a:xfrm>
            <a:off x="791400" y="42124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340" name="Google Shape;340;p7"/>
          <p:cNvCxnSpPr/>
          <p:nvPr/>
        </p:nvCxnSpPr>
        <p:spPr>
          <a:xfrm flipH="1" rot="10800000">
            <a:off x="0" y="42204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341" name="Google Shape;341;p7"/>
          <p:cNvGrpSpPr/>
          <p:nvPr/>
        </p:nvGrpSpPr>
        <p:grpSpPr>
          <a:xfrm rot="10800000">
            <a:off x="499400" y="3940925"/>
            <a:ext cx="581800" cy="582350"/>
            <a:chOff x="8064275" y="887850"/>
            <a:chExt cx="581800" cy="582350"/>
          </a:xfrm>
        </p:grpSpPr>
        <p:sp>
          <p:nvSpPr>
            <p:cNvPr id="342" name="Google Shape;342;p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 name="Google Shape;348;p7"/>
          <p:cNvGrpSpPr/>
          <p:nvPr/>
        </p:nvGrpSpPr>
        <p:grpSpPr>
          <a:xfrm rot="10800000">
            <a:off x="1819575" y="4586750"/>
            <a:ext cx="292025" cy="292575"/>
            <a:chOff x="7353050" y="316275"/>
            <a:chExt cx="292025" cy="292575"/>
          </a:xfrm>
        </p:grpSpPr>
        <p:sp>
          <p:nvSpPr>
            <p:cNvPr id="349" name="Google Shape;349;p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 name="Google Shape;353;p7"/>
          <p:cNvGrpSpPr/>
          <p:nvPr/>
        </p:nvGrpSpPr>
        <p:grpSpPr>
          <a:xfrm rot="10800000">
            <a:off x="212525" y="4645550"/>
            <a:ext cx="175000" cy="175000"/>
            <a:chOff x="8792300" y="321275"/>
            <a:chExt cx="175000" cy="175000"/>
          </a:xfrm>
        </p:grpSpPr>
        <p:sp>
          <p:nvSpPr>
            <p:cNvPr id="354" name="Google Shape;354;p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 name="Google Shape;358;p7"/>
          <p:cNvGrpSpPr/>
          <p:nvPr/>
        </p:nvGrpSpPr>
        <p:grpSpPr>
          <a:xfrm rot="10800000">
            <a:off x="480412" y="4852325"/>
            <a:ext cx="175013" cy="27000"/>
            <a:chOff x="5662375" y="212375"/>
            <a:chExt cx="175013" cy="27000"/>
          </a:xfrm>
        </p:grpSpPr>
        <p:sp>
          <p:nvSpPr>
            <p:cNvPr id="359" name="Google Shape;359;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 name="Google Shape;362;p7"/>
          <p:cNvGrpSpPr/>
          <p:nvPr/>
        </p:nvGrpSpPr>
        <p:grpSpPr>
          <a:xfrm rot="10800000">
            <a:off x="1054112" y="3898600"/>
            <a:ext cx="175013" cy="27000"/>
            <a:chOff x="5662375" y="212375"/>
            <a:chExt cx="175013" cy="27000"/>
          </a:xfrm>
        </p:grpSpPr>
        <p:sp>
          <p:nvSpPr>
            <p:cNvPr id="363" name="Google Shape;363;p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6" name="Shape 366"/>
        <p:cNvGrpSpPr/>
        <p:nvPr/>
      </p:nvGrpSpPr>
      <p:grpSpPr>
        <a:xfrm>
          <a:off x="0" y="0"/>
          <a:ext cx="0" cy="0"/>
          <a:chOff x="0" y="0"/>
          <a:chExt cx="0" cy="0"/>
        </a:xfrm>
      </p:grpSpPr>
      <p:grpSp>
        <p:nvGrpSpPr>
          <p:cNvPr id="367" name="Google Shape;367;p8"/>
          <p:cNvGrpSpPr/>
          <p:nvPr/>
        </p:nvGrpSpPr>
        <p:grpSpPr>
          <a:xfrm>
            <a:off x="1349626" y="598417"/>
            <a:ext cx="6453730" cy="3631136"/>
            <a:chOff x="365750" y="1285025"/>
            <a:chExt cx="6934275" cy="3315500"/>
          </a:xfrm>
        </p:grpSpPr>
        <p:sp>
          <p:nvSpPr>
            <p:cNvPr id="368" name="Google Shape;368;p8"/>
            <p:cNvSpPr/>
            <p:nvPr/>
          </p:nvSpPr>
          <p:spPr>
            <a:xfrm>
              <a:off x="365750" y="1285025"/>
              <a:ext cx="6934275" cy="3315500"/>
            </a:xfrm>
            <a:custGeom>
              <a:rect b="b" l="l" r="r" t="t"/>
              <a:pathLst>
                <a:path extrusionOk="0" h="132620" w="277371">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8"/>
            <p:cNvSpPr/>
            <p:nvPr/>
          </p:nvSpPr>
          <p:spPr>
            <a:xfrm>
              <a:off x="417100" y="1285575"/>
              <a:ext cx="6842700" cy="3314500"/>
            </a:xfrm>
            <a:custGeom>
              <a:rect b="b" l="l" r="r" t="t"/>
              <a:pathLst>
                <a:path extrusionOk="0" h="132580" w="273708">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8"/>
          <p:cNvSpPr txBox="1"/>
          <p:nvPr>
            <p:ph type="title"/>
          </p:nvPr>
        </p:nvSpPr>
        <p:spPr>
          <a:xfrm>
            <a:off x="2624328" y="1620753"/>
            <a:ext cx="3904500" cy="190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73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371" name="Google Shape;371;p8"/>
          <p:cNvGrpSpPr/>
          <p:nvPr/>
        </p:nvGrpSpPr>
        <p:grpSpPr>
          <a:xfrm>
            <a:off x="-6867" y="-6625"/>
            <a:ext cx="9152342" cy="5102050"/>
            <a:chOff x="-6867" y="-6625"/>
            <a:chExt cx="9152342" cy="5102050"/>
          </a:xfrm>
        </p:grpSpPr>
        <p:cxnSp>
          <p:nvCxnSpPr>
            <p:cNvPr id="372" name="Google Shape;372;p8"/>
            <p:cNvCxnSpPr/>
            <p:nvPr/>
          </p:nvCxnSpPr>
          <p:spPr>
            <a:xfrm>
              <a:off x="2904283" y="4513075"/>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373" name="Google Shape;373;p8"/>
            <p:cNvCxnSpPr/>
            <p:nvPr/>
          </p:nvCxnSpPr>
          <p:spPr>
            <a:xfrm flipH="1" rot="10800000">
              <a:off x="1562083" y="4492325"/>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374" name="Google Shape;374;p8"/>
            <p:cNvCxnSpPr/>
            <p:nvPr/>
          </p:nvCxnSpPr>
          <p:spPr>
            <a:xfrm>
              <a:off x="259558" y="4408000"/>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375" name="Google Shape;375;p8"/>
            <p:cNvCxnSpPr/>
            <p:nvPr/>
          </p:nvCxnSpPr>
          <p:spPr>
            <a:xfrm>
              <a:off x="-6867" y="399355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376" name="Google Shape;376;p8"/>
            <p:cNvGrpSpPr/>
            <p:nvPr/>
          </p:nvGrpSpPr>
          <p:grpSpPr>
            <a:xfrm flipH="1">
              <a:off x="1278333" y="4513075"/>
              <a:ext cx="581800" cy="582350"/>
              <a:chOff x="8064275" y="887850"/>
              <a:chExt cx="581800" cy="582350"/>
            </a:xfrm>
          </p:grpSpPr>
          <p:sp>
            <p:nvSpPr>
              <p:cNvPr id="377" name="Google Shape;377;p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 name="Google Shape;383;p8"/>
            <p:cNvGrpSpPr/>
            <p:nvPr/>
          </p:nvGrpSpPr>
          <p:grpSpPr>
            <a:xfrm flipH="1">
              <a:off x="2747608" y="4340463"/>
              <a:ext cx="292025" cy="292575"/>
              <a:chOff x="7353050" y="316275"/>
              <a:chExt cx="292025" cy="292575"/>
            </a:xfrm>
          </p:grpSpPr>
          <p:sp>
            <p:nvSpPr>
              <p:cNvPr id="384" name="Google Shape;384;p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8"/>
            <p:cNvGrpSpPr/>
            <p:nvPr/>
          </p:nvGrpSpPr>
          <p:grpSpPr>
            <a:xfrm flipH="1">
              <a:off x="171308" y="4315025"/>
              <a:ext cx="175000" cy="175000"/>
              <a:chOff x="8792300" y="321275"/>
              <a:chExt cx="175000" cy="175000"/>
            </a:xfrm>
          </p:grpSpPr>
          <p:sp>
            <p:nvSpPr>
              <p:cNvPr id="389" name="Google Shape;389;p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8"/>
            <p:cNvGrpSpPr/>
            <p:nvPr/>
          </p:nvGrpSpPr>
          <p:grpSpPr>
            <a:xfrm>
              <a:off x="3873197" y="4657550"/>
              <a:ext cx="293111" cy="293388"/>
              <a:chOff x="3164039" y="430875"/>
              <a:chExt cx="293111" cy="293388"/>
            </a:xfrm>
          </p:grpSpPr>
          <p:sp>
            <p:nvSpPr>
              <p:cNvPr id="394" name="Google Shape;394;p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 name="Google Shape;400;p8"/>
            <p:cNvGrpSpPr/>
            <p:nvPr/>
          </p:nvGrpSpPr>
          <p:grpSpPr>
            <a:xfrm flipH="1">
              <a:off x="242270" y="4142425"/>
              <a:ext cx="175013" cy="27000"/>
              <a:chOff x="5662375" y="212375"/>
              <a:chExt cx="175013" cy="27000"/>
            </a:xfrm>
          </p:grpSpPr>
          <p:sp>
            <p:nvSpPr>
              <p:cNvPr id="401" name="Google Shape;401;p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04" name="Google Shape;404;p8"/>
            <p:cNvCxnSpPr/>
            <p:nvPr/>
          </p:nvCxnSpPr>
          <p:spPr>
            <a:xfrm rot="10800000">
              <a:off x="5995050" y="226600"/>
              <a:ext cx="1504500" cy="224700"/>
            </a:xfrm>
            <a:prstGeom prst="straightConnector1">
              <a:avLst/>
            </a:prstGeom>
            <a:noFill/>
            <a:ln cap="flat" cmpd="sng" w="9525">
              <a:solidFill>
                <a:schemeClr val="dk1"/>
              </a:solidFill>
              <a:prstDash val="solid"/>
              <a:round/>
              <a:headEnd len="med" w="med" type="none"/>
              <a:tailEnd len="med" w="med" type="none"/>
            </a:ln>
          </p:spPr>
        </p:cxnSp>
        <p:cxnSp>
          <p:nvCxnSpPr>
            <p:cNvPr id="405" name="Google Shape;405;p8"/>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406" name="Google Shape;406;p8"/>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407" name="Google Shape;407;p8"/>
            <p:cNvGrpSpPr/>
            <p:nvPr/>
          </p:nvGrpSpPr>
          <p:grpSpPr>
            <a:xfrm>
              <a:off x="8064275" y="1040250"/>
              <a:ext cx="581800" cy="582350"/>
              <a:chOff x="8064275" y="887850"/>
              <a:chExt cx="581800" cy="582350"/>
            </a:xfrm>
          </p:grpSpPr>
          <p:sp>
            <p:nvSpPr>
              <p:cNvPr id="408" name="Google Shape;408;p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 name="Google Shape;414;p8"/>
            <p:cNvGrpSpPr/>
            <p:nvPr/>
          </p:nvGrpSpPr>
          <p:grpSpPr>
            <a:xfrm>
              <a:off x="7353050" y="316275"/>
              <a:ext cx="292025" cy="292575"/>
              <a:chOff x="7353050" y="316275"/>
              <a:chExt cx="292025" cy="292575"/>
            </a:xfrm>
          </p:grpSpPr>
          <p:sp>
            <p:nvSpPr>
              <p:cNvPr id="415" name="Google Shape;415;p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 name="Google Shape;419;p8"/>
            <p:cNvGrpSpPr/>
            <p:nvPr/>
          </p:nvGrpSpPr>
          <p:grpSpPr>
            <a:xfrm>
              <a:off x="8792300" y="321275"/>
              <a:ext cx="175000" cy="175000"/>
              <a:chOff x="8792300" y="321275"/>
              <a:chExt cx="175000" cy="175000"/>
            </a:xfrm>
          </p:grpSpPr>
          <p:sp>
            <p:nvSpPr>
              <p:cNvPr id="420" name="Google Shape;420;p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 name="Google Shape;424;p8"/>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8"/>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8"/>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8"/>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8"/>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8"/>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8"/>
            <p:cNvGrpSpPr/>
            <p:nvPr/>
          </p:nvGrpSpPr>
          <p:grpSpPr>
            <a:xfrm>
              <a:off x="8490050" y="170875"/>
              <a:ext cx="175013" cy="27000"/>
              <a:chOff x="5662375" y="212375"/>
              <a:chExt cx="175013" cy="27000"/>
            </a:xfrm>
          </p:grpSpPr>
          <p:sp>
            <p:nvSpPr>
              <p:cNvPr id="431" name="Google Shape;431;p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 name="Google Shape;434;p8"/>
            <p:cNvGrpSpPr/>
            <p:nvPr/>
          </p:nvGrpSpPr>
          <p:grpSpPr>
            <a:xfrm>
              <a:off x="8678350" y="1658000"/>
              <a:ext cx="175013" cy="27000"/>
              <a:chOff x="5662375" y="212375"/>
              <a:chExt cx="175013" cy="27000"/>
            </a:xfrm>
          </p:grpSpPr>
          <p:sp>
            <p:nvSpPr>
              <p:cNvPr id="435" name="Google Shape;435;p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8" name="Shape 438"/>
        <p:cNvGrpSpPr/>
        <p:nvPr/>
      </p:nvGrpSpPr>
      <p:grpSpPr>
        <a:xfrm>
          <a:off x="0" y="0"/>
          <a:ext cx="0" cy="0"/>
          <a:chOff x="0" y="0"/>
          <a:chExt cx="0" cy="0"/>
        </a:xfrm>
      </p:grpSpPr>
      <p:sp>
        <p:nvSpPr>
          <p:cNvPr id="439" name="Google Shape;439;p9"/>
          <p:cNvSpPr txBox="1"/>
          <p:nvPr>
            <p:ph type="title"/>
          </p:nvPr>
        </p:nvSpPr>
        <p:spPr>
          <a:xfrm>
            <a:off x="896112" y="2039112"/>
            <a:ext cx="3566100" cy="1362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40" name="Google Shape;440;p9"/>
          <p:cNvSpPr txBox="1"/>
          <p:nvPr>
            <p:ph idx="1" type="body"/>
          </p:nvPr>
        </p:nvSpPr>
        <p:spPr>
          <a:xfrm>
            <a:off x="4899150" y="821850"/>
            <a:ext cx="3096000" cy="3478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indent="-317500" lvl="1" marL="9144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indent="-317500" lvl="2" marL="13716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indent="-317500" lvl="3" marL="18288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indent="-317500" lvl="4" marL="22860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indent="-317500" lvl="5" marL="27432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indent="-317500" lvl="6" marL="32004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indent="-317500" lvl="7" marL="36576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indent="-317500" lvl="8" marL="41148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p:txBody>
      </p:sp>
      <p:cxnSp>
        <p:nvCxnSpPr>
          <p:cNvPr id="441" name="Google Shape;441;p9"/>
          <p:cNvCxnSpPr/>
          <p:nvPr/>
        </p:nvCxnSpPr>
        <p:spPr>
          <a:xfrm>
            <a:off x="1645925" y="5231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442" name="Google Shape;442;p9"/>
          <p:cNvCxnSpPr/>
          <p:nvPr/>
        </p:nvCxnSpPr>
        <p:spPr>
          <a:xfrm flipH="1" rot="10800000">
            <a:off x="803050" y="529675"/>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443" name="Google Shape;443;p9"/>
          <p:cNvCxnSpPr/>
          <p:nvPr/>
        </p:nvCxnSpPr>
        <p:spPr>
          <a:xfrm>
            <a:off x="0" y="6520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9"/>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9"/>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9"/>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9"/>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9"/>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9"/>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74" name="Google Shape;474;p9"/>
          <p:cNvCxnSpPr/>
          <p:nvPr/>
        </p:nvCxnSpPr>
        <p:spPr>
          <a:xfrm>
            <a:off x="791400" y="42124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475" name="Google Shape;475;p9"/>
          <p:cNvCxnSpPr/>
          <p:nvPr/>
        </p:nvCxnSpPr>
        <p:spPr>
          <a:xfrm flipH="1" rot="10800000">
            <a:off x="0" y="42204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1" name="Shape 501"/>
        <p:cNvGrpSpPr/>
        <p:nvPr/>
      </p:nvGrpSpPr>
      <p:grpSpPr>
        <a:xfrm>
          <a:off x="0" y="0"/>
          <a:ext cx="0" cy="0"/>
          <a:chOff x="0" y="0"/>
          <a:chExt cx="0" cy="0"/>
        </a:xfrm>
      </p:grpSpPr>
      <p:sp>
        <p:nvSpPr>
          <p:cNvPr id="502" name="Google Shape;502;p10"/>
          <p:cNvSpPr txBox="1"/>
          <p:nvPr>
            <p:ph idx="1" type="body"/>
          </p:nvPr>
        </p:nvSpPr>
        <p:spPr>
          <a:xfrm>
            <a:off x="1122050" y="1947672"/>
            <a:ext cx="2788800" cy="1362600"/>
          </a:xfrm>
          <a:prstGeom prst="rect">
            <a:avLst/>
          </a:prstGeom>
          <a:noFill/>
          <a:ln>
            <a:noFill/>
          </a:ln>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2"/>
              </a:buClr>
              <a:buSzPts val="1600"/>
              <a:buFont typeface="Barlow Semi Condensed"/>
              <a:buNone/>
              <a:defRPr sz="1600">
                <a:solidFill>
                  <a:schemeClr val="dk2"/>
                </a:solidFill>
                <a:latin typeface="Barlow Semi Condensed"/>
                <a:ea typeface="Barlow Semi Condensed"/>
                <a:cs typeface="Barlow Semi Condensed"/>
                <a:sym typeface="Barlow Semi Condensed"/>
              </a:defRPr>
            </a:lvl1pPr>
          </a:lstStyle>
          <a:p/>
        </p:txBody>
      </p:sp>
      <p:sp>
        <p:nvSpPr>
          <p:cNvPr id="503" name="Google Shape;503;p10"/>
          <p:cNvSpPr txBox="1"/>
          <p:nvPr>
            <p:ph type="title"/>
          </p:nvPr>
        </p:nvSpPr>
        <p:spPr>
          <a:xfrm>
            <a:off x="2100600" y="347472"/>
            <a:ext cx="4947000" cy="585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cxnSp>
        <p:nvCxnSpPr>
          <p:cNvPr id="504" name="Google Shape;504;p10"/>
          <p:cNvCxnSpPr/>
          <p:nvPr/>
        </p:nvCxnSpPr>
        <p:spPr>
          <a:xfrm>
            <a:off x="590450" y="4340600"/>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505" name="Google Shape;505;p10"/>
          <p:cNvCxnSpPr/>
          <p:nvPr/>
        </p:nvCxnSpPr>
        <p:spPr>
          <a:xfrm flipH="1" rot="10800000">
            <a:off x="7975" y="4332600"/>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506" name="Google Shape;506;p10"/>
          <p:cNvGrpSpPr/>
          <p:nvPr/>
        </p:nvGrpSpPr>
        <p:grpSpPr>
          <a:xfrm flipH="1">
            <a:off x="431725" y="4183775"/>
            <a:ext cx="292025" cy="292575"/>
            <a:chOff x="7353050" y="316275"/>
            <a:chExt cx="292025" cy="292575"/>
          </a:xfrm>
        </p:grpSpPr>
        <p:sp>
          <p:nvSpPr>
            <p:cNvPr id="507" name="Google Shape;507;p1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 name="Google Shape;511;p10"/>
          <p:cNvGrpSpPr/>
          <p:nvPr/>
        </p:nvGrpSpPr>
        <p:grpSpPr>
          <a:xfrm>
            <a:off x="1646714" y="4616575"/>
            <a:ext cx="293111" cy="293388"/>
            <a:chOff x="3164039" y="430875"/>
            <a:chExt cx="293111" cy="293388"/>
          </a:xfrm>
        </p:grpSpPr>
        <p:sp>
          <p:nvSpPr>
            <p:cNvPr id="512" name="Google Shape;512;p1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18" name="Google Shape;518;p10"/>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519" name="Google Shape;519;p10"/>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520" name="Google Shape;520;p10"/>
          <p:cNvGrpSpPr/>
          <p:nvPr/>
        </p:nvGrpSpPr>
        <p:grpSpPr>
          <a:xfrm>
            <a:off x="8064275" y="526925"/>
            <a:ext cx="581800" cy="582350"/>
            <a:chOff x="8064275" y="887850"/>
            <a:chExt cx="581800" cy="582350"/>
          </a:xfrm>
        </p:grpSpPr>
        <p:sp>
          <p:nvSpPr>
            <p:cNvPr id="521" name="Google Shape;521;p1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 name="Google Shape;527;p10"/>
          <p:cNvGrpSpPr/>
          <p:nvPr/>
        </p:nvGrpSpPr>
        <p:grpSpPr>
          <a:xfrm>
            <a:off x="7033875" y="170875"/>
            <a:ext cx="292025" cy="292575"/>
            <a:chOff x="7353050" y="316275"/>
            <a:chExt cx="292025" cy="292575"/>
          </a:xfrm>
        </p:grpSpPr>
        <p:sp>
          <p:nvSpPr>
            <p:cNvPr id="528" name="Google Shape;528;p1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 name="Google Shape;532;p10"/>
          <p:cNvGrpSpPr/>
          <p:nvPr/>
        </p:nvGrpSpPr>
        <p:grpSpPr>
          <a:xfrm>
            <a:off x="8757950" y="229650"/>
            <a:ext cx="175000" cy="175000"/>
            <a:chOff x="8792300" y="321275"/>
            <a:chExt cx="175000" cy="175000"/>
          </a:xfrm>
        </p:grpSpPr>
        <p:sp>
          <p:nvSpPr>
            <p:cNvPr id="533" name="Google Shape;533;p1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10"/>
          <p:cNvGrpSpPr/>
          <p:nvPr/>
        </p:nvGrpSpPr>
        <p:grpSpPr>
          <a:xfrm>
            <a:off x="8490050" y="170875"/>
            <a:ext cx="175013" cy="27000"/>
            <a:chOff x="5662375" y="212375"/>
            <a:chExt cx="175013" cy="27000"/>
          </a:xfrm>
        </p:grpSpPr>
        <p:sp>
          <p:nvSpPr>
            <p:cNvPr id="538" name="Google Shape;538;p1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 name="Google Shape;541;p10"/>
          <p:cNvGrpSpPr/>
          <p:nvPr/>
        </p:nvGrpSpPr>
        <p:grpSpPr>
          <a:xfrm>
            <a:off x="7916350" y="1124600"/>
            <a:ext cx="175013" cy="27000"/>
            <a:chOff x="5662375" y="212375"/>
            <a:chExt cx="175013" cy="27000"/>
          </a:xfrm>
        </p:grpSpPr>
        <p:sp>
          <p:nvSpPr>
            <p:cNvPr id="542" name="Google Shape;542;p1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3750" y="526925"/>
            <a:ext cx="7696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23.png"/><Relationship Id="rId5"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6.png"/><Relationship Id="rId8"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7.png"/><Relationship Id="rId4" Type="http://schemas.openxmlformats.org/officeDocument/2006/relationships/image" Target="../media/image21.png"/><Relationship Id="rId5"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2.png"/><Relationship Id="rId4" Type="http://schemas.openxmlformats.org/officeDocument/2006/relationships/image" Target="../media/image28.png"/><Relationship Id="rId5"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3.png"/><Relationship Id="rId4" Type="http://schemas.openxmlformats.org/officeDocument/2006/relationships/image" Target="../media/image45.png"/><Relationship Id="rId5"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7.png"/><Relationship Id="rId4" Type="http://schemas.openxmlformats.org/officeDocument/2006/relationships/image" Target="../media/image35.png"/><Relationship Id="rId5"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43.png"/><Relationship Id="rId4" Type="http://schemas.openxmlformats.org/officeDocument/2006/relationships/image" Target="../media/image47.png"/><Relationship Id="rId5" Type="http://schemas.openxmlformats.org/officeDocument/2006/relationships/image" Target="../media/image4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43.pn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43.png"/><Relationship Id="rId4" Type="http://schemas.openxmlformats.org/officeDocument/2006/relationships/image" Target="../media/image53.png"/><Relationship Id="rId5" Type="http://schemas.openxmlformats.org/officeDocument/2006/relationships/image" Target="../media/image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 Id="rId3" Type="http://schemas.openxmlformats.org/officeDocument/2006/relationships/image" Target="../media/image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49.png"/><Relationship Id="rId4" Type="http://schemas.openxmlformats.org/officeDocument/2006/relationships/hyperlink" Target="https://public.tableau.com/app/profile/dwi.pamuji.b/viz/FinalProjectTableau_16562460374870/CustomerSegment?publish=yes"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 Id="rId3" Type="http://schemas.openxmlformats.org/officeDocument/2006/relationships/image" Target="../media/image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5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5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 Id="rId3" Type="http://schemas.openxmlformats.org/officeDocument/2006/relationships/image" Target="../media/image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5" name="Shape 1685"/>
        <p:cNvGrpSpPr/>
        <p:nvPr/>
      </p:nvGrpSpPr>
      <p:grpSpPr>
        <a:xfrm>
          <a:off x="0" y="0"/>
          <a:ext cx="0" cy="0"/>
          <a:chOff x="0" y="0"/>
          <a:chExt cx="0" cy="0"/>
        </a:xfrm>
      </p:grpSpPr>
      <p:grpSp>
        <p:nvGrpSpPr>
          <p:cNvPr id="1686" name="Google Shape;1686;p33"/>
          <p:cNvGrpSpPr/>
          <p:nvPr/>
        </p:nvGrpSpPr>
        <p:grpSpPr>
          <a:xfrm>
            <a:off x="74610" y="883519"/>
            <a:ext cx="5343540" cy="4183680"/>
            <a:chOff x="469775" y="238125"/>
            <a:chExt cx="6679425" cy="5229600"/>
          </a:xfrm>
        </p:grpSpPr>
        <p:sp>
          <p:nvSpPr>
            <p:cNvPr id="1687" name="Google Shape;1687;p33"/>
            <p:cNvSpPr/>
            <p:nvPr/>
          </p:nvSpPr>
          <p:spPr>
            <a:xfrm>
              <a:off x="830950" y="238200"/>
              <a:ext cx="6001825" cy="5109175"/>
            </a:xfrm>
            <a:custGeom>
              <a:rect b="b" l="l" r="r" t="t"/>
              <a:pathLst>
                <a:path extrusionOk="0" h="204367" w="240073">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33"/>
            <p:cNvSpPr/>
            <p:nvPr/>
          </p:nvSpPr>
          <p:spPr>
            <a:xfrm>
              <a:off x="1009000" y="238125"/>
              <a:ext cx="5764775" cy="5102425"/>
            </a:xfrm>
            <a:custGeom>
              <a:rect b="b" l="l" r="r" t="t"/>
              <a:pathLst>
                <a:path extrusionOk="0" h="204097" w="230591">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3"/>
            <p:cNvSpPr/>
            <p:nvPr/>
          </p:nvSpPr>
          <p:spPr>
            <a:xfrm>
              <a:off x="6155150" y="3211050"/>
              <a:ext cx="888225" cy="2247525"/>
            </a:xfrm>
            <a:custGeom>
              <a:rect b="b" l="l" r="r" t="t"/>
              <a:pathLst>
                <a:path extrusionOk="0" h="89901" w="35529">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3"/>
            <p:cNvSpPr/>
            <p:nvPr/>
          </p:nvSpPr>
          <p:spPr>
            <a:xfrm>
              <a:off x="2992975" y="2455100"/>
              <a:ext cx="2658575" cy="3012625"/>
            </a:xfrm>
            <a:custGeom>
              <a:rect b="b" l="l" r="r" t="t"/>
              <a:pathLst>
                <a:path extrusionOk="0" h="120505" w="106343">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3"/>
            <p:cNvSpPr/>
            <p:nvPr/>
          </p:nvSpPr>
          <p:spPr>
            <a:xfrm>
              <a:off x="2992975" y="2709450"/>
              <a:ext cx="2434725" cy="2758275"/>
            </a:xfrm>
            <a:custGeom>
              <a:rect b="b" l="l" r="r" t="t"/>
              <a:pathLst>
                <a:path extrusionOk="0" h="110331" w="97389">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3"/>
            <p:cNvSpPr/>
            <p:nvPr/>
          </p:nvSpPr>
          <p:spPr>
            <a:xfrm>
              <a:off x="5418525" y="2464250"/>
              <a:ext cx="224875" cy="2994325"/>
            </a:xfrm>
            <a:custGeom>
              <a:rect b="b" l="l" r="r" t="t"/>
              <a:pathLst>
                <a:path extrusionOk="0" h="119773" w="8995">
                  <a:moveTo>
                    <a:pt x="8995" y="1"/>
                  </a:moveTo>
                  <a:lnTo>
                    <a:pt x="1" y="10134"/>
                  </a:lnTo>
                  <a:lnTo>
                    <a:pt x="1" y="119772"/>
                  </a:lnTo>
                  <a:lnTo>
                    <a:pt x="8995" y="119772"/>
                  </a:lnTo>
                  <a:lnTo>
                    <a:pt x="8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3"/>
            <p:cNvSpPr/>
            <p:nvPr/>
          </p:nvSpPr>
          <p:spPr>
            <a:xfrm>
              <a:off x="5533500" y="4907100"/>
              <a:ext cx="109900" cy="551475"/>
            </a:xfrm>
            <a:custGeom>
              <a:rect b="b" l="l" r="r" t="t"/>
              <a:pathLst>
                <a:path extrusionOk="0" h="22059" w="4396">
                  <a:moveTo>
                    <a:pt x="0" y="1"/>
                  </a:moveTo>
                  <a:lnTo>
                    <a:pt x="0" y="22058"/>
                  </a:lnTo>
                  <a:lnTo>
                    <a:pt x="4396" y="22058"/>
                  </a:lnTo>
                  <a:lnTo>
                    <a:pt x="43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3"/>
            <p:cNvSpPr/>
            <p:nvPr/>
          </p:nvSpPr>
          <p:spPr>
            <a:xfrm>
              <a:off x="5525350" y="4898950"/>
              <a:ext cx="126200" cy="568775"/>
            </a:xfrm>
            <a:custGeom>
              <a:rect b="b" l="l" r="r" t="t"/>
              <a:pathLst>
                <a:path extrusionOk="0" h="22751" w="5048">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3"/>
            <p:cNvSpPr/>
            <p:nvPr/>
          </p:nvSpPr>
          <p:spPr>
            <a:xfrm>
              <a:off x="5643375" y="4524550"/>
              <a:ext cx="474150" cy="934025"/>
            </a:xfrm>
            <a:custGeom>
              <a:rect b="b" l="l" r="r" t="t"/>
              <a:pathLst>
                <a:path extrusionOk="0" h="37361" w="18966">
                  <a:moveTo>
                    <a:pt x="18965" y="0"/>
                  </a:moveTo>
                  <a:lnTo>
                    <a:pt x="1" y="15303"/>
                  </a:lnTo>
                  <a:lnTo>
                    <a:pt x="1" y="37360"/>
                  </a:lnTo>
                  <a:lnTo>
                    <a:pt x="18965" y="37360"/>
                  </a:lnTo>
                  <a:lnTo>
                    <a:pt x="189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3"/>
            <p:cNvSpPr/>
            <p:nvPr/>
          </p:nvSpPr>
          <p:spPr>
            <a:xfrm>
              <a:off x="5634225" y="4516325"/>
              <a:ext cx="491450" cy="951400"/>
            </a:xfrm>
            <a:custGeom>
              <a:rect b="b" l="l" r="r" t="t"/>
              <a:pathLst>
                <a:path extrusionOk="0" h="38056" w="19658">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3"/>
            <p:cNvSpPr/>
            <p:nvPr/>
          </p:nvSpPr>
          <p:spPr>
            <a:xfrm>
              <a:off x="1820900" y="4907100"/>
              <a:ext cx="109900" cy="551475"/>
            </a:xfrm>
            <a:custGeom>
              <a:rect b="b" l="l" r="r" t="t"/>
              <a:pathLst>
                <a:path extrusionOk="0" h="22059" w="4396">
                  <a:moveTo>
                    <a:pt x="1" y="1"/>
                  </a:moveTo>
                  <a:lnTo>
                    <a:pt x="1" y="22058"/>
                  </a:lnTo>
                  <a:lnTo>
                    <a:pt x="4396" y="22058"/>
                  </a:lnTo>
                  <a:lnTo>
                    <a:pt x="43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3"/>
            <p:cNvSpPr/>
            <p:nvPr/>
          </p:nvSpPr>
          <p:spPr>
            <a:xfrm>
              <a:off x="1812775" y="4898950"/>
              <a:ext cx="126175" cy="568775"/>
            </a:xfrm>
            <a:custGeom>
              <a:rect b="b" l="l" r="r" t="t"/>
              <a:pathLst>
                <a:path extrusionOk="0" h="22751" w="5047">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3"/>
            <p:cNvSpPr/>
            <p:nvPr/>
          </p:nvSpPr>
          <p:spPr>
            <a:xfrm>
              <a:off x="1930800" y="4524550"/>
              <a:ext cx="474125" cy="934025"/>
            </a:xfrm>
            <a:custGeom>
              <a:rect b="b" l="l" r="r" t="t"/>
              <a:pathLst>
                <a:path extrusionOk="0" h="37361" w="18965">
                  <a:moveTo>
                    <a:pt x="18965" y="0"/>
                  </a:moveTo>
                  <a:lnTo>
                    <a:pt x="0" y="15303"/>
                  </a:lnTo>
                  <a:lnTo>
                    <a:pt x="0" y="37360"/>
                  </a:lnTo>
                  <a:lnTo>
                    <a:pt x="18965" y="37360"/>
                  </a:lnTo>
                  <a:lnTo>
                    <a:pt x="189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3"/>
            <p:cNvSpPr/>
            <p:nvPr/>
          </p:nvSpPr>
          <p:spPr>
            <a:xfrm>
              <a:off x="1921625" y="4516325"/>
              <a:ext cx="491450" cy="951400"/>
            </a:xfrm>
            <a:custGeom>
              <a:rect b="b" l="l" r="r" t="t"/>
              <a:pathLst>
                <a:path extrusionOk="0" h="38056" w="19658">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3"/>
            <p:cNvSpPr/>
            <p:nvPr/>
          </p:nvSpPr>
          <p:spPr>
            <a:xfrm>
              <a:off x="1398675" y="4437050"/>
              <a:ext cx="5067825" cy="567750"/>
            </a:xfrm>
            <a:custGeom>
              <a:rect b="b" l="l" r="r" t="t"/>
              <a:pathLst>
                <a:path extrusionOk="0" h="22710" w="202713">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3"/>
            <p:cNvSpPr/>
            <p:nvPr/>
          </p:nvSpPr>
          <p:spPr>
            <a:xfrm>
              <a:off x="1390525" y="4428500"/>
              <a:ext cx="5084125" cy="584450"/>
            </a:xfrm>
            <a:custGeom>
              <a:rect b="b" l="l" r="r" t="t"/>
              <a:pathLst>
                <a:path extrusionOk="0" h="23378" w="203365">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3"/>
            <p:cNvSpPr/>
            <p:nvPr/>
          </p:nvSpPr>
          <p:spPr>
            <a:xfrm>
              <a:off x="1400700" y="4437050"/>
              <a:ext cx="5065800" cy="531125"/>
            </a:xfrm>
            <a:custGeom>
              <a:rect b="b" l="l" r="r" t="t"/>
              <a:pathLst>
                <a:path extrusionOk="0" h="21245" w="202632">
                  <a:moveTo>
                    <a:pt x="44157" y="0"/>
                  </a:moveTo>
                  <a:lnTo>
                    <a:pt x="1" y="21244"/>
                  </a:lnTo>
                  <a:lnTo>
                    <a:pt x="174958" y="21244"/>
                  </a:lnTo>
                  <a:lnTo>
                    <a:pt x="20263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3"/>
            <p:cNvSpPr/>
            <p:nvPr/>
          </p:nvSpPr>
          <p:spPr>
            <a:xfrm>
              <a:off x="1391550" y="4427900"/>
              <a:ext cx="5084100" cy="549425"/>
            </a:xfrm>
            <a:custGeom>
              <a:rect b="b" l="l" r="r" t="t"/>
              <a:pathLst>
                <a:path extrusionOk="0" h="21977" w="203364">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3"/>
            <p:cNvSpPr/>
            <p:nvPr/>
          </p:nvSpPr>
          <p:spPr>
            <a:xfrm>
              <a:off x="5056325" y="4664950"/>
              <a:ext cx="755975" cy="213700"/>
            </a:xfrm>
            <a:custGeom>
              <a:rect b="b" l="l" r="r" t="t"/>
              <a:pathLst>
                <a:path extrusionOk="0" h="8548" w="30239">
                  <a:moveTo>
                    <a:pt x="10704" y="1"/>
                  </a:moveTo>
                  <a:lnTo>
                    <a:pt x="0" y="8547"/>
                  </a:lnTo>
                  <a:lnTo>
                    <a:pt x="18558" y="8547"/>
                  </a:lnTo>
                  <a:lnTo>
                    <a:pt x="30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3"/>
            <p:cNvSpPr/>
            <p:nvPr/>
          </p:nvSpPr>
          <p:spPr>
            <a:xfrm>
              <a:off x="5047175" y="4656825"/>
              <a:ext cx="774275" cy="230975"/>
            </a:xfrm>
            <a:custGeom>
              <a:rect b="b" l="l" r="r" t="t"/>
              <a:pathLst>
                <a:path extrusionOk="0" h="9239" w="30971">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3"/>
            <p:cNvSpPr/>
            <p:nvPr/>
          </p:nvSpPr>
          <p:spPr>
            <a:xfrm>
              <a:off x="5774625" y="4437050"/>
              <a:ext cx="691875" cy="567750"/>
            </a:xfrm>
            <a:custGeom>
              <a:rect b="b" l="l" r="r" t="t"/>
              <a:pathLst>
                <a:path extrusionOk="0" h="22710" w="27675">
                  <a:moveTo>
                    <a:pt x="27675" y="0"/>
                  </a:moveTo>
                  <a:lnTo>
                    <a:pt x="1" y="21244"/>
                  </a:lnTo>
                  <a:lnTo>
                    <a:pt x="1" y="22709"/>
                  </a:lnTo>
                  <a:lnTo>
                    <a:pt x="27675" y="1425"/>
                  </a:lnTo>
                  <a:lnTo>
                    <a:pt x="276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33"/>
            <p:cNvSpPr/>
            <p:nvPr/>
          </p:nvSpPr>
          <p:spPr>
            <a:xfrm>
              <a:off x="5766475" y="4428250"/>
              <a:ext cx="708175" cy="584775"/>
            </a:xfrm>
            <a:custGeom>
              <a:rect b="b" l="l" r="r" t="t"/>
              <a:pathLst>
                <a:path extrusionOk="0" h="23391" w="28327">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3"/>
            <p:cNvSpPr/>
            <p:nvPr/>
          </p:nvSpPr>
          <p:spPr>
            <a:xfrm>
              <a:off x="5189600" y="4452300"/>
              <a:ext cx="914700" cy="283675"/>
            </a:xfrm>
            <a:custGeom>
              <a:rect b="b" l="l" r="r" t="t"/>
              <a:pathLst>
                <a:path extrusionOk="0" h="11347" w="36588">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3"/>
            <p:cNvSpPr/>
            <p:nvPr/>
          </p:nvSpPr>
          <p:spPr>
            <a:xfrm>
              <a:off x="5292375" y="4676900"/>
              <a:ext cx="262500" cy="176300"/>
            </a:xfrm>
            <a:custGeom>
              <a:rect b="b" l="l" r="r" t="t"/>
              <a:pathLst>
                <a:path extrusionOk="0" h="7052" w="1050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3"/>
            <p:cNvSpPr/>
            <p:nvPr/>
          </p:nvSpPr>
          <p:spPr>
            <a:xfrm>
              <a:off x="5442950" y="4707275"/>
              <a:ext cx="72250" cy="119475"/>
            </a:xfrm>
            <a:custGeom>
              <a:rect b="b" l="l" r="r" t="t"/>
              <a:pathLst>
                <a:path extrusionOk="0" h="4779" w="289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3"/>
            <p:cNvSpPr/>
            <p:nvPr/>
          </p:nvSpPr>
          <p:spPr>
            <a:xfrm>
              <a:off x="3283975" y="4592725"/>
              <a:ext cx="2022650" cy="316425"/>
            </a:xfrm>
            <a:custGeom>
              <a:rect b="b" l="l" r="r" t="t"/>
              <a:pathLst>
                <a:path extrusionOk="0" h="12657" w="80906">
                  <a:moveTo>
                    <a:pt x="15831" y="0"/>
                  </a:moveTo>
                  <a:lnTo>
                    <a:pt x="0" y="12657"/>
                  </a:lnTo>
                  <a:lnTo>
                    <a:pt x="65075" y="12657"/>
                  </a:lnTo>
                  <a:lnTo>
                    <a:pt x="809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3"/>
            <p:cNvSpPr/>
            <p:nvPr/>
          </p:nvSpPr>
          <p:spPr>
            <a:xfrm>
              <a:off x="3274800" y="4584575"/>
              <a:ext cx="2041000" cy="332725"/>
            </a:xfrm>
            <a:custGeom>
              <a:rect b="b" l="l" r="r" t="t"/>
              <a:pathLst>
                <a:path extrusionOk="0" h="13309" w="8164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3"/>
            <p:cNvSpPr/>
            <p:nvPr/>
          </p:nvSpPr>
          <p:spPr>
            <a:xfrm>
              <a:off x="4902700" y="4584475"/>
              <a:ext cx="413100" cy="352825"/>
            </a:xfrm>
            <a:custGeom>
              <a:rect b="b" l="l" r="r" t="t"/>
              <a:pathLst>
                <a:path extrusionOk="0" h="14113" w="16524">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3"/>
            <p:cNvSpPr/>
            <p:nvPr/>
          </p:nvSpPr>
          <p:spPr>
            <a:xfrm>
              <a:off x="3283975" y="4909125"/>
              <a:ext cx="1626875" cy="19375"/>
            </a:xfrm>
            <a:custGeom>
              <a:rect b="b" l="l" r="r" t="t"/>
              <a:pathLst>
                <a:path extrusionOk="0" h="775" w="65075">
                  <a:moveTo>
                    <a:pt x="0" y="1"/>
                  </a:moveTo>
                  <a:lnTo>
                    <a:pt x="0" y="774"/>
                  </a:lnTo>
                  <a:lnTo>
                    <a:pt x="65075" y="774"/>
                  </a:lnTo>
                  <a:lnTo>
                    <a:pt x="650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33"/>
            <p:cNvSpPr/>
            <p:nvPr/>
          </p:nvSpPr>
          <p:spPr>
            <a:xfrm>
              <a:off x="3274800" y="4899975"/>
              <a:ext cx="1645225" cy="37675"/>
            </a:xfrm>
            <a:custGeom>
              <a:rect b="b" l="l" r="r" t="t"/>
              <a:pathLst>
                <a:path extrusionOk="0" h="1507" w="65809">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33"/>
            <p:cNvSpPr/>
            <p:nvPr/>
          </p:nvSpPr>
          <p:spPr>
            <a:xfrm>
              <a:off x="3753000" y="4763650"/>
              <a:ext cx="178075" cy="60050"/>
            </a:xfrm>
            <a:custGeom>
              <a:rect b="b" l="l" r="r" t="t"/>
              <a:pathLst>
                <a:path extrusionOk="0" h="2402" w="7123">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3"/>
            <p:cNvSpPr/>
            <p:nvPr/>
          </p:nvSpPr>
          <p:spPr>
            <a:xfrm>
              <a:off x="3860850"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3"/>
            <p:cNvSpPr/>
            <p:nvPr/>
          </p:nvSpPr>
          <p:spPr>
            <a:xfrm>
              <a:off x="3645150"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3"/>
            <p:cNvSpPr/>
            <p:nvPr/>
          </p:nvSpPr>
          <p:spPr>
            <a:xfrm>
              <a:off x="3698050" y="4721925"/>
              <a:ext cx="178075" cy="59050"/>
            </a:xfrm>
            <a:custGeom>
              <a:rect b="b" l="l" r="r" t="t"/>
              <a:pathLst>
                <a:path extrusionOk="0" h="2362" w="7123">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3"/>
            <p:cNvSpPr/>
            <p:nvPr/>
          </p:nvSpPr>
          <p:spPr>
            <a:xfrm>
              <a:off x="3857800"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3"/>
            <p:cNvSpPr/>
            <p:nvPr/>
          </p:nvSpPr>
          <p:spPr>
            <a:xfrm>
              <a:off x="3749950" y="4679200"/>
              <a:ext cx="178075" cy="60050"/>
            </a:xfrm>
            <a:custGeom>
              <a:rect b="b" l="l" r="r" t="t"/>
              <a:pathLst>
                <a:path extrusionOk="0" h="2402" w="7123">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3"/>
            <p:cNvSpPr/>
            <p:nvPr/>
          </p:nvSpPr>
          <p:spPr>
            <a:xfrm>
              <a:off x="3967675"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3"/>
            <p:cNvSpPr/>
            <p:nvPr/>
          </p:nvSpPr>
          <p:spPr>
            <a:xfrm>
              <a:off x="4504875"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33"/>
            <p:cNvSpPr/>
            <p:nvPr/>
          </p:nvSpPr>
          <p:spPr>
            <a:xfrm>
              <a:off x="3964625" y="4679200"/>
              <a:ext cx="178075" cy="60050"/>
            </a:xfrm>
            <a:custGeom>
              <a:rect b="b" l="l" r="r" t="t"/>
              <a:pathLst>
                <a:path extrusionOk="0" h="2402" w="7123">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33"/>
            <p:cNvSpPr/>
            <p:nvPr/>
          </p:nvSpPr>
          <p:spPr>
            <a:xfrm>
              <a:off x="4075525"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33"/>
            <p:cNvSpPr/>
            <p:nvPr/>
          </p:nvSpPr>
          <p:spPr>
            <a:xfrm>
              <a:off x="4719550" y="4763650"/>
              <a:ext cx="178075" cy="60050"/>
            </a:xfrm>
            <a:custGeom>
              <a:rect b="b" l="l" r="r" t="t"/>
              <a:pathLst>
                <a:path extrusionOk="0" h="2402" w="7123">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33"/>
            <p:cNvSpPr/>
            <p:nvPr/>
          </p:nvSpPr>
          <p:spPr>
            <a:xfrm>
              <a:off x="4772450" y="4721925"/>
              <a:ext cx="178075" cy="59050"/>
            </a:xfrm>
            <a:custGeom>
              <a:rect b="b" l="l" r="r" t="t"/>
              <a:pathLst>
                <a:path extrusionOk="0" h="2362" w="7123">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33"/>
            <p:cNvSpPr/>
            <p:nvPr/>
          </p:nvSpPr>
          <p:spPr>
            <a:xfrm>
              <a:off x="4612725" y="4763650"/>
              <a:ext cx="178075" cy="60050"/>
            </a:xfrm>
            <a:custGeom>
              <a:rect b="b" l="l" r="r" t="t"/>
              <a:pathLst>
                <a:path extrusionOk="0" h="2402" w="7123">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33"/>
            <p:cNvSpPr/>
            <p:nvPr/>
          </p:nvSpPr>
          <p:spPr>
            <a:xfrm>
              <a:off x="4398050"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33"/>
            <p:cNvSpPr/>
            <p:nvPr/>
          </p:nvSpPr>
          <p:spPr>
            <a:xfrm>
              <a:off x="4182350"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33"/>
            <p:cNvSpPr/>
            <p:nvPr/>
          </p:nvSpPr>
          <p:spPr>
            <a:xfrm>
              <a:off x="4290200" y="4763650"/>
              <a:ext cx="178075" cy="60050"/>
            </a:xfrm>
            <a:custGeom>
              <a:rect b="b" l="l" r="r" t="t"/>
              <a:pathLst>
                <a:path extrusionOk="0" h="2402" w="7123">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33"/>
            <p:cNvSpPr/>
            <p:nvPr/>
          </p:nvSpPr>
          <p:spPr>
            <a:xfrm>
              <a:off x="4395000"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33"/>
            <p:cNvSpPr/>
            <p:nvPr/>
          </p:nvSpPr>
          <p:spPr>
            <a:xfrm>
              <a:off x="4557775"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33"/>
            <p:cNvSpPr/>
            <p:nvPr/>
          </p:nvSpPr>
          <p:spPr>
            <a:xfrm>
              <a:off x="4342100" y="4721925"/>
              <a:ext cx="178075" cy="59050"/>
            </a:xfrm>
            <a:custGeom>
              <a:rect b="b" l="l" r="r" t="t"/>
              <a:pathLst>
                <a:path extrusionOk="0" h="2362" w="7123">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33"/>
            <p:cNvSpPr/>
            <p:nvPr/>
          </p:nvSpPr>
          <p:spPr>
            <a:xfrm>
              <a:off x="4127400" y="4721925"/>
              <a:ext cx="178075" cy="59050"/>
            </a:xfrm>
            <a:custGeom>
              <a:rect b="b" l="l" r="r" t="t"/>
              <a:pathLst>
                <a:path extrusionOk="0" h="2362" w="7123">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33"/>
            <p:cNvSpPr/>
            <p:nvPr/>
          </p:nvSpPr>
          <p:spPr>
            <a:xfrm>
              <a:off x="4449925" y="4721925"/>
              <a:ext cx="178075" cy="59050"/>
            </a:xfrm>
            <a:custGeom>
              <a:rect b="b" l="l" r="r" t="t"/>
              <a:pathLst>
                <a:path extrusionOk="0" h="2362" w="7123">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33"/>
            <p:cNvSpPr/>
            <p:nvPr/>
          </p:nvSpPr>
          <p:spPr>
            <a:xfrm>
              <a:off x="4072475" y="4679200"/>
              <a:ext cx="178075" cy="60050"/>
            </a:xfrm>
            <a:custGeom>
              <a:rect b="b" l="l" r="r" t="t"/>
              <a:pathLst>
                <a:path extrusionOk="0" h="2402" w="7123">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33"/>
            <p:cNvSpPr/>
            <p:nvPr/>
          </p:nvSpPr>
          <p:spPr>
            <a:xfrm>
              <a:off x="3804900" y="4721925"/>
              <a:ext cx="178050" cy="59050"/>
            </a:xfrm>
            <a:custGeom>
              <a:rect b="b" l="l" r="r" t="t"/>
              <a:pathLst>
                <a:path extrusionOk="0" h="2362" w="7122">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33"/>
            <p:cNvSpPr/>
            <p:nvPr/>
          </p:nvSpPr>
          <p:spPr>
            <a:xfrm>
              <a:off x="4020575"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33"/>
            <p:cNvSpPr/>
            <p:nvPr/>
          </p:nvSpPr>
          <p:spPr>
            <a:xfrm>
              <a:off x="3912725" y="4721925"/>
              <a:ext cx="178075" cy="59050"/>
            </a:xfrm>
            <a:custGeom>
              <a:rect b="b" l="l" r="r" t="t"/>
              <a:pathLst>
                <a:path extrusionOk="0" h="2362" w="7123">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33"/>
            <p:cNvSpPr/>
            <p:nvPr/>
          </p:nvSpPr>
          <p:spPr>
            <a:xfrm>
              <a:off x="4235250"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33"/>
            <p:cNvSpPr/>
            <p:nvPr/>
          </p:nvSpPr>
          <p:spPr>
            <a:xfrm>
              <a:off x="4287150" y="4679200"/>
              <a:ext cx="178075" cy="60050"/>
            </a:xfrm>
            <a:custGeom>
              <a:rect b="b" l="l" r="r" t="t"/>
              <a:pathLst>
                <a:path extrusionOk="0" h="2402" w="7123">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33"/>
            <p:cNvSpPr/>
            <p:nvPr/>
          </p:nvSpPr>
          <p:spPr>
            <a:xfrm>
              <a:off x="4824350" y="4679200"/>
              <a:ext cx="178075" cy="60050"/>
            </a:xfrm>
            <a:custGeom>
              <a:rect b="b" l="l" r="r" t="t"/>
              <a:pathLst>
                <a:path extrusionOk="0" h="2402" w="7123">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33"/>
            <p:cNvSpPr/>
            <p:nvPr/>
          </p:nvSpPr>
          <p:spPr>
            <a:xfrm>
              <a:off x="4180325"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33"/>
            <p:cNvSpPr/>
            <p:nvPr/>
          </p:nvSpPr>
          <p:spPr>
            <a:xfrm>
              <a:off x="4609675" y="4679200"/>
              <a:ext cx="178075" cy="60050"/>
            </a:xfrm>
            <a:custGeom>
              <a:rect b="b" l="l" r="r" t="t"/>
              <a:pathLst>
                <a:path extrusionOk="0" h="2402" w="7123">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3"/>
            <p:cNvSpPr/>
            <p:nvPr/>
          </p:nvSpPr>
          <p:spPr>
            <a:xfrm>
              <a:off x="4717525"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3"/>
            <p:cNvSpPr/>
            <p:nvPr/>
          </p:nvSpPr>
          <p:spPr>
            <a:xfrm>
              <a:off x="4664625" y="4721925"/>
              <a:ext cx="178075" cy="59050"/>
            </a:xfrm>
            <a:custGeom>
              <a:rect b="b" l="l" r="r" t="t"/>
              <a:pathLst>
                <a:path extrusionOk="0" h="2362" w="7123">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3"/>
            <p:cNvSpPr/>
            <p:nvPr/>
          </p:nvSpPr>
          <p:spPr>
            <a:xfrm>
              <a:off x="4501825" y="4679200"/>
              <a:ext cx="178075" cy="60050"/>
            </a:xfrm>
            <a:custGeom>
              <a:rect b="b" l="l" r="r" t="t"/>
              <a:pathLst>
                <a:path extrusionOk="0" h="2402" w="7123">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33"/>
            <p:cNvSpPr/>
            <p:nvPr/>
          </p:nvSpPr>
          <p:spPr>
            <a:xfrm>
              <a:off x="4238300" y="4806375"/>
              <a:ext cx="178075" cy="59025"/>
            </a:xfrm>
            <a:custGeom>
              <a:rect b="b" l="l" r="r" t="t"/>
              <a:pathLst>
                <a:path extrusionOk="0" h="2361" w="7123">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3"/>
            <p:cNvSpPr/>
            <p:nvPr/>
          </p:nvSpPr>
          <p:spPr>
            <a:xfrm>
              <a:off x="4345150"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33"/>
            <p:cNvSpPr/>
            <p:nvPr/>
          </p:nvSpPr>
          <p:spPr>
            <a:xfrm>
              <a:off x="4130475" y="4806375"/>
              <a:ext cx="178075" cy="59025"/>
            </a:xfrm>
            <a:custGeom>
              <a:rect b="b" l="l" r="r" t="t"/>
              <a:pathLst>
                <a:path extrusionOk="0" h="2361" w="7123">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3"/>
            <p:cNvSpPr/>
            <p:nvPr/>
          </p:nvSpPr>
          <p:spPr>
            <a:xfrm>
              <a:off x="4453000" y="4806375"/>
              <a:ext cx="178075" cy="59025"/>
            </a:xfrm>
            <a:custGeom>
              <a:rect b="b" l="l" r="r" t="t"/>
              <a:pathLst>
                <a:path extrusionOk="0" h="2361" w="7123">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3"/>
            <p:cNvSpPr/>
            <p:nvPr/>
          </p:nvSpPr>
          <p:spPr>
            <a:xfrm>
              <a:off x="40226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3"/>
            <p:cNvSpPr/>
            <p:nvPr/>
          </p:nvSpPr>
          <p:spPr>
            <a:xfrm>
              <a:off x="3915800" y="4806375"/>
              <a:ext cx="178050" cy="59025"/>
            </a:xfrm>
            <a:custGeom>
              <a:rect b="b" l="l" r="r" t="t"/>
              <a:pathLst>
                <a:path extrusionOk="0" h="2361" w="7122">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3"/>
            <p:cNvSpPr/>
            <p:nvPr/>
          </p:nvSpPr>
          <p:spPr>
            <a:xfrm>
              <a:off x="45598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3"/>
            <p:cNvSpPr/>
            <p:nvPr/>
          </p:nvSpPr>
          <p:spPr>
            <a:xfrm>
              <a:off x="3700100" y="4806375"/>
              <a:ext cx="179075" cy="59025"/>
            </a:xfrm>
            <a:custGeom>
              <a:rect b="b" l="l" r="r" t="t"/>
              <a:pathLst>
                <a:path extrusionOk="0" h="2361" w="7163">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3"/>
            <p:cNvSpPr/>
            <p:nvPr/>
          </p:nvSpPr>
          <p:spPr>
            <a:xfrm>
              <a:off x="3807950"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33"/>
            <p:cNvSpPr/>
            <p:nvPr/>
          </p:nvSpPr>
          <p:spPr>
            <a:xfrm>
              <a:off x="4879300" y="4721925"/>
              <a:ext cx="179075" cy="59050"/>
            </a:xfrm>
            <a:custGeom>
              <a:rect b="b" l="l" r="r" t="t"/>
              <a:pathLst>
                <a:path extrusionOk="0" h="2362" w="7163">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3"/>
            <p:cNvSpPr/>
            <p:nvPr/>
          </p:nvSpPr>
          <p:spPr>
            <a:xfrm>
              <a:off x="4984075" y="4637475"/>
              <a:ext cx="178075" cy="59050"/>
            </a:xfrm>
            <a:custGeom>
              <a:rect b="b" l="l" r="r" t="t"/>
              <a:pathLst>
                <a:path extrusionOk="0" h="2362" w="7123">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3"/>
            <p:cNvSpPr/>
            <p:nvPr/>
          </p:nvSpPr>
          <p:spPr>
            <a:xfrm>
              <a:off x="4932200" y="4679200"/>
              <a:ext cx="178075" cy="60050"/>
            </a:xfrm>
            <a:custGeom>
              <a:rect b="b" l="l" r="r" t="t"/>
              <a:pathLst>
                <a:path extrusionOk="0" h="2402" w="7123">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3"/>
            <p:cNvSpPr/>
            <p:nvPr/>
          </p:nvSpPr>
          <p:spPr>
            <a:xfrm>
              <a:off x="3593275" y="4806375"/>
              <a:ext cx="178075" cy="59025"/>
            </a:xfrm>
            <a:custGeom>
              <a:rect b="b" l="l" r="r" t="t"/>
              <a:pathLst>
                <a:path extrusionOk="0" h="2361" w="7123">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3"/>
            <p:cNvSpPr/>
            <p:nvPr/>
          </p:nvSpPr>
          <p:spPr>
            <a:xfrm>
              <a:off x="4667675" y="4806375"/>
              <a:ext cx="178075" cy="59025"/>
            </a:xfrm>
            <a:custGeom>
              <a:rect b="b" l="l" r="r" t="t"/>
              <a:pathLst>
                <a:path extrusionOk="0" h="2361" w="7123">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3"/>
            <p:cNvSpPr/>
            <p:nvPr/>
          </p:nvSpPr>
          <p:spPr>
            <a:xfrm>
              <a:off x="4775525" y="4806375"/>
              <a:ext cx="178075" cy="59025"/>
            </a:xfrm>
            <a:custGeom>
              <a:rect b="b" l="l" r="r" t="t"/>
              <a:pathLst>
                <a:path extrusionOk="0" h="2361" w="7123">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3"/>
            <p:cNvSpPr/>
            <p:nvPr/>
          </p:nvSpPr>
          <p:spPr>
            <a:xfrm>
              <a:off x="4827400" y="4763650"/>
              <a:ext cx="178075" cy="60050"/>
            </a:xfrm>
            <a:custGeom>
              <a:rect b="b" l="l" r="r" t="t"/>
              <a:pathLst>
                <a:path extrusionOk="0" h="2402" w="7123">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3"/>
            <p:cNvSpPr/>
            <p:nvPr/>
          </p:nvSpPr>
          <p:spPr>
            <a:xfrm>
              <a:off x="3590200" y="4721925"/>
              <a:ext cx="178075" cy="59050"/>
            </a:xfrm>
            <a:custGeom>
              <a:rect b="b" l="l" r="r" t="t"/>
              <a:pathLst>
                <a:path extrusionOk="0" h="2362" w="7123">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3"/>
            <p:cNvSpPr/>
            <p:nvPr/>
          </p:nvSpPr>
          <p:spPr>
            <a:xfrm>
              <a:off x="4340050"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3"/>
            <p:cNvSpPr/>
            <p:nvPr/>
          </p:nvSpPr>
          <p:spPr>
            <a:xfrm>
              <a:off x="4446875" y="4637475"/>
              <a:ext cx="178075" cy="59050"/>
            </a:xfrm>
            <a:custGeom>
              <a:rect b="b" l="l" r="r" t="t"/>
              <a:pathLst>
                <a:path extrusionOk="0" h="2362" w="7123">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3"/>
            <p:cNvSpPr/>
            <p:nvPr/>
          </p:nvSpPr>
          <p:spPr>
            <a:xfrm>
              <a:off x="4232200" y="4637475"/>
              <a:ext cx="178075" cy="59050"/>
            </a:xfrm>
            <a:custGeom>
              <a:rect b="b" l="l" r="r" t="t"/>
              <a:pathLst>
                <a:path extrusionOk="0" h="2362" w="7123">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3"/>
            <p:cNvSpPr/>
            <p:nvPr/>
          </p:nvSpPr>
          <p:spPr>
            <a:xfrm>
              <a:off x="4554725"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3"/>
            <p:cNvSpPr/>
            <p:nvPr/>
          </p:nvSpPr>
          <p:spPr>
            <a:xfrm>
              <a:off x="4769400" y="4637475"/>
              <a:ext cx="178075" cy="59050"/>
            </a:xfrm>
            <a:custGeom>
              <a:rect b="b" l="l" r="r" t="t"/>
              <a:pathLst>
                <a:path extrusionOk="0" h="2362" w="7123">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3"/>
            <p:cNvSpPr/>
            <p:nvPr/>
          </p:nvSpPr>
          <p:spPr>
            <a:xfrm>
              <a:off x="4661550" y="4637475"/>
              <a:ext cx="178075" cy="59050"/>
            </a:xfrm>
            <a:custGeom>
              <a:rect b="b" l="l" r="r" t="t"/>
              <a:pathLst>
                <a:path extrusionOk="0" h="2362" w="7123">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3"/>
            <p:cNvSpPr/>
            <p:nvPr/>
          </p:nvSpPr>
          <p:spPr>
            <a:xfrm>
              <a:off x="4124350" y="4637475"/>
              <a:ext cx="178075" cy="59050"/>
            </a:xfrm>
            <a:custGeom>
              <a:rect b="b" l="l" r="r" t="t"/>
              <a:pathLst>
                <a:path extrusionOk="0" h="2362" w="7123">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3"/>
            <p:cNvSpPr/>
            <p:nvPr/>
          </p:nvSpPr>
          <p:spPr>
            <a:xfrm>
              <a:off x="3538325" y="4763650"/>
              <a:ext cx="178075" cy="60050"/>
            </a:xfrm>
            <a:custGeom>
              <a:rect b="b" l="l" r="r" t="t"/>
              <a:pathLst>
                <a:path extrusionOk="0" h="2402" w="7123">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3"/>
            <p:cNvSpPr/>
            <p:nvPr/>
          </p:nvSpPr>
          <p:spPr>
            <a:xfrm>
              <a:off x="3642100" y="4679200"/>
              <a:ext cx="179100" cy="60050"/>
            </a:xfrm>
            <a:custGeom>
              <a:rect b="b" l="l" r="r" t="t"/>
              <a:pathLst>
                <a:path extrusionOk="0" h="2402" w="7164">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3"/>
            <p:cNvSpPr/>
            <p:nvPr/>
          </p:nvSpPr>
          <p:spPr>
            <a:xfrm>
              <a:off x="4877250"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3"/>
            <p:cNvSpPr/>
            <p:nvPr/>
          </p:nvSpPr>
          <p:spPr>
            <a:xfrm>
              <a:off x="34854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3"/>
            <p:cNvSpPr/>
            <p:nvPr/>
          </p:nvSpPr>
          <p:spPr>
            <a:xfrm>
              <a:off x="3695000" y="4637475"/>
              <a:ext cx="178075" cy="59050"/>
            </a:xfrm>
            <a:custGeom>
              <a:rect b="b" l="l" r="r" t="t"/>
              <a:pathLst>
                <a:path extrusionOk="0" h="2362" w="7123">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3"/>
            <p:cNvSpPr/>
            <p:nvPr/>
          </p:nvSpPr>
          <p:spPr>
            <a:xfrm>
              <a:off x="3909675" y="4637475"/>
              <a:ext cx="178075" cy="59050"/>
            </a:xfrm>
            <a:custGeom>
              <a:rect b="b" l="l" r="r" t="t"/>
              <a:pathLst>
                <a:path extrusionOk="0" h="2362" w="7123">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3"/>
            <p:cNvSpPr/>
            <p:nvPr/>
          </p:nvSpPr>
          <p:spPr>
            <a:xfrm>
              <a:off x="3801825" y="4637475"/>
              <a:ext cx="179100" cy="59050"/>
            </a:xfrm>
            <a:custGeom>
              <a:rect b="b" l="l" r="r" t="t"/>
              <a:pathLst>
                <a:path extrusionOk="0" h="2362" w="7164">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3"/>
            <p:cNvSpPr/>
            <p:nvPr/>
          </p:nvSpPr>
          <p:spPr>
            <a:xfrm>
              <a:off x="4017525"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3"/>
            <p:cNvSpPr/>
            <p:nvPr/>
          </p:nvSpPr>
          <p:spPr>
            <a:xfrm>
              <a:off x="4791800" y="4478775"/>
              <a:ext cx="657275" cy="73275"/>
            </a:xfrm>
            <a:custGeom>
              <a:rect b="b" l="l" r="r" t="t"/>
              <a:pathLst>
                <a:path extrusionOk="0" h="2931" w="26291">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3"/>
            <p:cNvSpPr/>
            <p:nvPr/>
          </p:nvSpPr>
          <p:spPr>
            <a:xfrm>
              <a:off x="4786700" y="4470625"/>
              <a:ext cx="667450" cy="89550"/>
            </a:xfrm>
            <a:custGeom>
              <a:rect b="b" l="l" r="r" t="t"/>
              <a:pathLst>
                <a:path extrusionOk="0" h="3582" w="26698">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3"/>
            <p:cNvSpPr/>
            <p:nvPr/>
          </p:nvSpPr>
          <p:spPr>
            <a:xfrm>
              <a:off x="5097025" y="4128775"/>
              <a:ext cx="102775" cy="392750"/>
            </a:xfrm>
            <a:custGeom>
              <a:rect b="b" l="l" r="r" t="t"/>
              <a:pathLst>
                <a:path extrusionOk="0" h="15710" w="4111">
                  <a:moveTo>
                    <a:pt x="0" y="0"/>
                  </a:moveTo>
                  <a:lnTo>
                    <a:pt x="0" y="15709"/>
                  </a:lnTo>
                  <a:lnTo>
                    <a:pt x="4111" y="15709"/>
                  </a:lnTo>
                  <a:lnTo>
                    <a:pt x="41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3"/>
            <p:cNvSpPr/>
            <p:nvPr/>
          </p:nvSpPr>
          <p:spPr>
            <a:xfrm>
              <a:off x="5088875" y="4119600"/>
              <a:ext cx="120075" cy="410050"/>
            </a:xfrm>
            <a:custGeom>
              <a:rect b="b" l="l" r="r" t="t"/>
              <a:pathLst>
                <a:path extrusionOk="0" h="16402" w="4803">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3"/>
            <p:cNvSpPr/>
            <p:nvPr/>
          </p:nvSpPr>
          <p:spPr>
            <a:xfrm>
              <a:off x="5080750" y="4128775"/>
              <a:ext cx="135325" cy="284900"/>
            </a:xfrm>
            <a:custGeom>
              <a:rect b="b" l="l" r="r" t="t"/>
              <a:pathLst>
                <a:path extrusionOk="0" h="11396" w="5413">
                  <a:moveTo>
                    <a:pt x="0" y="0"/>
                  </a:moveTo>
                  <a:lnTo>
                    <a:pt x="0" y="11395"/>
                  </a:lnTo>
                  <a:lnTo>
                    <a:pt x="5413" y="11395"/>
                  </a:lnTo>
                  <a:lnTo>
                    <a:pt x="54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3"/>
            <p:cNvSpPr/>
            <p:nvPr/>
          </p:nvSpPr>
          <p:spPr>
            <a:xfrm>
              <a:off x="5072600" y="4119600"/>
              <a:ext cx="152650" cy="302200"/>
            </a:xfrm>
            <a:custGeom>
              <a:rect b="b" l="l" r="r" t="t"/>
              <a:pathLst>
                <a:path extrusionOk="0" h="12088" w="6106">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3"/>
            <p:cNvSpPr/>
            <p:nvPr/>
          </p:nvSpPr>
          <p:spPr>
            <a:xfrm>
              <a:off x="4319700" y="2821375"/>
              <a:ext cx="1707275" cy="1335900"/>
            </a:xfrm>
            <a:custGeom>
              <a:rect b="b" l="l" r="r" t="t"/>
              <a:pathLst>
                <a:path extrusionOk="0" h="53436" w="68291">
                  <a:moveTo>
                    <a:pt x="1" y="0"/>
                  </a:moveTo>
                  <a:lnTo>
                    <a:pt x="1" y="53436"/>
                  </a:lnTo>
                  <a:lnTo>
                    <a:pt x="68290" y="53436"/>
                  </a:lnTo>
                  <a:lnTo>
                    <a:pt x="6829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3"/>
            <p:cNvSpPr/>
            <p:nvPr/>
          </p:nvSpPr>
          <p:spPr>
            <a:xfrm>
              <a:off x="4310550" y="2813225"/>
              <a:ext cx="1724550" cy="1352200"/>
            </a:xfrm>
            <a:custGeom>
              <a:rect b="b" l="l" r="r" t="t"/>
              <a:pathLst>
                <a:path extrusionOk="0" h="54088" w="68982">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3"/>
            <p:cNvSpPr/>
            <p:nvPr/>
          </p:nvSpPr>
          <p:spPr>
            <a:xfrm>
              <a:off x="4410250" y="2892600"/>
              <a:ext cx="1525150" cy="1193450"/>
            </a:xfrm>
            <a:custGeom>
              <a:rect b="b" l="l" r="r" t="t"/>
              <a:pathLst>
                <a:path extrusionOk="0" h="47738" w="61006">
                  <a:moveTo>
                    <a:pt x="1" y="0"/>
                  </a:moveTo>
                  <a:lnTo>
                    <a:pt x="1" y="47738"/>
                  </a:lnTo>
                  <a:lnTo>
                    <a:pt x="61006" y="47738"/>
                  </a:lnTo>
                  <a:lnTo>
                    <a:pt x="61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3"/>
            <p:cNvSpPr/>
            <p:nvPr/>
          </p:nvSpPr>
          <p:spPr>
            <a:xfrm>
              <a:off x="4402125" y="2884450"/>
              <a:ext cx="1541425" cy="1209750"/>
            </a:xfrm>
            <a:custGeom>
              <a:rect b="b" l="l" r="r" t="t"/>
              <a:pathLst>
                <a:path extrusionOk="0" h="48390" w="61657">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3"/>
            <p:cNvSpPr/>
            <p:nvPr/>
          </p:nvSpPr>
          <p:spPr>
            <a:xfrm>
              <a:off x="4506925" y="2953625"/>
              <a:ext cx="534150" cy="335775"/>
            </a:xfrm>
            <a:custGeom>
              <a:rect b="b" l="l" r="r" t="t"/>
              <a:pathLst>
                <a:path extrusionOk="0" h="13431" w="21366">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3"/>
            <p:cNvSpPr/>
            <p:nvPr/>
          </p:nvSpPr>
          <p:spPr>
            <a:xfrm>
              <a:off x="4506925" y="3313800"/>
              <a:ext cx="534150" cy="334775"/>
            </a:xfrm>
            <a:custGeom>
              <a:rect b="b" l="l" r="r" t="t"/>
              <a:pathLst>
                <a:path extrusionOk="0" h="13391" w="21366">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3"/>
            <p:cNvSpPr/>
            <p:nvPr/>
          </p:nvSpPr>
          <p:spPr>
            <a:xfrm>
              <a:off x="4506925" y="3681100"/>
              <a:ext cx="534150" cy="335775"/>
            </a:xfrm>
            <a:custGeom>
              <a:rect b="b" l="l" r="r" t="t"/>
              <a:pathLst>
                <a:path extrusionOk="0" h="13431" w="21366">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3"/>
            <p:cNvSpPr/>
            <p:nvPr/>
          </p:nvSpPr>
          <p:spPr>
            <a:xfrm>
              <a:off x="5110250" y="2953625"/>
              <a:ext cx="534175" cy="335775"/>
            </a:xfrm>
            <a:custGeom>
              <a:rect b="b" l="l" r="r" t="t"/>
              <a:pathLst>
                <a:path extrusionOk="0" h="13431" w="21367">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3"/>
            <p:cNvSpPr/>
            <p:nvPr/>
          </p:nvSpPr>
          <p:spPr>
            <a:xfrm>
              <a:off x="5110250" y="3321950"/>
              <a:ext cx="534175" cy="335775"/>
            </a:xfrm>
            <a:custGeom>
              <a:rect b="b" l="l" r="r" t="t"/>
              <a:pathLst>
                <a:path extrusionOk="0" h="13431" w="21367">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3"/>
            <p:cNvSpPr/>
            <p:nvPr/>
          </p:nvSpPr>
          <p:spPr>
            <a:xfrm>
              <a:off x="3941225" y="2531400"/>
              <a:ext cx="657275" cy="73275"/>
            </a:xfrm>
            <a:custGeom>
              <a:rect b="b" l="l" r="r" t="t"/>
              <a:pathLst>
                <a:path extrusionOk="0" h="2931" w="26291">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3"/>
            <p:cNvSpPr/>
            <p:nvPr/>
          </p:nvSpPr>
          <p:spPr>
            <a:xfrm>
              <a:off x="3936125" y="2523250"/>
              <a:ext cx="668475" cy="89575"/>
            </a:xfrm>
            <a:custGeom>
              <a:rect b="b" l="l" r="r" t="t"/>
              <a:pathLst>
                <a:path extrusionOk="0" h="3583" w="26739">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33"/>
            <p:cNvSpPr/>
            <p:nvPr/>
          </p:nvSpPr>
          <p:spPr>
            <a:xfrm>
              <a:off x="4246450" y="2181400"/>
              <a:ext cx="103800" cy="392750"/>
            </a:xfrm>
            <a:custGeom>
              <a:rect b="b" l="l" r="r" t="t"/>
              <a:pathLst>
                <a:path extrusionOk="0" h="15710" w="4152">
                  <a:moveTo>
                    <a:pt x="1" y="1"/>
                  </a:moveTo>
                  <a:lnTo>
                    <a:pt x="1" y="15710"/>
                  </a:lnTo>
                  <a:lnTo>
                    <a:pt x="4152" y="15710"/>
                  </a:lnTo>
                  <a:lnTo>
                    <a:pt x="4152" y="1"/>
                  </a:lnTo>
                  <a:close/>
                </a:path>
              </a:pathLst>
            </a:cu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33"/>
            <p:cNvSpPr/>
            <p:nvPr/>
          </p:nvSpPr>
          <p:spPr>
            <a:xfrm>
              <a:off x="4238300" y="2172250"/>
              <a:ext cx="120100" cy="410050"/>
            </a:xfrm>
            <a:custGeom>
              <a:rect b="b" l="l" r="r" t="t"/>
              <a:pathLst>
                <a:path extrusionOk="0" h="16402" w="4804">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3"/>
            <p:cNvSpPr/>
            <p:nvPr/>
          </p:nvSpPr>
          <p:spPr>
            <a:xfrm>
              <a:off x="4230175" y="2181400"/>
              <a:ext cx="136350" cy="284900"/>
            </a:xfrm>
            <a:custGeom>
              <a:rect b="b" l="l" r="r" t="t"/>
              <a:pathLst>
                <a:path extrusionOk="0" h="11396" w="5454">
                  <a:moveTo>
                    <a:pt x="0" y="1"/>
                  </a:moveTo>
                  <a:lnTo>
                    <a:pt x="0" y="11396"/>
                  </a:lnTo>
                  <a:lnTo>
                    <a:pt x="5454" y="11396"/>
                  </a:lnTo>
                  <a:lnTo>
                    <a:pt x="54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3"/>
            <p:cNvSpPr/>
            <p:nvPr/>
          </p:nvSpPr>
          <p:spPr>
            <a:xfrm>
              <a:off x="4222025" y="2172250"/>
              <a:ext cx="152650" cy="303225"/>
            </a:xfrm>
            <a:custGeom>
              <a:rect b="b" l="l" r="r" t="t"/>
              <a:pathLst>
                <a:path extrusionOk="0" h="12129" w="6106">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33"/>
            <p:cNvSpPr/>
            <p:nvPr/>
          </p:nvSpPr>
          <p:spPr>
            <a:xfrm>
              <a:off x="3469125" y="874000"/>
              <a:ext cx="1707275" cy="1335925"/>
            </a:xfrm>
            <a:custGeom>
              <a:rect b="b" l="l" r="r" t="t"/>
              <a:pathLst>
                <a:path extrusionOk="0" h="53437" w="68291">
                  <a:moveTo>
                    <a:pt x="1" y="1"/>
                  </a:moveTo>
                  <a:lnTo>
                    <a:pt x="1" y="53436"/>
                  </a:lnTo>
                  <a:lnTo>
                    <a:pt x="68291" y="53436"/>
                  </a:lnTo>
                  <a:lnTo>
                    <a:pt x="682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3"/>
            <p:cNvSpPr/>
            <p:nvPr/>
          </p:nvSpPr>
          <p:spPr>
            <a:xfrm>
              <a:off x="3461000" y="865875"/>
              <a:ext cx="1723550" cy="1352175"/>
            </a:xfrm>
            <a:custGeom>
              <a:rect b="b" l="l" r="r" t="t"/>
              <a:pathLst>
                <a:path extrusionOk="0" h="54087" w="68942">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3"/>
            <p:cNvSpPr/>
            <p:nvPr/>
          </p:nvSpPr>
          <p:spPr>
            <a:xfrm>
              <a:off x="3560700" y="945225"/>
              <a:ext cx="1524125" cy="1193475"/>
            </a:xfrm>
            <a:custGeom>
              <a:rect b="b" l="l" r="r" t="t"/>
              <a:pathLst>
                <a:path extrusionOk="0" h="47739" w="60965">
                  <a:moveTo>
                    <a:pt x="1" y="1"/>
                  </a:moveTo>
                  <a:lnTo>
                    <a:pt x="1" y="47738"/>
                  </a:lnTo>
                  <a:lnTo>
                    <a:pt x="60965" y="47738"/>
                  </a:lnTo>
                  <a:lnTo>
                    <a:pt x="609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33"/>
            <p:cNvSpPr/>
            <p:nvPr/>
          </p:nvSpPr>
          <p:spPr>
            <a:xfrm>
              <a:off x="3551550" y="937075"/>
              <a:ext cx="1542450" cy="1209750"/>
            </a:xfrm>
            <a:custGeom>
              <a:rect b="b" l="l" r="r" t="t"/>
              <a:pathLst>
                <a:path extrusionOk="0" h="48390" w="61698">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33"/>
            <p:cNvSpPr/>
            <p:nvPr/>
          </p:nvSpPr>
          <p:spPr>
            <a:xfrm>
              <a:off x="3671600" y="1070375"/>
              <a:ext cx="637950" cy="293050"/>
            </a:xfrm>
            <a:custGeom>
              <a:rect b="b" l="l" r="r" t="t"/>
              <a:pathLst>
                <a:path extrusionOk="0" h="11722" w="25518">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33"/>
            <p:cNvSpPr/>
            <p:nvPr/>
          </p:nvSpPr>
          <p:spPr>
            <a:xfrm>
              <a:off x="3760125" y="1538400"/>
              <a:ext cx="1047975" cy="116000"/>
            </a:xfrm>
            <a:custGeom>
              <a:rect b="b" l="l" r="r" t="t"/>
              <a:pathLst>
                <a:path extrusionOk="0" h="4640" w="41919">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33"/>
            <p:cNvSpPr/>
            <p:nvPr/>
          </p:nvSpPr>
          <p:spPr>
            <a:xfrm>
              <a:off x="3760125" y="1639125"/>
              <a:ext cx="1047975" cy="116000"/>
            </a:xfrm>
            <a:custGeom>
              <a:rect b="b" l="l" r="r" t="t"/>
              <a:pathLst>
                <a:path extrusionOk="0" h="4640" w="41919">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3"/>
            <p:cNvSpPr/>
            <p:nvPr/>
          </p:nvSpPr>
          <p:spPr>
            <a:xfrm>
              <a:off x="3760125" y="1866000"/>
              <a:ext cx="1047975" cy="115000"/>
            </a:xfrm>
            <a:custGeom>
              <a:rect b="b" l="l" r="r" t="t"/>
              <a:pathLst>
                <a:path extrusionOk="0" h="4600" w="41919">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33"/>
            <p:cNvSpPr/>
            <p:nvPr/>
          </p:nvSpPr>
          <p:spPr>
            <a:xfrm>
              <a:off x="3760125" y="1764250"/>
              <a:ext cx="1047975" cy="116025"/>
            </a:xfrm>
            <a:custGeom>
              <a:rect b="b" l="l" r="r" t="t"/>
              <a:pathLst>
                <a:path extrusionOk="0" h="4641" w="41919">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3"/>
            <p:cNvSpPr/>
            <p:nvPr/>
          </p:nvSpPr>
          <p:spPr>
            <a:xfrm>
              <a:off x="4825375" y="1479375"/>
              <a:ext cx="96675" cy="97700"/>
            </a:xfrm>
            <a:custGeom>
              <a:rect b="b" l="l" r="r" t="t"/>
              <a:pathLst>
                <a:path extrusionOk="0" h="3908" w="3867">
                  <a:moveTo>
                    <a:pt x="0" y="1"/>
                  </a:moveTo>
                  <a:lnTo>
                    <a:pt x="0" y="3908"/>
                  </a:lnTo>
                  <a:lnTo>
                    <a:pt x="3866" y="3908"/>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3"/>
            <p:cNvSpPr/>
            <p:nvPr/>
          </p:nvSpPr>
          <p:spPr>
            <a:xfrm>
              <a:off x="4825375" y="1599425"/>
              <a:ext cx="96675" cy="96700"/>
            </a:xfrm>
            <a:custGeom>
              <a:rect b="b" l="l" r="r" t="t"/>
              <a:pathLst>
                <a:path extrusionOk="0" h="3868" w="3867">
                  <a:moveTo>
                    <a:pt x="0" y="1"/>
                  </a:moveTo>
                  <a:lnTo>
                    <a:pt x="0" y="3867"/>
                  </a:lnTo>
                  <a:lnTo>
                    <a:pt x="3866" y="3867"/>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3"/>
            <p:cNvSpPr/>
            <p:nvPr/>
          </p:nvSpPr>
          <p:spPr>
            <a:xfrm>
              <a:off x="4825375" y="1804950"/>
              <a:ext cx="96675" cy="96675"/>
            </a:xfrm>
            <a:custGeom>
              <a:rect b="b" l="l" r="r" t="t"/>
              <a:pathLst>
                <a:path extrusionOk="0" h="3867" w="3867">
                  <a:moveTo>
                    <a:pt x="0" y="1"/>
                  </a:moveTo>
                  <a:lnTo>
                    <a:pt x="0" y="3867"/>
                  </a:lnTo>
                  <a:lnTo>
                    <a:pt x="3866" y="3867"/>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3"/>
            <p:cNvSpPr/>
            <p:nvPr/>
          </p:nvSpPr>
          <p:spPr>
            <a:xfrm>
              <a:off x="4825375" y="1924000"/>
              <a:ext cx="96675" cy="97700"/>
            </a:xfrm>
            <a:custGeom>
              <a:rect b="b" l="l" r="r" t="t"/>
              <a:pathLst>
                <a:path extrusionOk="0" h="3908" w="3867">
                  <a:moveTo>
                    <a:pt x="0" y="0"/>
                  </a:moveTo>
                  <a:lnTo>
                    <a:pt x="0" y="3907"/>
                  </a:lnTo>
                  <a:lnTo>
                    <a:pt x="3866" y="3907"/>
                  </a:lnTo>
                  <a:lnTo>
                    <a:pt x="38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3"/>
            <p:cNvSpPr/>
            <p:nvPr/>
          </p:nvSpPr>
          <p:spPr>
            <a:xfrm>
              <a:off x="3644125" y="1479375"/>
              <a:ext cx="96700" cy="97700"/>
            </a:xfrm>
            <a:custGeom>
              <a:rect b="b" l="l" r="r" t="t"/>
              <a:pathLst>
                <a:path extrusionOk="0" h="3908" w="3868">
                  <a:moveTo>
                    <a:pt x="1" y="1"/>
                  </a:moveTo>
                  <a:lnTo>
                    <a:pt x="1" y="3908"/>
                  </a:lnTo>
                  <a:lnTo>
                    <a:pt x="3867" y="3908"/>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3"/>
            <p:cNvSpPr/>
            <p:nvPr/>
          </p:nvSpPr>
          <p:spPr>
            <a:xfrm>
              <a:off x="3644125" y="1599425"/>
              <a:ext cx="96700" cy="96700"/>
            </a:xfrm>
            <a:custGeom>
              <a:rect b="b" l="l" r="r" t="t"/>
              <a:pathLst>
                <a:path extrusionOk="0" h="3868" w="3868">
                  <a:moveTo>
                    <a:pt x="1" y="1"/>
                  </a:moveTo>
                  <a:lnTo>
                    <a:pt x="1" y="3867"/>
                  </a:lnTo>
                  <a:lnTo>
                    <a:pt x="3867" y="3867"/>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3"/>
            <p:cNvSpPr/>
            <p:nvPr/>
          </p:nvSpPr>
          <p:spPr>
            <a:xfrm>
              <a:off x="3644125" y="1804950"/>
              <a:ext cx="96700" cy="96675"/>
            </a:xfrm>
            <a:custGeom>
              <a:rect b="b" l="l" r="r" t="t"/>
              <a:pathLst>
                <a:path extrusionOk="0" h="3867" w="3868">
                  <a:moveTo>
                    <a:pt x="1" y="1"/>
                  </a:moveTo>
                  <a:lnTo>
                    <a:pt x="1" y="3867"/>
                  </a:lnTo>
                  <a:lnTo>
                    <a:pt x="3867" y="3867"/>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3"/>
            <p:cNvSpPr/>
            <p:nvPr/>
          </p:nvSpPr>
          <p:spPr>
            <a:xfrm>
              <a:off x="3644125" y="1924000"/>
              <a:ext cx="96700" cy="97700"/>
            </a:xfrm>
            <a:custGeom>
              <a:rect b="b" l="l" r="r" t="t"/>
              <a:pathLst>
                <a:path extrusionOk="0" h="3908" w="3868">
                  <a:moveTo>
                    <a:pt x="1" y="0"/>
                  </a:moveTo>
                  <a:lnTo>
                    <a:pt x="1" y="3907"/>
                  </a:lnTo>
                  <a:lnTo>
                    <a:pt x="3867" y="3907"/>
                  </a:lnTo>
                  <a:lnTo>
                    <a:pt x="38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3"/>
            <p:cNvSpPr/>
            <p:nvPr/>
          </p:nvSpPr>
          <p:spPr>
            <a:xfrm>
              <a:off x="4389900" y="1053075"/>
              <a:ext cx="534175" cy="335775"/>
            </a:xfrm>
            <a:custGeom>
              <a:rect b="b" l="l" r="r" t="t"/>
              <a:pathLst>
                <a:path extrusionOk="0" h="13431" w="21367">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3"/>
            <p:cNvSpPr/>
            <p:nvPr/>
          </p:nvSpPr>
          <p:spPr>
            <a:xfrm>
              <a:off x="2792550" y="4478775"/>
              <a:ext cx="657275" cy="73275"/>
            </a:xfrm>
            <a:custGeom>
              <a:rect b="b" l="l" r="r" t="t"/>
              <a:pathLst>
                <a:path extrusionOk="0" h="2931" w="26291">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3"/>
            <p:cNvSpPr/>
            <p:nvPr/>
          </p:nvSpPr>
          <p:spPr>
            <a:xfrm>
              <a:off x="2787450" y="4470625"/>
              <a:ext cx="667475" cy="89550"/>
            </a:xfrm>
            <a:custGeom>
              <a:rect b="b" l="l" r="r" t="t"/>
              <a:pathLst>
                <a:path extrusionOk="0" h="3582" w="26699">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3"/>
            <p:cNvSpPr/>
            <p:nvPr/>
          </p:nvSpPr>
          <p:spPr>
            <a:xfrm>
              <a:off x="3097775" y="4128775"/>
              <a:ext cx="102775" cy="392750"/>
            </a:xfrm>
            <a:custGeom>
              <a:rect b="b" l="l" r="r" t="t"/>
              <a:pathLst>
                <a:path extrusionOk="0" h="15710" w="4111">
                  <a:moveTo>
                    <a:pt x="1" y="0"/>
                  </a:moveTo>
                  <a:lnTo>
                    <a:pt x="1" y="15709"/>
                  </a:lnTo>
                  <a:lnTo>
                    <a:pt x="4111" y="15709"/>
                  </a:lnTo>
                  <a:lnTo>
                    <a:pt x="41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3"/>
            <p:cNvSpPr/>
            <p:nvPr/>
          </p:nvSpPr>
          <p:spPr>
            <a:xfrm>
              <a:off x="3089625" y="4119600"/>
              <a:ext cx="120100" cy="410050"/>
            </a:xfrm>
            <a:custGeom>
              <a:rect b="b" l="l" r="r" t="t"/>
              <a:pathLst>
                <a:path extrusionOk="0" h="16402" w="4804">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3"/>
            <p:cNvSpPr/>
            <p:nvPr/>
          </p:nvSpPr>
          <p:spPr>
            <a:xfrm>
              <a:off x="3081500" y="4128775"/>
              <a:ext cx="135350" cy="284900"/>
            </a:xfrm>
            <a:custGeom>
              <a:rect b="b" l="l" r="r" t="t"/>
              <a:pathLst>
                <a:path extrusionOk="0" h="11396" w="5414">
                  <a:moveTo>
                    <a:pt x="0" y="0"/>
                  </a:moveTo>
                  <a:lnTo>
                    <a:pt x="0" y="11395"/>
                  </a:lnTo>
                  <a:lnTo>
                    <a:pt x="5413" y="11395"/>
                  </a:lnTo>
                  <a:lnTo>
                    <a:pt x="54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3"/>
            <p:cNvSpPr/>
            <p:nvPr/>
          </p:nvSpPr>
          <p:spPr>
            <a:xfrm>
              <a:off x="3073350" y="4119600"/>
              <a:ext cx="152650" cy="302200"/>
            </a:xfrm>
            <a:custGeom>
              <a:rect b="b" l="l" r="r" t="t"/>
              <a:pathLst>
                <a:path extrusionOk="0" h="12088" w="6106">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3"/>
            <p:cNvSpPr/>
            <p:nvPr/>
          </p:nvSpPr>
          <p:spPr>
            <a:xfrm>
              <a:off x="2320450" y="2821375"/>
              <a:ext cx="1707275" cy="1335900"/>
            </a:xfrm>
            <a:custGeom>
              <a:rect b="b" l="l" r="r" t="t"/>
              <a:pathLst>
                <a:path extrusionOk="0" h="53436" w="68291">
                  <a:moveTo>
                    <a:pt x="1" y="0"/>
                  </a:moveTo>
                  <a:lnTo>
                    <a:pt x="1" y="53436"/>
                  </a:lnTo>
                  <a:lnTo>
                    <a:pt x="68291" y="53436"/>
                  </a:lnTo>
                  <a:lnTo>
                    <a:pt x="682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3"/>
            <p:cNvSpPr/>
            <p:nvPr/>
          </p:nvSpPr>
          <p:spPr>
            <a:xfrm>
              <a:off x="2311300" y="2813225"/>
              <a:ext cx="1724575" cy="1352200"/>
            </a:xfrm>
            <a:custGeom>
              <a:rect b="b" l="l" r="r" t="t"/>
              <a:pathLst>
                <a:path extrusionOk="0" h="54088" w="68983">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3"/>
            <p:cNvSpPr/>
            <p:nvPr/>
          </p:nvSpPr>
          <p:spPr>
            <a:xfrm>
              <a:off x="2411025" y="2892600"/>
              <a:ext cx="1525125" cy="1193450"/>
            </a:xfrm>
            <a:custGeom>
              <a:rect b="b" l="l" r="r" t="t"/>
              <a:pathLst>
                <a:path extrusionOk="0" h="47738" w="61005">
                  <a:moveTo>
                    <a:pt x="0" y="0"/>
                  </a:moveTo>
                  <a:lnTo>
                    <a:pt x="0" y="47738"/>
                  </a:lnTo>
                  <a:lnTo>
                    <a:pt x="61005" y="47738"/>
                  </a:lnTo>
                  <a:lnTo>
                    <a:pt x="610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3"/>
            <p:cNvSpPr/>
            <p:nvPr/>
          </p:nvSpPr>
          <p:spPr>
            <a:xfrm>
              <a:off x="2402875" y="2884450"/>
              <a:ext cx="1541425" cy="1209750"/>
            </a:xfrm>
            <a:custGeom>
              <a:rect b="b" l="l" r="r" t="t"/>
              <a:pathLst>
                <a:path extrusionOk="0" h="48390" w="61657">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3"/>
            <p:cNvSpPr/>
            <p:nvPr/>
          </p:nvSpPr>
          <p:spPr>
            <a:xfrm>
              <a:off x="2700975" y="2953625"/>
              <a:ext cx="534175" cy="335775"/>
            </a:xfrm>
            <a:custGeom>
              <a:rect b="b" l="l" r="r" t="t"/>
              <a:pathLst>
                <a:path extrusionOk="0" h="13431" w="21367">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3"/>
            <p:cNvSpPr/>
            <p:nvPr/>
          </p:nvSpPr>
          <p:spPr>
            <a:xfrm>
              <a:off x="2700975" y="3313800"/>
              <a:ext cx="534175" cy="334775"/>
            </a:xfrm>
            <a:custGeom>
              <a:rect b="b" l="l" r="r" t="t"/>
              <a:pathLst>
                <a:path extrusionOk="0" h="13391" w="21367">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3"/>
            <p:cNvSpPr/>
            <p:nvPr/>
          </p:nvSpPr>
          <p:spPr>
            <a:xfrm>
              <a:off x="2700975" y="3681100"/>
              <a:ext cx="534175" cy="335775"/>
            </a:xfrm>
            <a:custGeom>
              <a:rect b="b" l="l" r="r" t="t"/>
              <a:pathLst>
                <a:path extrusionOk="0" h="13431" w="21367">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3"/>
            <p:cNvSpPr/>
            <p:nvPr/>
          </p:nvSpPr>
          <p:spPr>
            <a:xfrm>
              <a:off x="2692850" y="3672950"/>
              <a:ext cx="551450" cy="352075"/>
            </a:xfrm>
            <a:custGeom>
              <a:rect b="b" l="l" r="r" t="t"/>
              <a:pathLst>
                <a:path extrusionOk="0" h="14083" w="22058">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3"/>
            <p:cNvSpPr/>
            <p:nvPr/>
          </p:nvSpPr>
          <p:spPr>
            <a:xfrm>
              <a:off x="3304325" y="2953625"/>
              <a:ext cx="534175" cy="335775"/>
            </a:xfrm>
            <a:custGeom>
              <a:rect b="b" l="l" r="r" t="t"/>
              <a:pathLst>
                <a:path extrusionOk="0" h="13431" w="21367">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3"/>
            <p:cNvSpPr/>
            <p:nvPr/>
          </p:nvSpPr>
          <p:spPr>
            <a:xfrm>
              <a:off x="3304325" y="3321950"/>
              <a:ext cx="534175" cy="335775"/>
            </a:xfrm>
            <a:custGeom>
              <a:rect b="b" l="l" r="r" t="t"/>
              <a:pathLst>
                <a:path extrusionOk="0" h="13431" w="21367">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3"/>
            <p:cNvSpPr/>
            <p:nvPr/>
          </p:nvSpPr>
          <p:spPr>
            <a:xfrm>
              <a:off x="3173075" y="2324875"/>
              <a:ext cx="135325" cy="249275"/>
            </a:xfrm>
            <a:custGeom>
              <a:rect b="b" l="l" r="r" t="t"/>
              <a:pathLst>
                <a:path extrusionOk="0" h="9971" w="5413">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3"/>
            <p:cNvSpPr/>
            <p:nvPr/>
          </p:nvSpPr>
          <p:spPr>
            <a:xfrm>
              <a:off x="2390675" y="1910275"/>
              <a:ext cx="866850" cy="1118675"/>
            </a:xfrm>
            <a:custGeom>
              <a:rect b="b" l="l" r="r" t="t"/>
              <a:pathLst>
                <a:path extrusionOk="0" h="44747" w="34674">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33"/>
            <p:cNvSpPr/>
            <p:nvPr/>
          </p:nvSpPr>
          <p:spPr>
            <a:xfrm>
              <a:off x="2431350" y="1943325"/>
              <a:ext cx="633900" cy="998125"/>
            </a:xfrm>
            <a:custGeom>
              <a:rect b="b" l="l" r="r" t="t"/>
              <a:pathLst>
                <a:path extrusionOk="0" h="39925" w="25356">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3"/>
            <p:cNvSpPr/>
            <p:nvPr/>
          </p:nvSpPr>
          <p:spPr>
            <a:xfrm>
              <a:off x="2939050" y="2055250"/>
              <a:ext cx="304250" cy="177050"/>
            </a:xfrm>
            <a:custGeom>
              <a:rect b="b" l="l" r="r" t="t"/>
              <a:pathLst>
                <a:path extrusionOk="0" h="7082" w="1217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3"/>
            <p:cNvSpPr/>
            <p:nvPr/>
          </p:nvSpPr>
          <p:spPr>
            <a:xfrm>
              <a:off x="2382525" y="1901600"/>
              <a:ext cx="878075" cy="1136150"/>
            </a:xfrm>
            <a:custGeom>
              <a:rect b="b" l="l" r="r" t="t"/>
              <a:pathLst>
                <a:path extrusionOk="0" h="45446" w="35123">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33"/>
            <p:cNvSpPr/>
            <p:nvPr/>
          </p:nvSpPr>
          <p:spPr>
            <a:xfrm>
              <a:off x="2417125" y="1742250"/>
              <a:ext cx="1039825" cy="903125"/>
            </a:xfrm>
            <a:custGeom>
              <a:rect b="b" l="l" r="r" t="t"/>
              <a:pathLst>
                <a:path extrusionOk="0" h="36125" w="41593">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3"/>
            <p:cNvSpPr/>
            <p:nvPr/>
          </p:nvSpPr>
          <p:spPr>
            <a:xfrm>
              <a:off x="2435425" y="1733725"/>
              <a:ext cx="997100" cy="919800"/>
            </a:xfrm>
            <a:custGeom>
              <a:rect b="b" l="l" r="r" t="t"/>
              <a:pathLst>
                <a:path extrusionOk="0" h="36792" w="39884">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3"/>
            <p:cNvSpPr/>
            <p:nvPr/>
          </p:nvSpPr>
          <p:spPr>
            <a:xfrm>
              <a:off x="2586000" y="2406000"/>
              <a:ext cx="59050" cy="52500"/>
            </a:xfrm>
            <a:custGeom>
              <a:rect b="b" l="l" r="r" t="t"/>
              <a:pathLst>
                <a:path extrusionOk="0" h="2100" w="2362">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3"/>
            <p:cNvSpPr/>
            <p:nvPr/>
          </p:nvSpPr>
          <p:spPr>
            <a:xfrm>
              <a:off x="2671475" y="1981950"/>
              <a:ext cx="727475" cy="348225"/>
            </a:xfrm>
            <a:custGeom>
              <a:rect b="b" l="l" r="r" t="t"/>
              <a:pathLst>
                <a:path extrusionOk="0" h="13929" w="29099">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3"/>
            <p:cNvSpPr/>
            <p:nvPr/>
          </p:nvSpPr>
          <p:spPr>
            <a:xfrm>
              <a:off x="2657225" y="2145625"/>
              <a:ext cx="358175" cy="400300"/>
            </a:xfrm>
            <a:custGeom>
              <a:rect b="b" l="l" r="r" t="t"/>
              <a:pathLst>
                <a:path extrusionOk="0" h="16012" w="14327">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3"/>
            <p:cNvSpPr/>
            <p:nvPr/>
          </p:nvSpPr>
          <p:spPr>
            <a:xfrm>
              <a:off x="2814925" y="2364375"/>
              <a:ext cx="487375" cy="66325"/>
            </a:xfrm>
            <a:custGeom>
              <a:rect b="b" l="l" r="r" t="t"/>
              <a:pathLst>
                <a:path extrusionOk="0" h="2653" w="19495">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3"/>
            <p:cNvSpPr/>
            <p:nvPr/>
          </p:nvSpPr>
          <p:spPr>
            <a:xfrm>
              <a:off x="2735575" y="2281825"/>
              <a:ext cx="160775" cy="314125"/>
            </a:xfrm>
            <a:custGeom>
              <a:rect b="b" l="l" r="r" t="t"/>
              <a:pathLst>
                <a:path extrusionOk="0" h="12565" w="6431">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3"/>
            <p:cNvSpPr/>
            <p:nvPr/>
          </p:nvSpPr>
          <p:spPr>
            <a:xfrm>
              <a:off x="2734550" y="2272975"/>
              <a:ext cx="163825" cy="331700"/>
            </a:xfrm>
            <a:custGeom>
              <a:rect b="b" l="l" r="r" t="t"/>
              <a:pathLst>
                <a:path extrusionOk="0" h="13268" w="6553">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3"/>
            <p:cNvSpPr/>
            <p:nvPr/>
          </p:nvSpPr>
          <p:spPr>
            <a:xfrm>
              <a:off x="1585875" y="4992575"/>
              <a:ext cx="2500875" cy="466000"/>
            </a:xfrm>
            <a:custGeom>
              <a:rect b="b" l="l" r="r" t="t"/>
              <a:pathLst>
                <a:path extrusionOk="0" h="18640" w="100035">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3"/>
            <p:cNvSpPr/>
            <p:nvPr/>
          </p:nvSpPr>
          <p:spPr>
            <a:xfrm>
              <a:off x="1577750" y="4984425"/>
              <a:ext cx="2518150" cy="483300"/>
            </a:xfrm>
            <a:custGeom>
              <a:rect b="b" l="l" r="r" t="t"/>
              <a:pathLst>
                <a:path extrusionOk="0" h="19332" w="100726">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3"/>
            <p:cNvSpPr/>
            <p:nvPr/>
          </p:nvSpPr>
          <p:spPr>
            <a:xfrm>
              <a:off x="1598100" y="2881400"/>
              <a:ext cx="1406100" cy="2341600"/>
            </a:xfrm>
            <a:custGeom>
              <a:rect b="b" l="l" r="r" t="t"/>
              <a:pathLst>
                <a:path extrusionOk="0" h="93664" w="56244">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3"/>
            <p:cNvSpPr/>
            <p:nvPr/>
          </p:nvSpPr>
          <p:spPr>
            <a:xfrm>
              <a:off x="1631675" y="2921075"/>
              <a:ext cx="1264675" cy="2293325"/>
            </a:xfrm>
            <a:custGeom>
              <a:rect b="b" l="l" r="r" t="t"/>
              <a:pathLst>
                <a:path extrusionOk="0" h="91733" w="50587">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3"/>
            <p:cNvSpPr/>
            <p:nvPr/>
          </p:nvSpPr>
          <p:spPr>
            <a:xfrm>
              <a:off x="2061025" y="3553925"/>
              <a:ext cx="189250" cy="494225"/>
            </a:xfrm>
            <a:custGeom>
              <a:rect b="b" l="l" r="r" t="t"/>
              <a:pathLst>
                <a:path extrusionOk="0" h="19769" w="757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3"/>
            <p:cNvSpPr/>
            <p:nvPr/>
          </p:nvSpPr>
          <p:spPr>
            <a:xfrm>
              <a:off x="2482225" y="4041475"/>
              <a:ext cx="199450" cy="202600"/>
            </a:xfrm>
            <a:custGeom>
              <a:rect b="b" l="l" r="r" t="t"/>
              <a:pathLst>
                <a:path extrusionOk="0" h="8104" w="7978">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3"/>
            <p:cNvSpPr/>
            <p:nvPr/>
          </p:nvSpPr>
          <p:spPr>
            <a:xfrm>
              <a:off x="2361150" y="4252250"/>
              <a:ext cx="335775" cy="50525"/>
            </a:xfrm>
            <a:custGeom>
              <a:rect b="b" l="l" r="r" t="t"/>
              <a:pathLst>
                <a:path extrusionOk="0" h="2021" w="13431">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3"/>
            <p:cNvSpPr/>
            <p:nvPr/>
          </p:nvSpPr>
          <p:spPr>
            <a:xfrm>
              <a:off x="2311300" y="4874800"/>
              <a:ext cx="481275" cy="353625"/>
            </a:xfrm>
            <a:custGeom>
              <a:rect b="b" l="l" r="r" t="t"/>
              <a:pathLst>
                <a:path extrusionOk="0" h="14145" w="19251">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3"/>
            <p:cNvSpPr/>
            <p:nvPr/>
          </p:nvSpPr>
          <p:spPr>
            <a:xfrm>
              <a:off x="1614375" y="2872825"/>
              <a:ext cx="1385750" cy="2358850"/>
            </a:xfrm>
            <a:custGeom>
              <a:rect b="b" l="l" r="r" t="t"/>
              <a:pathLst>
                <a:path extrusionOk="0" h="94354" w="5543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3"/>
            <p:cNvSpPr/>
            <p:nvPr/>
          </p:nvSpPr>
          <p:spPr>
            <a:xfrm>
              <a:off x="2237025" y="2767550"/>
              <a:ext cx="724450" cy="471000"/>
            </a:xfrm>
            <a:custGeom>
              <a:rect b="b" l="l" r="r" t="t"/>
              <a:pathLst>
                <a:path extrusionOk="0" h="18840" w="28978">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3"/>
            <p:cNvSpPr/>
            <p:nvPr/>
          </p:nvSpPr>
          <p:spPr>
            <a:xfrm>
              <a:off x="2237025" y="2767450"/>
              <a:ext cx="532150" cy="315425"/>
            </a:xfrm>
            <a:custGeom>
              <a:rect b="b" l="l" r="r" t="t"/>
              <a:pathLst>
                <a:path extrusionOk="0" h="12617" w="21286">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3"/>
            <p:cNvSpPr/>
            <p:nvPr/>
          </p:nvSpPr>
          <p:spPr>
            <a:xfrm>
              <a:off x="2227875" y="2759300"/>
              <a:ext cx="742750" cy="488050"/>
            </a:xfrm>
            <a:custGeom>
              <a:rect b="b" l="l" r="r" t="t"/>
              <a:pathLst>
                <a:path extrusionOk="0" h="19522" w="2971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3"/>
            <p:cNvSpPr/>
            <p:nvPr/>
          </p:nvSpPr>
          <p:spPr>
            <a:xfrm>
              <a:off x="3860850" y="4333950"/>
              <a:ext cx="672550" cy="470425"/>
            </a:xfrm>
            <a:custGeom>
              <a:rect b="b" l="l" r="r" t="t"/>
              <a:pathLst>
                <a:path extrusionOk="0" h="18817" w="26902">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3"/>
            <p:cNvSpPr/>
            <p:nvPr/>
          </p:nvSpPr>
          <p:spPr>
            <a:xfrm>
              <a:off x="3852700" y="4326150"/>
              <a:ext cx="674575" cy="486350"/>
            </a:xfrm>
            <a:custGeom>
              <a:rect b="b" l="l" r="r" t="t"/>
              <a:pathLst>
                <a:path extrusionOk="0" h="19454" w="26983">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3"/>
            <p:cNvSpPr/>
            <p:nvPr/>
          </p:nvSpPr>
          <p:spPr>
            <a:xfrm>
              <a:off x="4208800" y="4389225"/>
              <a:ext cx="212675" cy="101775"/>
            </a:xfrm>
            <a:custGeom>
              <a:rect b="b" l="l" r="r" t="t"/>
              <a:pathLst>
                <a:path extrusionOk="0" h="4071" w="8507">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3"/>
            <p:cNvSpPr/>
            <p:nvPr/>
          </p:nvSpPr>
          <p:spPr>
            <a:xfrm>
              <a:off x="4107075" y="4395325"/>
              <a:ext cx="78350" cy="56000"/>
            </a:xfrm>
            <a:custGeom>
              <a:rect b="b" l="l" r="r" t="t"/>
              <a:pathLst>
                <a:path extrusionOk="0" h="2240" w="3134">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3"/>
            <p:cNvSpPr/>
            <p:nvPr/>
          </p:nvSpPr>
          <p:spPr>
            <a:xfrm>
              <a:off x="3132375" y="4321475"/>
              <a:ext cx="590625" cy="357750"/>
            </a:xfrm>
            <a:custGeom>
              <a:rect b="b" l="l" r="r" t="t"/>
              <a:pathLst>
                <a:path extrusionOk="0" h="14310" w="23625">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3"/>
            <p:cNvSpPr/>
            <p:nvPr/>
          </p:nvSpPr>
          <p:spPr>
            <a:xfrm>
              <a:off x="3136450" y="4312925"/>
              <a:ext cx="579950" cy="374425"/>
            </a:xfrm>
            <a:custGeom>
              <a:rect b="b" l="l" r="r" t="t"/>
              <a:pathLst>
                <a:path extrusionOk="0" h="14977" w="23198">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3"/>
            <p:cNvSpPr/>
            <p:nvPr/>
          </p:nvSpPr>
          <p:spPr>
            <a:xfrm>
              <a:off x="3444725" y="4365825"/>
              <a:ext cx="110925" cy="69225"/>
            </a:xfrm>
            <a:custGeom>
              <a:rect b="b" l="l" r="r" t="t"/>
              <a:pathLst>
                <a:path extrusionOk="0" h="2769" w="4437">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3"/>
            <p:cNvSpPr/>
            <p:nvPr/>
          </p:nvSpPr>
          <p:spPr>
            <a:xfrm>
              <a:off x="3362300" y="4339625"/>
              <a:ext cx="85500" cy="62600"/>
            </a:xfrm>
            <a:custGeom>
              <a:rect b="b" l="l" r="r" t="t"/>
              <a:pathLst>
                <a:path extrusionOk="0" h="2504" w="342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3"/>
            <p:cNvSpPr/>
            <p:nvPr/>
          </p:nvSpPr>
          <p:spPr>
            <a:xfrm>
              <a:off x="2535150" y="3264975"/>
              <a:ext cx="1519025" cy="2054400"/>
            </a:xfrm>
            <a:custGeom>
              <a:rect b="b" l="l" r="r" t="t"/>
              <a:pathLst>
                <a:path extrusionOk="0" h="82176" w="60761">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3"/>
            <p:cNvSpPr/>
            <p:nvPr/>
          </p:nvSpPr>
          <p:spPr>
            <a:xfrm>
              <a:off x="2553450" y="3316850"/>
              <a:ext cx="1490550" cy="2002325"/>
            </a:xfrm>
            <a:custGeom>
              <a:rect b="b" l="l" r="r" t="t"/>
              <a:pathLst>
                <a:path extrusionOk="0" h="80093" w="59622">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3"/>
            <p:cNvSpPr/>
            <p:nvPr/>
          </p:nvSpPr>
          <p:spPr>
            <a:xfrm>
              <a:off x="2545325" y="3256325"/>
              <a:ext cx="1502750" cy="2072025"/>
            </a:xfrm>
            <a:custGeom>
              <a:rect b="b" l="l" r="r" t="t"/>
              <a:pathLst>
                <a:path extrusionOk="0" h="82881" w="6011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3"/>
            <p:cNvSpPr/>
            <p:nvPr/>
          </p:nvSpPr>
          <p:spPr>
            <a:xfrm>
              <a:off x="3802850" y="4638300"/>
              <a:ext cx="175025" cy="233225"/>
            </a:xfrm>
            <a:custGeom>
              <a:rect b="b" l="l" r="r" t="t"/>
              <a:pathLst>
                <a:path extrusionOk="0" h="9329" w="7001">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3"/>
            <p:cNvSpPr/>
            <p:nvPr/>
          </p:nvSpPr>
          <p:spPr>
            <a:xfrm>
              <a:off x="975425" y="2808800"/>
              <a:ext cx="1312500" cy="2649775"/>
            </a:xfrm>
            <a:custGeom>
              <a:rect b="b" l="l" r="r" t="t"/>
              <a:pathLst>
                <a:path extrusionOk="0" h="105991" w="5250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3"/>
            <p:cNvSpPr/>
            <p:nvPr/>
          </p:nvSpPr>
          <p:spPr>
            <a:xfrm>
              <a:off x="966275" y="2801025"/>
              <a:ext cx="1330800" cy="2666700"/>
            </a:xfrm>
            <a:custGeom>
              <a:rect b="b" l="l" r="r" t="t"/>
              <a:pathLst>
                <a:path extrusionOk="0" h="106668" w="53232">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3"/>
            <p:cNvSpPr/>
            <p:nvPr/>
          </p:nvSpPr>
          <p:spPr>
            <a:xfrm>
              <a:off x="474850" y="2774800"/>
              <a:ext cx="1737800" cy="2683775"/>
            </a:xfrm>
            <a:custGeom>
              <a:rect b="b" l="l" r="r" t="t"/>
              <a:pathLst>
                <a:path extrusionOk="0" h="107351" w="69512">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3"/>
            <p:cNvSpPr/>
            <p:nvPr/>
          </p:nvSpPr>
          <p:spPr>
            <a:xfrm>
              <a:off x="469775" y="2766425"/>
              <a:ext cx="1751000" cy="2701300"/>
            </a:xfrm>
            <a:custGeom>
              <a:rect b="b" l="l" r="r" t="t"/>
              <a:pathLst>
                <a:path extrusionOk="0" h="108052" w="7004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3"/>
            <p:cNvSpPr/>
            <p:nvPr/>
          </p:nvSpPr>
          <p:spPr>
            <a:xfrm>
              <a:off x="1026300" y="5458550"/>
              <a:ext cx="6114750" cy="25"/>
            </a:xfrm>
            <a:custGeom>
              <a:rect b="b" l="l" r="r" t="t"/>
              <a:pathLst>
                <a:path extrusionOk="0" h="1" w="244590">
                  <a:moveTo>
                    <a:pt x="0" y="0"/>
                  </a:moveTo>
                  <a:lnTo>
                    <a:pt x="244590" y="0"/>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3"/>
            <p:cNvSpPr/>
            <p:nvPr/>
          </p:nvSpPr>
          <p:spPr>
            <a:xfrm>
              <a:off x="1017150" y="5450400"/>
              <a:ext cx="6132050" cy="17325"/>
            </a:xfrm>
            <a:custGeom>
              <a:rect b="b" l="l" r="r" t="t"/>
              <a:pathLst>
                <a:path extrusionOk="0" h="693" w="245282">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0" name="Google Shape;1880;p33"/>
          <p:cNvSpPr txBox="1"/>
          <p:nvPr>
            <p:ph type="ctrTitle"/>
          </p:nvPr>
        </p:nvSpPr>
        <p:spPr>
          <a:xfrm>
            <a:off x="4491225" y="1430400"/>
            <a:ext cx="4174200" cy="1534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en" sz="4000">
                <a:latin typeface="Montserrat"/>
                <a:ea typeface="Montserrat"/>
                <a:cs typeface="Montserrat"/>
                <a:sym typeface="Montserrat"/>
              </a:rPr>
              <a:t>Customer Segmentation</a:t>
            </a:r>
            <a:endParaRPr b="1" sz="4200">
              <a:latin typeface="Montserrat"/>
              <a:ea typeface="Montserrat"/>
              <a:cs typeface="Montserrat"/>
              <a:sym typeface="Montserrat"/>
            </a:endParaRPr>
          </a:p>
        </p:txBody>
      </p:sp>
      <p:sp>
        <p:nvSpPr>
          <p:cNvPr id="1881" name="Google Shape;1881;p33"/>
          <p:cNvSpPr txBox="1"/>
          <p:nvPr>
            <p:ph idx="1" type="subTitle"/>
          </p:nvPr>
        </p:nvSpPr>
        <p:spPr>
          <a:xfrm>
            <a:off x="5401050" y="2863603"/>
            <a:ext cx="3264300" cy="528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500">
                <a:latin typeface="Montserrat SemiBold"/>
                <a:ea typeface="Montserrat SemiBold"/>
                <a:cs typeface="Montserrat SemiBold"/>
                <a:sym typeface="Montserrat SemiBold"/>
              </a:rPr>
              <a:t>Credit Card User</a:t>
            </a:r>
            <a:endParaRPr sz="2500">
              <a:latin typeface="Montserrat SemiBold"/>
              <a:ea typeface="Montserrat SemiBold"/>
              <a:cs typeface="Montserrat SemiBold"/>
              <a:sym typeface="Montserrat SemiBold"/>
            </a:endParaRPr>
          </a:p>
        </p:txBody>
      </p:sp>
      <p:cxnSp>
        <p:nvCxnSpPr>
          <p:cNvPr id="1882" name="Google Shape;1882;p33"/>
          <p:cNvCxnSpPr/>
          <p:nvPr/>
        </p:nvCxnSpPr>
        <p:spPr>
          <a:xfrm>
            <a:off x="5904325" y="3464050"/>
            <a:ext cx="2685000" cy="4200"/>
          </a:xfrm>
          <a:prstGeom prst="straightConnector1">
            <a:avLst/>
          </a:prstGeom>
          <a:noFill/>
          <a:ln cap="flat" cmpd="sng" w="28575">
            <a:solidFill>
              <a:schemeClr val="accent1"/>
            </a:solidFill>
            <a:prstDash val="solid"/>
            <a:round/>
            <a:headEnd len="med" w="med" type="none"/>
            <a:tailEnd len="med" w="med" type="none"/>
          </a:ln>
        </p:spPr>
      </p:cxnSp>
      <p:sp>
        <p:nvSpPr>
          <p:cNvPr id="1883" name="Google Shape;1883;p33"/>
          <p:cNvSpPr txBox="1"/>
          <p:nvPr/>
        </p:nvSpPr>
        <p:spPr>
          <a:xfrm>
            <a:off x="5858050" y="3522275"/>
            <a:ext cx="2840100" cy="7080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None/>
            </a:pPr>
            <a:r>
              <a:rPr lang="en" sz="1700">
                <a:solidFill>
                  <a:schemeClr val="dk2"/>
                </a:solidFill>
                <a:latin typeface="Lato"/>
                <a:ea typeface="Lato"/>
                <a:cs typeface="Lato"/>
                <a:sym typeface="Lato"/>
              </a:rPr>
              <a:t>Presented By Charlie Think Tank Team JCDSVL-05</a:t>
            </a:r>
            <a:endParaRPr sz="1700">
              <a:solidFill>
                <a:schemeClr val="dk2"/>
              </a:solidFill>
              <a:latin typeface="Lato"/>
              <a:ea typeface="Lato"/>
              <a:cs typeface="Lato"/>
              <a:sym typeface="Lato"/>
            </a:endParaRPr>
          </a:p>
        </p:txBody>
      </p:sp>
      <p:pic>
        <p:nvPicPr>
          <p:cNvPr id="1884" name="Google Shape;1884;p33"/>
          <p:cNvPicPr preferRelativeResize="0"/>
          <p:nvPr/>
        </p:nvPicPr>
        <p:blipFill>
          <a:blip r:embed="rId3">
            <a:alphaModFix/>
          </a:blip>
          <a:stretch>
            <a:fillRect/>
          </a:stretch>
        </p:blipFill>
        <p:spPr>
          <a:xfrm>
            <a:off x="6332316" y="4497776"/>
            <a:ext cx="2351035" cy="3939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6" name="Shape 2726"/>
        <p:cNvGrpSpPr/>
        <p:nvPr/>
      </p:nvGrpSpPr>
      <p:grpSpPr>
        <a:xfrm>
          <a:off x="0" y="0"/>
          <a:ext cx="0" cy="0"/>
          <a:chOff x="0" y="0"/>
          <a:chExt cx="0" cy="0"/>
        </a:xfrm>
      </p:grpSpPr>
      <p:sp>
        <p:nvSpPr>
          <p:cNvPr id="2727" name="Google Shape;2727;p42"/>
          <p:cNvSpPr txBox="1"/>
          <p:nvPr>
            <p:ph type="ctrTitle"/>
          </p:nvPr>
        </p:nvSpPr>
        <p:spPr>
          <a:xfrm>
            <a:off x="179700" y="19300"/>
            <a:ext cx="5510400" cy="75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300">
                <a:latin typeface="Montserrat"/>
                <a:ea typeface="Montserrat"/>
                <a:cs typeface="Montserrat"/>
                <a:sym typeface="Montserrat"/>
              </a:rPr>
              <a:t>Univariate Analysis</a:t>
            </a:r>
            <a:endParaRPr b="1" sz="2300">
              <a:latin typeface="Montserrat"/>
              <a:ea typeface="Montserrat"/>
              <a:cs typeface="Montserrat"/>
              <a:sym typeface="Montserrat"/>
            </a:endParaRPr>
          </a:p>
        </p:txBody>
      </p:sp>
      <p:sp>
        <p:nvSpPr>
          <p:cNvPr id="2728" name="Google Shape;2728;p42"/>
          <p:cNvSpPr txBox="1"/>
          <p:nvPr/>
        </p:nvSpPr>
        <p:spPr>
          <a:xfrm flipH="1">
            <a:off x="6396625" y="4787225"/>
            <a:ext cx="2730600" cy="2166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1600"/>
              </a:spcAft>
              <a:buNone/>
            </a:pPr>
            <a:r>
              <a:rPr lang="en" sz="1500">
                <a:solidFill>
                  <a:schemeClr val="dk2"/>
                </a:solidFill>
                <a:latin typeface="Lato"/>
                <a:ea typeface="Lato"/>
                <a:cs typeface="Lato"/>
                <a:sym typeface="Lato"/>
              </a:rPr>
              <a:t>Exploratory </a:t>
            </a:r>
            <a:r>
              <a:rPr lang="en" sz="1500">
                <a:solidFill>
                  <a:schemeClr val="dk2"/>
                </a:solidFill>
                <a:latin typeface="Lato"/>
                <a:ea typeface="Lato"/>
                <a:cs typeface="Lato"/>
                <a:sym typeface="Lato"/>
              </a:rPr>
              <a:t>Data </a:t>
            </a:r>
            <a:r>
              <a:rPr lang="en" sz="1500">
                <a:solidFill>
                  <a:schemeClr val="accent1"/>
                </a:solidFill>
                <a:latin typeface="Lato"/>
                <a:ea typeface="Lato"/>
                <a:cs typeface="Lato"/>
                <a:sym typeface="Lato"/>
              </a:rPr>
              <a:t>Analysis</a:t>
            </a:r>
            <a:endParaRPr sz="1500">
              <a:solidFill>
                <a:schemeClr val="accent1"/>
              </a:solidFill>
              <a:latin typeface="Lato"/>
              <a:ea typeface="Lato"/>
              <a:cs typeface="Lato"/>
              <a:sym typeface="Lato"/>
            </a:endParaRPr>
          </a:p>
        </p:txBody>
      </p:sp>
      <p:sp>
        <p:nvSpPr>
          <p:cNvPr id="2729" name="Google Shape;2729;p42"/>
          <p:cNvSpPr txBox="1"/>
          <p:nvPr/>
        </p:nvSpPr>
        <p:spPr>
          <a:xfrm>
            <a:off x="179700" y="586500"/>
            <a:ext cx="4260900" cy="415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en" sz="1500">
                <a:solidFill>
                  <a:schemeClr val="dk2"/>
                </a:solidFill>
                <a:latin typeface="Lato"/>
                <a:ea typeface="Lato"/>
                <a:cs typeface="Lato"/>
                <a:sym typeface="Lato"/>
              </a:rPr>
              <a:t>"This  Sample for Univariate Analysis"</a:t>
            </a:r>
            <a:endParaRPr sz="1500"/>
          </a:p>
        </p:txBody>
      </p:sp>
      <p:pic>
        <p:nvPicPr>
          <p:cNvPr id="2730" name="Google Shape;2730;p42"/>
          <p:cNvPicPr preferRelativeResize="0"/>
          <p:nvPr/>
        </p:nvPicPr>
        <p:blipFill rotWithShape="1">
          <a:blip r:embed="rId3">
            <a:alphaModFix/>
          </a:blip>
          <a:srcRect b="49581" l="0" r="66737" t="0"/>
          <a:stretch/>
        </p:blipFill>
        <p:spPr>
          <a:xfrm>
            <a:off x="237175" y="1062900"/>
            <a:ext cx="3119237" cy="3940925"/>
          </a:xfrm>
          <a:prstGeom prst="rect">
            <a:avLst/>
          </a:prstGeom>
          <a:noFill/>
          <a:ln>
            <a:noFill/>
          </a:ln>
        </p:spPr>
      </p:pic>
      <p:sp>
        <p:nvSpPr>
          <p:cNvPr id="2731" name="Google Shape;2731;p42"/>
          <p:cNvSpPr txBox="1"/>
          <p:nvPr/>
        </p:nvSpPr>
        <p:spPr>
          <a:xfrm>
            <a:off x="3356400" y="1066750"/>
            <a:ext cx="4566000" cy="1341600"/>
          </a:xfrm>
          <a:prstGeom prst="rect">
            <a:avLst/>
          </a:prstGeom>
          <a:noFill/>
          <a:ln>
            <a:noFill/>
          </a:ln>
        </p:spPr>
        <p:txBody>
          <a:bodyPr anchorCtr="0" anchor="t" bIns="91425" lIns="91425" spcFirstLastPara="1" rIns="91425" wrap="square" tIns="91425">
            <a:noAutofit/>
          </a:bodyPr>
          <a:lstStyle/>
          <a:p>
            <a:pPr indent="457200" lvl="0" marL="0" rtl="0" algn="just">
              <a:spcBef>
                <a:spcPts val="0"/>
              </a:spcBef>
              <a:spcAft>
                <a:spcPts val="0"/>
              </a:spcAft>
              <a:buNone/>
            </a:pPr>
            <a:r>
              <a:rPr lang="en" sz="1500">
                <a:solidFill>
                  <a:schemeClr val="dk2"/>
                </a:solidFill>
                <a:latin typeface="Lato"/>
                <a:ea typeface="Lato"/>
                <a:cs typeface="Lato"/>
                <a:sym typeface="Lato"/>
              </a:rPr>
              <a:t>Around 90% of users have credit limit below 13.000, have balance below 8.000 and updated frequently,  paid installment below 12.000 with the minimum payment below 5.000, and the tenure are still in 12th month.</a:t>
            </a:r>
            <a:endParaRPr sz="1500">
              <a:solidFill>
                <a:schemeClr val="dk2"/>
              </a:solidFill>
              <a:latin typeface="Lato"/>
              <a:ea typeface="Lato"/>
              <a:cs typeface="Lato"/>
              <a:sym typeface="Lato"/>
            </a:endParaRPr>
          </a:p>
          <a:p>
            <a:pPr indent="0" lvl="0" marL="0" rtl="0" algn="just">
              <a:spcBef>
                <a:spcPts val="0"/>
              </a:spcBef>
              <a:spcAft>
                <a:spcPts val="0"/>
              </a:spcAft>
              <a:buNone/>
            </a:pPr>
            <a:r>
              <a:t/>
            </a:r>
            <a:endParaRPr sz="1000">
              <a:solidFill>
                <a:schemeClr val="dk2"/>
              </a:solidFill>
              <a:latin typeface="Lato"/>
              <a:ea typeface="Lato"/>
              <a:cs typeface="Lato"/>
              <a:sym typeface="Lato"/>
            </a:endParaRPr>
          </a:p>
        </p:txBody>
      </p:sp>
      <p:sp>
        <p:nvSpPr>
          <p:cNvPr id="2732" name="Google Shape;2732;p42"/>
          <p:cNvSpPr txBox="1"/>
          <p:nvPr/>
        </p:nvSpPr>
        <p:spPr>
          <a:xfrm>
            <a:off x="3356400" y="2332075"/>
            <a:ext cx="5557500" cy="2297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500">
                <a:solidFill>
                  <a:schemeClr val="dk2"/>
                </a:solidFill>
                <a:latin typeface="Lato"/>
                <a:ea typeface="Lato"/>
                <a:cs typeface="Lato"/>
                <a:sym typeface="Lato"/>
              </a:rPr>
              <a:t>We assume that:</a:t>
            </a:r>
            <a:endParaRPr b="1" sz="1500">
              <a:solidFill>
                <a:schemeClr val="dk2"/>
              </a:solidFill>
              <a:latin typeface="Lato"/>
              <a:ea typeface="Lato"/>
              <a:cs typeface="Lato"/>
              <a:sym typeface="Lato"/>
            </a:endParaRPr>
          </a:p>
          <a:p>
            <a:pPr indent="-292100" lvl="0" marL="457200" rtl="0" algn="just">
              <a:spcBef>
                <a:spcPts val="0"/>
              </a:spcBef>
              <a:spcAft>
                <a:spcPts val="0"/>
              </a:spcAft>
              <a:buClr>
                <a:schemeClr val="dk2"/>
              </a:buClr>
              <a:buSzPts val="1000"/>
              <a:buFont typeface="Lato"/>
              <a:buChar char="●"/>
            </a:pPr>
            <a:r>
              <a:rPr lang="en" sz="1500">
                <a:solidFill>
                  <a:schemeClr val="dk2"/>
                </a:solidFill>
                <a:latin typeface="Lato"/>
                <a:ea typeface="Lato"/>
                <a:cs typeface="Lato"/>
                <a:sym typeface="Lato"/>
              </a:rPr>
              <a:t>This represent the general population of the data</a:t>
            </a:r>
            <a:endParaRPr sz="1500">
              <a:solidFill>
                <a:schemeClr val="dk2"/>
              </a:solidFill>
              <a:latin typeface="Lato"/>
              <a:ea typeface="Lato"/>
              <a:cs typeface="Lato"/>
              <a:sym typeface="Lato"/>
            </a:endParaRPr>
          </a:p>
          <a:p>
            <a:pPr indent="-292100" lvl="0" marL="457200" rtl="0" algn="just">
              <a:spcBef>
                <a:spcPts val="0"/>
              </a:spcBef>
              <a:spcAft>
                <a:spcPts val="0"/>
              </a:spcAft>
              <a:buClr>
                <a:schemeClr val="dk2"/>
              </a:buClr>
              <a:buSzPts val="1000"/>
              <a:buFont typeface="Lato"/>
              <a:buChar char="●"/>
            </a:pPr>
            <a:r>
              <a:rPr lang="en" sz="1500">
                <a:solidFill>
                  <a:schemeClr val="dk2"/>
                </a:solidFill>
                <a:latin typeface="Lato"/>
                <a:ea typeface="Lato"/>
                <a:cs typeface="Lato"/>
                <a:sym typeface="Lato"/>
              </a:rPr>
              <a:t>Balance updated represent active account (purchase, payment, withdraw, deposit, etc)</a:t>
            </a:r>
            <a:endParaRPr sz="1500">
              <a:solidFill>
                <a:schemeClr val="dk2"/>
              </a:solidFill>
              <a:latin typeface="Lato"/>
              <a:ea typeface="Lato"/>
              <a:cs typeface="Lato"/>
              <a:sym typeface="Lato"/>
            </a:endParaRPr>
          </a:p>
          <a:p>
            <a:pPr indent="-292100" lvl="0" marL="457200" rtl="0" algn="just">
              <a:spcBef>
                <a:spcPts val="0"/>
              </a:spcBef>
              <a:spcAft>
                <a:spcPts val="0"/>
              </a:spcAft>
              <a:buClr>
                <a:schemeClr val="dk2"/>
              </a:buClr>
              <a:buSzPts val="1000"/>
              <a:buFont typeface="Lato"/>
              <a:buChar char="●"/>
            </a:pPr>
            <a:r>
              <a:rPr lang="en" sz="1500">
                <a:solidFill>
                  <a:schemeClr val="dk2"/>
                </a:solidFill>
                <a:latin typeface="Lato"/>
                <a:ea typeface="Lato"/>
                <a:cs typeface="Lato"/>
                <a:sym typeface="Lato"/>
              </a:rPr>
              <a:t>Divided by 2 group the one that never made any purchase and frequently made purchase, explained in clustering result</a:t>
            </a:r>
            <a:endParaRPr sz="1500">
              <a:solidFill>
                <a:schemeClr val="dk2"/>
              </a:solidFill>
              <a:latin typeface="Lato"/>
              <a:ea typeface="Lato"/>
              <a:cs typeface="Lato"/>
              <a:sym typeface="Lato"/>
            </a:endParaRPr>
          </a:p>
          <a:p>
            <a:pPr indent="-292100" lvl="0" marL="457200" rtl="0" algn="just">
              <a:spcBef>
                <a:spcPts val="0"/>
              </a:spcBef>
              <a:spcAft>
                <a:spcPts val="0"/>
              </a:spcAft>
              <a:buClr>
                <a:schemeClr val="dk2"/>
              </a:buClr>
              <a:buSzPts val="1000"/>
              <a:buFont typeface="Lato"/>
              <a:buChar char="●"/>
            </a:pPr>
            <a:r>
              <a:rPr lang="en" sz="1500">
                <a:solidFill>
                  <a:schemeClr val="dk2"/>
                </a:solidFill>
                <a:latin typeface="Lato"/>
                <a:ea typeface="Lato"/>
                <a:cs typeface="Lato"/>
                <a:sym typeface="Lato"/>
              </a:rPr>
              <a:t>The data updated periodically</a:t>
            </a:r>
            <a:endParaRPr sz="1500">
              <a:solidFill>
                <a:schemeClr val="dk2"/>
              </a:solidFill>
              <a:latin typeface="Lato"/>
              <a:ea typeface="Lato"/>
              <a:cs typeface="Lato"/>
              <a:sym typeface="Lato"/>
            </a:endParaRPr>
          </a:p>
          <a:p>
            <a:pPr indent="-292100" lvl="0" marL="457200" rtl="0" algn="just">
              <a:spcBef>
                <a:spcPts val="0"/>
              </a:spcBef>
              <a:spcAft>
                <a:spcPts val="0"/>
              </a:spcAft>
              <a:buClr>
                <a:schemeClr val="dk2"/>
              </a:buClr>
              <a:buSzPts val="1000"/>
              <a:buFont typeface="Lato"/>
              <a:buChar char="●"/>
            </a:pPr>
            <a:r>
              <a:rPr lang="en" sz="1500">
                <a:solidFill>
                  <a:schemeClr val="dk2"/>
                </a:solidFill>
                <a:latin typeface="Lato"/>
                <a:ea typeface="Lato"/>
                <a:cs typeface="Lato"/>
                <a:sym typeface="Lato"/>
              </a:rPr>
              <a:t>The credit card owned by new user or recently renewed</a:t>
            </a:r>
            <a:endParaRPr sz="1000">
              <a:solidFill>
                <a:schemeClr val="dk2"/>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6" name="Shape 2736"/>
        <p:cNvGrpSpPr/>
        <p:nvPr/>
      </p:nvGrpSpPr>
      <p:grpSpPr>
        <a:xfrm>
          <a:off x="0" y="0"/>
          <a:ext cx="0" cy="0"/>
          <a:chOff x="0" y="0"/>
          <a:chExt cx="0" cy="0"/>
        </a:xfrm>
      </p:grpSpPr>
      <p:sp>
        <p:nvSpPr>
          <p:cNvPr id="2737" name="Google Shape;2737;p43"/>
          <p:cNvSpPr txBox="1"/>
          <p:nvPr>
            <p:ph type="ctrTitle"/>
          </p:nvPr>
        </p:nvSpPr>
        <p:spPr>
          <a:xfrm>
            <a:off x="179700" y="62675"/>
            <a:ext cx="5510400" cy="96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300">
                <a:latin typeface="Montserrat"/>
                <a:ea typeface="Montserrat"/>
                <a:cs typeface="Montserrat"/>
                <a:sym typeface="Montserrat"/>
              </a:rPr>
              <a:t>Bivariate Analysis - Balance</a:t>
            </a:r>
            <a:endParaRPr b="1" sz="2300">
              <a:latin typeface="Montserrat"/>
              <a:ea typeface="Montserrat"/>
              <a:cs typeface="Montserrat"/>
              <a:sym typeface="Montserrat"/>
            </a:endParaRPr>
          </a:p>
        </p:txBody>
      </p:sp>
      <p:sp>
        <p:nvSpPr>
          <p:cNvPr id="2738" name="Google Shape;2738;p43"/>
          <p:cNvSpPr txBox="1"/>
          <p:nvPr/>
        </p:nvSpPr>
        <p:spPr>
          <a:xfrm flipH="1">
            <a:off x="6396625" y="4787225"/>
            <a:ext cx="2730600" cy="2166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1600"/>
              </a:spcAft>
              <a:buNone/>
            </a:pPr>
            <a:r>
              <a:rPr lang="en" sz="1500">
                <a:solidFill>
                  <a:schemeClr val="dk2"/>
                </a:solidFill>
                <a:latin typeface="Lato"/>
                <a:ea typeface="Lato"/>
                <a:cs typeface="Lato"/>
                <a:sym typeface="Lato"/>
              </a:rPr>
              <a:t>Exploratory </a:t>
            </a:r>
            <a:r>
              <a:rPr lang="en" sz="1500">
                <a:solidFill>
                  <a:schemeClr val="dk2"/>
                </a:solidFill>
                <a:latin typeface="Lato"/>
                <a:ea typeface="Lato"/>
                <a:cs typeface="Lato"/>
                <a:sym typeface="Lato"/>
              </a:rPr>
              <a:t>Data </a:t>
            </a:r>
            <a:r>
              <a:rPr lang="en" sz="1500">
                <a:solidFill>
                  <a:schemeClr val="accent1"/>
                </a:solidFill>
                <a:latin typeface="Lato"/>
                <a:ea typeface="Lato"/>
                <a:cs typeface="Lato"/>
                <a:sym typeface="Lato"/>
              </a:rPr>
              <a:t>Analysis</a:t>
            </a:r>
            <a:endParaRPr sz="1500">
              <a:solidFill>
                <a:schemeClr val="accent1"/>
              </a:solidFill>
              <a:latin typeface="Lato"/>
              <a:ea typeface="Lato"/>
              <a:cs typeface="Lato"/>
              <a:sym typeface="Lato"/>
            </a:endParaRPr>
          </a:p>
        </p:txBody>
      </p:sp>
      <p:pic>
        <p:nvPicPr>
          <p:cNvPr id="2739" name="Google Shape;2739;p43"/>
          <p:cNvPicPr preferRelativeResize="0"/>
          <p:nvPr/>
        </p:nvPicPr>
        <p:blipFill rotWithShape="1">
          <a:blip r:embed="rId3">
            <a:alphaModFix/>
          </a:blip>
          <a:srcRect b="9960" l="9916" r="8736" t="9711"/>
          <a:stretch/>
        </p:blipFill>
        <p:spPr>
          <a:xfrm>
            <a:off x="104325" y="981100"/>
            <a:ext cx="5585777" cy="3940067"/>
          </a:xfrm>
          <a:prstGeom prst="rect">
            <a:avLst/>
          </a:prstGeom>
          <a:noFill/>
          <a:ln>
            <a:noFill/>
          </a:ln>
        </p:spPr>
      </p:pic>
      <p:sp>
        <p:nvSpPr>
          <p:cNvPr id="2740" name="Google Shape;2740;p43"/>
          <p:cNvSpPr txBox="1"/>
          <p:nvPr/>
        </p:nvSpPr>
        <p:spPr>
          <a:xfrm>
            <a:off x="5690925" y="1529600"/>
            <a:ext cx="3302100" cy="3291000"/>
          </a:xfrm>
          <a:prstGeom prst="rect">
            <a:avLst/>
          </a:prstGeom>
          <a:noFill/>
          <a:ln>
            <a:noFill/>
          </a:ln>
        </p:spPr>
        <p:txBody>
          <a:bodyPr anchorCtr="0" anchor="t" bIns="91425" lIns="91425" spcFirstLastPara="1" rIns="91425" wrap="square" tIns="91425">
            <a:noAutofit/>
          </a:bodyPr>
          <a:lstStyle/>
          <a:p>
            <a:pPr indent="-209550" lvl="0" marL="228600" rtl="0" algn="just">
              <a:spcBef>
                <a:spcPts val="0"/>
              </a:spcBef>
              <a:spcAft>
                <a:spcPts val="0"/>
              </a:spcAft>
              <a:buClr>
                <a:schemeClr val="dk2"/>
              </a:buClr>
              <a:buSzPts val="1500"/>
              <a:buFont typeface="Lato"/>
              <a:buChar char="●"/>
            </a:pPr>
            <a:r>
              <a:rPr lang="en" sz="1500">
                <a:solidFill>
                  <a:schemeClr val="dk2"/>
                </a:solidFill>
                <a:latin typeface="Lato"/>
                <a:ea typeface="Lato"/>
                <a:cs typeface="Lato"/>
                <a:sym typeface="Lato"/>
              </a:rPr>
              <a:t>99% of user have balance below 10.000 and most of them(more than around 80%):</a:t>
            </a:r>
            <a:endParaRPr sz="1500">
              <a:solidFill>
                <a:schemeClr val="dk2"/>
              </a:solidFill>
              <a:latin typeface="Lato"/>
              <a:ea typeface="Lato"/>
              <a:cs typeface="Lato"/>
              <a:sym typeface="Lato"/>
            </a:endParaRPr>
          </a:p>
          <a:p>
            <a:pPr indent="-209550" lvl="0" marL="228600" rtl="0" algn="just">
              <a:spcBef>
                <a:spcPts val="0"/>
              </a:spcBef>
              <a:spcAft>
                <a:spcPts val="0"/>
              </a:spcAft>
              <a:buClr>
                <a:schemeClr val="dk2"/>
              </a:buClr>
              <a:buSzPts val="1500"/>
              <a:buFont typeface="Lato"/>
              <a:buChar char="●"/>
            </a:pPr>
            <a:r>
              <a:rPr lang="en" sz="1500">
                <a:solidFill>
                  <a:schemeClr val="dk2"/>
                </a:solidFill>
                <a:latin typeface="Lato"/>
                <a:ea typeface="Lato"/>
                <a:cs typeface="Lato"/>
                <a:sym typeface="Lato"/>
              </a:rPr>
              <a:t>Most of them already had a good spending habit and paid using one off purchase</a:t>
            </a:r>
            <a:endParaRPr sz="1500">
              <a:solidFill>
                <a:schemeClr val="dk2"/>
              </a:solidFill>
              <a:latin typeface="Lato"/>
              <a:ea typeface="Lato"/>
              <a:cs typeface="Lato"/>
              <a:sym typeface="Lato"/>
            </a:endParaRPr>
          </a:p>
          <a:p>
            <a:pPr indent="-209550" lvl="0" marL="228600" rtl="0" algn="just">
              <a:spcBef>
                <a:spcPts val="0"/>
              </a:spcBef>
              <a:spcAft>
                <a:spcPts val="0"/>
              </a:spcAft>
              <a:buClr>
                <a:schemeClr val="dk2"/>
              </a:buClr>
              <a:buSzPts val="1500"/>
              <a:buFont typeface="Lato"/>
              <a:buChar char="●"/>
            </a:pPr>
            <a:r>
              <a:rPr lang="en" sz="1500">
                <a:solidFill>
                  <a:schemeClr val="dk2"/>
                </a:solidFill>
                <a:latin typeface="Lato"/>
                <a:ea typeface="Lato"/>
                <a:cs typeface="Lato"/>
                <a:sym typeface="Lato"/>
              </a:rPr>
              <a:t>Made total purchases up to 10.000</a:t>
            </a:r>
            <a:endParaRPr sz="1500">
              <a:solidFill>
                <a:schemeClr val="dk2"/>
              </a:solidFill>
              <a:latin typeface="Lato"/>
              <a:ea typeface="Lato"/>
              <a:cs typeface="Lato"/>
              <a:sym typeface="Lato"/>
            </a:endParaRPr>
          </a:p>
          <a:p>
            <a:pPr indent="-209550" lvl="0" marL="228600" rtl="0" algn="just">
              <a:spcBef>
                <a:spcPts val="0"/>
              </a:spcBef>
              <a:spcAft>
                <a:spcPts val="0"/>
              </a:spcAft>
              <a:buClr>
                <a:schemeClr val="dk2"/>
              </a:buClr>
              <a:buSzPts val="1500"/>
              <a:buFont typeface="Lato"/>
              <a:buChar char="●"/>
            </a:pPr>
            <a:r>
              <a:rPr lang="en" sz="1500">
                <a:solidFill>
                  <a:schemeClr val="dk2"/>
                </a:solidFill>
                <a:latin typeface="Lato"/>
                <a:ea typeface="Lato"/>
                <a:cs typeface="Lato"/>
                <a:sym typeface="Lato"/>
              </a:rPr>
              <a:t>Made oneoff purchase up to 5.000</a:t>
            </a:r>
            <a:endParaRPr sz="1500">
              <a:solidFill>
                <a:schemeClr val="dk2"/>
              </a:solidFill>
              <a:latin typeface="Lato"/>
              <a:ea typeface="Lato"/>
              <a:cs typeface="Lato"/>
              <a:sym typeface="Lato"/>
            </a:endParaRPr>
          </a:p>
          <a:p>
            <a:pPr indent="-209550" lvl="0" marL="228600" rtl="0" algn="just">
              <a:spcBef>
                <a:spcPts val="0"/>
              </a:spcBef>
              <a:spcAft>
                <a:spcPts val="0"/>
              </a:spcAft>
              <a:buClr>
                <a:schemeClr val="dk2"/>
              </a:buClr>
              <a:buSzPts val="1500"/>
              <a:buFont typeface="Lato"/>
              <a:buChar char="●"/>
            </a:pPr>
            <a:r>
              <a:rPr lang="en" sz="1500">
                <a:solidFill>
                  <a:schemeClr val="dk2"/>
                </a:solidFill>
                <a:latin typeface="Lato"/>
                <a:ea typeface="Lato"/>
                <a:cs typeface="Lato"/>
                <a:sym typeface="Lato"/>
              </a:rPr>
              <a:t>Made installment purchases up to 5.000</a:t>
            </a:r>
            <a:endParaRPr sz="1500">
              <a:solidFill>
                <a:schemeClr val="dk2"/>
              </a:solidFill>
              <a:latin typeface="Lato"/>
              <a:ea typeface="Lato"/>
              <a:cs typeface="Lato"/>
              <a:sym typeface="Lato"/>
            </a:endParaRPr>
          </a:p>
          <a:p>
            <a:pPr indent="-209550" lvl="0" marL="228600" rtl="0" algn="just">
              <a:spcBef>
                <a:spcPts val="0"/>
              </a:spcBef>
              <a:spcAft>
                <a:spcPts val="0"/>
              </a:spcAft>
              <a:buClr>
                <a:schemeClr val="dk2"/>
              </a:buClr>
              <a:buSzPts val="1500"/>
              <a:buFont typeface="Lato"/>
              <a:buChar char="●"/>
            </a:pPr>
            <a:r>
              <a:rPr lang="en" sz="1500">
                <a:solidFill>
                  <a:schemeClr val="dk2"/>
                </a:solidFill>
                <a:latin typeface="Lato"/>
                <a:ea typeface="Lato"/>
                <a:cs typeface="Lato"/>
                <a:sym typeface="Lato"/>
              </a:rPr>
              <a:t>Use cash in advance up to 10.000</a:t>
            </a:r>
            <a:endParaRPr sz="1500">
              <a:solidFill>
                <a:schemeClr val="dk2"/>
              </a:solidFill>
              <a:latin typeface="Lato"/>
              <a:ea typeface="Lato"/>
              <a:cs typeface="Lato"/>
              <a:sym typeface="Lato"/>
            </a:endParaRPr>
          </a:p>
          <a:p>
            <a:pPr indent="-209550" lvl="0" marL="228600" rtl="0" algn="just">
              <a:spcBef>
                <a:spcPts val="0"/>
              </a:spcBef>
              <a:spcAft>
                <a:spcPts val="0"/>
              </a:spcAft>
              <a:buClr>
                <a:schemeClr val="dk2"/>
              </a:buClr>
              <a:buSzPts val="1500"/>
              <a:buFont typeface="Lato"/>
              <a:buChar char="●"/>
            </a:pPr>
            <a:r>
              <a:rPr lang="en" sz="1500">
                <a:solidFill>
                  <a:schemeClr val="dk2"/>
                </a:solidFill>
                <a:latin typeface="Lato"/>
                <a:ea typeface="Lato"/>
                <a:cs typeface="Lato"/>
                <a:sym typeface="Lato"/>
              </a:rPr>
              <a:t>Have credit_limit up to 15.000</a:t>
            </a:r>
            <a:endParaRPr sz="1500">
              <a:solidFill>
                <a:schemeClr val="dk2"/>
              </a:solidFill>
              <a:latin typeface="Lato"/>
              <a:ea typeface="Lato"/>
              <a:cs typeface="Lato"/>
              <a:sym typeface="Lato"/>
            </a:endParaRPr>
          </a:p>
          <a:p>
            <a:pPr indent="-209550" lvl="0" marL="228600" rtl="0" algn="just">
              <a:spcBef>
                <a:spcPts val="0"/>
              </a:spcBef>
              <a:spcAft>
                <a:spcPts val="0"/>
              </a:spcAft>
              <a:buClr>
                <a:schemeClr val="dk2"/>
              </a:buClr>
              <a:buSzPts val="1500"/>
              <a:buFont typeface="Lato"/>
              <a:buChar char="●"/>
            </a:pPr>
            <a:r>
              <a:rPr lang="en" sz="1500">
                <a:solidFill>
                  <a:schemeClr val="dk2"/>
                </a:solidFill>
                <a:latin typeface="Lato"/>
                <a:ea typeface="Lato"/>
                <a:cs typeface="Lato"/>
                <a:sym typeface="Lato"/>
              </a:rPr>
              <a:t>Made payment up to 10.000</a:t>
            </a:r>
            <a:endParaRPr sz="1500">
              <a:solidFill>
                <a:schemeClr val="dk2"/>
              </a:solidFill>
              <a:latin typeface="Lato"/>
              <a:ea typeface="Lato"/>
              <a:cs typeface="Lato"/>
              <a:sym typeface="Lato"/>
            </a:endParaRPr>
          </a:p>
        </p:txBody>
      </p:sp>
      <p:sp>
        <p:nvSpPr>
          <p:cNvPr id="2741" name="Google Shape;2741;p43"/>
          <p:cNvSpPr txBox="1"/>
          <p:nvPr/>
        </p:nvSpPr>
        <p:spPr>
          <a:xfrm>
            <a:off x="5690925" y="1103075"/>
            <a:ext cx="3000000" cy="446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700">
                <a:solidFill>
                  <a:schemeClr val="accent1"/>
                </a:solidFill>
                <a:latin typeface="Lato"/>
                <a:ea typeface="Lato"/>
                <a:cs typeface="Lato"/>
                <a:sym typeface="Lato"/>
              </a:rPr>
              <a:t>Key Points :</a:t>
            </a:r>
            <a:endParaRPr sz="1700"/>
          </a:p>
        </p:txBody>
      </p:sp>
      <p:sp>
        <p:nvSpPr>
          <p:cNvPr id="2742" name="Google Shape;2742;p43"/>
          <p:cNvSpPr txBox="1"/>
          <p:nvPr/>
        </p:nvSpPr>
        <p:spPr>
          <a:xfrm rot="-5400000">
            <a:off x="-494875" y="1302325"/>
            <a:ext cx="1209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Lato"/>
                <a:ea typeface="Lato"/>
                <a:cs typeface="Lato"/>
                <a:sym typeface="Lato"/>
              </a:rPr>
              <a:t>Purchases</a:t>
            </a:r>
            <a:endParaRPr b="1" sz="1000">
              <a:latin typeface="Lato"/>
              <a:ea typeface="Lato"/>
              <a:cs typeface="Lato"/>
              <a:sym typeface="Lato"/>
            </a:endParaRPr>
          </a:p>
        </p:txBody>
      </p:sp>
      <p:sp>
        <p:nvSpPr>
          <p:cNvPr id="2743" name="Google Shape;2743;p43"/>
          <p:cNvSpPr txBox="1"/>
          <p:nvPr/>
        </p:nvSpPr>
        <p:spPr>
          <a:xfrm rot="-5400000">
            <a:off x="2360813" y="1500550"/>
            <a:ext cx="12096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Lato"/>
                <a:ea typeface="Lato"/>
                <a:cs typeface="Lato"/>
                <a:sym typeface="Lato"/>
              </a:rPr>
              <a:t>One Off </a:t>
            </a:r>
            <a:r>
              <a:rPr b="1" lang="en" sz="900">
                <a:latin typeface="Lato"/>
                <a:ea typeface="Lato"/>
                <a:cs typeface="Lato"/>
                <a:sym typeface="Lato"/>
              </a:rPr>
              <a:t>Purchases</a:t>
            </a:r>
            <a:endParaRPr b="1" sz="900">
              <a:latin typeface="Lato"/>
              <a:ea typeface="Lato"/>
              <a:cs typeface="Lato"/>
              <a:sym typeface="Lato"/>
            </a:endParaRPr>
          </a:p>
        </p:txBody>
      </p:sp>
      <p:sp>
        <p:nvSpPr>
          <p:cNvPr id="2744" name="Google Shape;2744;p43"/>
          <p:cNvSpPr txBox="1"/>
          <p:nvPr/>
        </p:nvSpPr>
        <p:spPr>
          <a:xfrm rot="-5400000">
            <a:off x="-494887" y="2870200"/>
            <a:ext cx="1209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Lato"/>
                <a:ea typeface="Lato"/>
                <a:cs typeface="Lato"/>
                <a:sym typeface="Lato"/>
              </a:rPr>
              <a:t>Installment </a:t>
            </a:r>
            <a:r>
              <a:rPr b="1" lang="en" sz="800">
                <a:latin typeface="Lato"/>
                <a:ea typeface="Lato"/>
                <a:cs typeface="Lato"/>
                <a:sym typeface="Lato"/>
              </a:rPr>
              <a:t> Purchases</a:t>
            </a:r>
            <a:endParaRPr b="1" sz="800">
              <a:latin typeface="Lato"/>
              <a:ea typeface="Lato"/>
              <a:cs typeface="Lato"/>
              <a:sym typeface="Lato"/>
            </a:endParaRPr>
          </a:p>
        </p:txBody>
      </p:sp>
      <p:sp>
        <p:nvSpPr>
          <p:cNvPr id="2745" name="Google Shape;2745;p43"/>
          <p:cNvSpPr txBox="1"/>
          <p:nvPr/>
        </p:nvSpPr>
        <p:spPr>
          <a:xfrm rot="-5400000">
            <a:off x="2406288" y="2794000"/>
            <a:ext cx="1209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Lato"/>
                <a:ea typeface="Lato"/>
                <a:cs typeface="Lato"/>
                <a:sym typeface="Lato"/>
              </a:rPr>
              <a:t>Cash Advance</a:t>
            </a:r>
            <a:endParaRPr b="1" sz="800">
              <a:latin typeface="Lato"/>
              <a:ea typeface="Lato"/>
              <a:cs typeface="Lato"/>
              <a:sym typeface="Lato"/>
            </a:endParaRPr>
          </a:p>
        </p:txBody>
      </p:sp>
      <p:sp>
        <p:nvSpPr>
          <p:cNvPr id="2746" name="Google Shape;2746;p43"/>
          <p:cNvSpPr txBox="1"/>
          <p:nvPr/>
        </p:nvSpPr>
        <p:spPr>
          <a:xfrm rot="-5400000">
            <a:off x="-494887" y="4079800"/>
            <a:ext cx="1209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Lato"/>
                <a:ea typeface="Lato"/>
                <a:cs typeface="Lato"/>
                <a:sym typeface="Lato"/>
              </a:rPr>
              <a:t>Credit Limit</a:t>
            </a:r>
            <a:endParaRPr b="1" sz="800">
              <a:latin typeface="Lato"/>
              <a:ea typeface="Lato"/>
              <a:cs typeface="Lato"/>
              <a:sym typeface="Lato"/>
            </a:endParaRPr>
          </a:p>
        </p:txBody>
      </p:sp>
      <p:sp>
        <p:nvSpPr>
          <p:cNvPr id="2747" name="Google Shape;2747;p43"/>
          <p:cNvSpPr txBox="1"/>
          <p:nvPr/>
        </p:nvSpPr>
        <p:spPr>
          <a:xfrm rot="-5400000">
            <a:off x="2406288" y="4079800"/>
            <a:ext cx="1209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Lato"/>
                <a:ea typeface="Lato"/>
                <a:cs typeface="Lato"/>
                <a:sym typeface="Lato"/>
              </a:rPr>
              <a:t>Payment</a:t>
            </a:r>
            <a:endParaRPr b="1" sz="800">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1" name="Shape 2751"/>
        <p:cNvGrpSpPr/>
        <p:nvPr/>
      </p:nvGrpSpPr>
      <p:grpSpPr>
        <a:xfrm>
          <a:off x="0" y="0"/>
          <a:ext cx="0" cy="0"/>
          <a:chOff x="0" y="0"/>
          <a:chExt cx="0" cy="0"/>
        </a:xfrm>
      </p:grpSpPr>
      <p:sp>
        <p:nvSpPr>
          <p:cNvPr id="2752" name="Google Shape;2752;p44"/>
          <p:cNvSpPr txBox="1"/>
          <p:nvPr>
            <p:ph type="ctrTitle"/>
          </p:nvPr>
        </p:nvSpPr>
        <p:spPr>
          <a:xfrm>
            <a:off x="179700" y="62675"/>
            <a:ext cx="5510400" cy="96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300">
                <a:latin typeface="Montserrat"/>
                <a:ea typeface="Montserrat"/>
                <a:cs typeface="Montserrat"/>
                <a:sym typeface="Montserrat"/>
              </a:rPr>
              <a:t>Bivariate Analysis - Purchases</a:t>
            </a:r>
            <a:endParaRPr b="1" sz="2300">
              <a:latin typeface="Montserrat"/>
              <a:ea typeface="Montserrat"/>
              <a:cs typeface="Montserrat"/>
              <a:sym typeface="Montserrat"/>
            </a:endParaRPr>
          </a:p>
        </p:txBody>
      </p:sp>
      <p:sp>
        <p:nvSpPr>
          <p:cNvPr id="2753" name="Google Shape;2753;p44"/>
          <p:cNvSpPr txBox="1"/>
          <p:nvPr/>
        </p:nvSpPr>
        <p:spPr>
          <a:xfrm flipH="1">
            <a:off x="6396625" y="4787225"/>
            <a:ext cx="2730600" cy="2166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1600"/>
              </a:spcAft>
              <a:buNone/>
            </a:pPr>
            <a:r>
              <a:rPr lang="en" sz="1500">
                <a:solidFill>
                  <a:schemeClr val="dk2"/>
                </a:solidFill>
                <a:latin typeface="Lato"/>
                <a:ea typeface="Lato"/>
                <a:cs typeface="Lato"/>
                <a:sym typeface="Lato"/>
              </a:rPr>
              <a:t>Exploratory </a:t>
            </a:r>
            <a:r>
              <a:rPr lang="en" sz="1500">
                <a:solidFill>
                  <a:schemeClr val="dk2"/>
                </a:solidFill>
                <a:latin typeface="Lato"/>
                <a:ea typeface="Lato"/>
                <a:cs typeface="Lato"/>
                <a:sym typeface="Lato"/>
              </a:rPr>
              <a:t>Data </a:t>
            </a:r>
            <a:r>
              <a:rPr lang="en" sz="1500">
                <a:solidFill>
                  <a:schemeClr val="accent1"/>
                </a:solidFill>
                <a:latin typeface="Lato"/>
                <a:ea typeface="Lato"/>
                <a:cs typeface="Lato"/>
                <a:sym typeface="Lato"/>
              </a:rPr>
              <a:t>Analysis</a:t>
            </a:r>
            <a:endParaRPr sz="1500">
              <a:solidFill>
                <a:schemeClr val="accent1"/>
              </a:solidFill>
              <a:latin typeface="Lato"/>
              <a:ea typeface="Lato"/>
              <a:cs typeface="Lato"/>
              <a:sym typeface="Lato"/>
            </a:endParaRPr>
          </a:p>
        </p:txBody>
      </p:sp>
      <p:pic>
        <p:nvPicPr>
          <p:cNvPr id="2754" name="Google Shape;2754;p44"/>
          <p:cNvPicPr preferRelativeResize="0"/>
          <p:nvPr/>
        </p:nvPicPr>
        <p:blipFill rotWithShape="1">
          <a:blip r:embed="rId3">
            <a:alphaModFix/>
          </a:blip>
          <a:srcRect b="8985" l="9385" r="8215" t="8730"/>
          <a:stretch/>
        </p:blipFill>
        <p:spPr>
          <a:xfrm>
            <a:off x="90550" y="1026875"/>
            <a:ext cx="5574830" cy="3976950"/>
          </a:xfrm>
          <a:prstGeom prst="rect">
            <a:avLst/>
          </a:prstGeom>
          <a:noFill/>
          <a:ln>
            <a:noFill/>
          </a:ln>
        </p:spPr>
      </p:pic>
      <p:sp>
        <p:nvSpPr>
          <p:cNvPr id="2755" name="Google Shape;2755;p44"/>
          <p:cNvSpPr txBox="1"/>
          <p:nvPr/>
        </p:nvSpPr>
        <p:spPr>
          <a:xfrm>
            <a:off x="5665375" y="1529600"/>
            <a:ext cx="3142200" cy="3061200"/>
          </a:xfrm>
          <a:prstGeom prst="rect">
            <a:avLst/>
          </a:prstGeom>
          <a:noFill/>
          <a:ln>
            <a:noFill/>
          </a:ln>
        </p:spPr>
        <p:txBody>
          <a:bodyPr anchorCtr="0" anchor="t" bIns="91425" lIns="91425" spcFirstLastPara="1" rIns="91425" wrap="square" tIns="91425">
            <a:noAutofit/>
          </a:bodyPr>
          <a:lstStyle/>
          <a:p>
            <a:pPr indent="-209550" lvl="0" marL="228600" rtl="0" algn="just">
              <a:spcBef>
                <a:spcPts val="0"/>
              </a:spcBef>
              <a:spcAft>
                <a:spcPts val="0"/>
              </a:spcAft>
              <a:buClr>
                <a:schemeClr val="dk2"/>
              </a:buClr>
              <a:buSzPts val="1500"/>
              <a:buFont typeface="Lato"/>
              <a:buChar char="●"/>
            </a:pPr>
            <a:r>
              <a:rPr lang="en" sz="1500">
                <a:solidFill>
                  <a:schemeClr val="dk2"/>
                </a:solidFill>
                <a:latin typeface="Lato"/>
                <a:ea typeface="Lato"/>
                <a:cs typeface="Lato"/>
                <a:sym typeface="Lato"/>
              </a:rPr>
              <a:t>As observed, 99% customers make purchases up to 10,000</a:t>
            </a:r>
            <a:endParaRPr sz="1500">
              <a:solidFill>
                <a:schemeClr val="dk2"/>
              </a:solidFill>
              <a:latin typeface="Lato"/>
              <a:ea typeface="Lato"/>
              <a:cs typeface="Lato"/>
              <a:sym typeface="Lato"/>
            </a:endParaRPr>
          </a:p>
          <a:p>
            <a:pPr indent="-209550" lvl="0" marL="228600" rtl="0" algn="just">
              <a:spcBef>
                <a:spcPts val="0"/>
              </a:spcBef>
              <a:spcAft>
                <a:spcPts val="0"/>
              </a:spcAft>
              <a:buClr>
                <a:schemeClr val="dk2"/>
              </a:buClr>
              <a:buSzPts val="1500"/>
              <a:buFont typeface="Lato"/>
              <a:buChar char="●"/>
            </a:pPr>
            <a:r>
              <a:rPr lang="en" sz="1500">
                <a:solidFill>
                  <a:schemeClr val="dk2"/>
                </a:solidFill>
                <a:latin typeface="Lato"/>
                <a:ea typeface="Lato"/>
                <a:cs typeface="Lato"/>
                <a:sym typeface="Lato"/>
              </a:rPr>
              <a:t>Customer rarely paid using installment</a:t>
            </a:r>
            <a:endParaRPr sz="1500">
              <a:solidFill>
                <a:schemeClr val="dk2"/>
              </a:solidFill>
              <a:latin typeface="Lato"/>
              <a:ea typeface="Lato"/>
              <a:cs typeface="Lato"/>
              <a:sym typeface="Lato"/>
            </a:endParaRPr>
          </a:p>
          <a:p>
            <a:pPr indent="-209550" lvl="0" marL="228600" rtl="0" algn="just">
              <a:spcBef>
                <a:spcPts val="0"/>
              </a:spcBef>
              <a:spcAft>
                <a:spcPts val="0"/>
              </a:spcAft>
              <a:buClr>
                <a:schemeClr val="dk2"/>
              </a:buClr>
              <a:buSzPts val="1500"/>
              <a:buFont typeface="Lato"/>
              <a:buChar char="●"/>
            </a:pPr>
            <a:r>
              <a:rPr lang="en" sz="1500">
                <a:solidFill>
                  <a:schemeClr val="dk2"/>
                </a:solidFill>
                <a:latin typeface="Lato"/>
                <a:ea typeface="Lato"/>
                <a:cs typeface="Lato"/>
                <a:sym typeface="Lato"/>
              </a:rPr>
              <a:t>Have a balance up to 10.000</a:t>
            </a:r>
            <a:endParaRPr sz="1500">
              <a:solidFill>
                <a:schemeClr val="dk2"/>
              </a:solidFill>
              <a:latin typeface="Lato"/>
              <a:ea typeface="Lato"/>
              <a:cs typeface="Lato"/>
              <a:sym typeface="Lato"/>
            </a:endParaRPr>
          </a:p>
          <a:p>
            <a:pPr indent="-209550" lvl="0" marL="228600" rtl="0" algn="just">
              <a:spcBef>
                <a:spcPts val="0"/>
              </a:spcBef>
              <a:spcAft>
                <a:spcPts val="0"/>
              </a:spcAft>
              <a:buClr>
                <a:schemeClr val="dk2"/>
              </a:buClr>
              <a:buSzPts val="1500"/>
              <a:buFont typeface="Lato"/>
              <a:buChar char="●"/>
            </a:pPr>
            <a:r>
              <a:rPr lang="en" sz="1500">
                <a:solidFill>
                  <a:schemeClr val="dk2"/>
                </a:solidFill>
                <a:latin typeface="Lato"/>
                <a:ea typeface="Lato"/>
                <a:cs typeface="Lato"/>
                <a:sym typeface="Lato"/>
              </a:rPr>
              <a:t>Made one off purchases up to 10.000</a:t>
            </a:r>
            <a:endParaRPr sz="1500">
              <a:solidFill>
                <a:schemeClr val="dk2"/>
              </a:solidFill>
              <a:latin typeface="Lato"/>
              <a:ea typeface="Lato"/>
              <a:cs typeface="Lato"/>
              <a:sym typeface="Lato"/>
            </a:endParaRPr>
          </a:p>
          <a:p>
            <a:pPr indent="-209550" lvl="0" marL="228600" rtl="0" algn="just">
              <a:spcBef>
                <a:spcPts val="0"/>
              </a:spcBef>
              <a:spcAft>
                <a:spcPts val="0"/>
              </a:spcAft>
              <a:buClr>
                <a:schemeClr val="dk2"/>
              </a:buClr>
              <a:buSzPts val="1500"/>
              <a:buFont typeface="Lato"/>
              <a:buChar char="●"/>
            </a:pPr>
            <a:r>
              <a:rPr lang="en" sz="1500">
                <a:solidFill>
                  <a:schemeClr val="dk2"/>
                </a:solidFill>
                <a:latin typeface="Lato"/>
                <a:ea typeface="Lato"/>
                <a:cs typeface="Lato"/>
                <a:sym typeface="Lato"/>
              </a:rPr>
              <a:t>Made installment purchases up to 5.000</a:t>
            </a:r>
            <a:endParaRPr sz="1500">
              <a:solidFill>
                <a:schemeClr val="dk2"/>
              </a:solidFill>
              <a:latin typeface="Lato"/>
              <a:ea typeface="Lato"/>
              <a:cs typeface="Lato"/>
              <a:sym typeface="Lato"/>
            </a:endParaRPr>
          </a:p>
          <a:p>
            <a:pPr indent="-209550" lvl="0" marL="228600" rtl="0" algn="just">
              <a:spcBef>
                <a:spcPts val="0"/>
              </a:spcBef>
              <a:spcAft>
                <a:spcPts val="0"/>
              </a:spcAft>
              <a:buClr>
                <a:schemeClr val="dk2"/>
              </a:buClr>
              <a:buSzPts val="1500"/>
              <a:buFont typeface="Lato"/>
              <a:buChar char="●"/>
            </a:pPr>
            <a:r>
              <a:rPr lang="en" sz="1500">
                <a:solidFill>
                  <a:schemeClr val="dk2"/>
                </a:solidFill>
                <a:latin typeface="Lato"/>
                <a:ea typeface="Lato"/>
                <a:cs typeface="Lato"/>
                <a:sym typeface="Lato"/>
              </a:rPr>
              <a:t>Have credit limit up to 20.000</a:t>
            </a:r>
            <a:endParaRPr sz="1500">
              <a:solidFill>
                <a:schemeClr val="dk2"/>
              </a:solidFill>
              <a:latin typeface="Lato"/>
              <a:ea typeface="Lato"/>
              <a:cs typeface="Lato"/>
              <a:sym typeface="Lato"/>
            </a:endParaRPr>
          </a:p>
          <a:p>
            <a:pPr indent="-209550" lvl="0" marL="228600" rtl="0" algn="just">
              <a:spcBef>
                <a:spcPts val="0"/>
              </a:spcBef>
              <a:spcAft>
                <a:spcPts val="0"/>
              </a:spcAft>
              <a:buClr>
                <a:schemeClr val="dk2"/>
              </a:buClr>
              <a:buSzPts val="1500"/>
              <a:buFont typeface="Lato"/>
              <a:buChar char="●"/>
            </a:pPr>
            <a:r>
              <a:rPr lang="en" sz="1500">
                <a:solidFill>
                  <a:schemeClr val="dk2"/>
                </a:solidFill>
                <a:latin typeface="Lato"/>
                <a:ea typeface="Lato"/>
                <a:cs typeface="Lato"/>
                <a:sym typeface="Lato"/>
              </a:rPr>
              <a:t>Made payments up to 20.000</a:t>
            </a:r>
            <a:endParaRPr sz="1500">
              <a:solidFill>
                <a:schemeClr val="dk2"/>
              </a:solidFill>
              <a:latin typeface="Lato"/>
              <a:ea typeface="Lato"/>
              <a:cs typeface="Lato"/>
              <a:sym typeface="Lato"/>
            </a:endParaRPr>
          </a:p>
          <a:p>
            <a:pPr indent="-209550" lvl="0" marL="228600" rtl="0" algn="just">
              <a:spcBef>
                <a:spcPts val="0"/>
              </a:spcBef>
              <a:spcAft>
                <a:spcPts val="0"/>
              </a:spcAft>
              <a:buClr>
                <a:schemeClr val="dk2"/>
              </a:buClr>
              <a:buSzPts val="1500"/>
              <a:buFont typeface="Lato"/>
              <a:buChar char="●"/>
            </a:pPr>
            <a:r>
              <a:rPr lang="en" sz="1500">
                <a:solidFill>
                  <a:schemeClr val="dk2"/>
                </a:solidFill>
                <a:latin typeface="Lato"/>
                <a:ea typeface="Lato"/>
                <a:cs typeface="Lato"/>
                <a:sym typeface="Lato"/>
              </a:rPr>
              <a:t>Use cash in advance up to 10.000</a:t>
            </a:r>
            <a:endParaRPr sz="1500">
              <a:solidFill>
                <a:schemeClr val="dk2"/>
              </a:solidFill>
              <a:latin typeface="Lato"/>
              <a:ea typeface="Lato"/>
              <a:cs typeface="Lato"/>
              <a:sym typeface="Lato"/>
            </a:endParaRPr>
          </a:p>
        </p:txBody>
      </p:sp>
      <p:sp>
        <p:nvSpPr>
          <p:cNvPr id="2756" name="Google Shape;2756;p44"/>
          <p:cNvSpPr txBox="1"/>
          <p:nvPr/>
        </p:nvSpPr>
        <p:spPr>
          <a:xfrm>
            <a:off x="5665375" y="1103075"/>
            <a:ext cx="3270600" cy="446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700">
                <a:solidFill>
                  <a:schemeClr val="accent1"/>
                </a:solidFill>
                <a:latin typeface="Lato"/>
                <a:ea typeface="Lato"/>
                <a:cs typeface="Lato"/>
                <a:sym typeface="Lato"/>
              </a:rPr>
              <a:t>Key Points :</a:t>
            </a:r>
            <a:endParaRPr b="1" sz="1700">
              <a:latin typeface="Lato"/>
              <a:ea typeface="Lato"/>
              <a:cs typeface="Lato"/>
              <a:sym typeface="Lato"/>
            </a:endParaRPr>
          </a:p>
        </p:txBody>
      </p:sp>
      <p:sp>
        <p:nvSpPr>
          <p:cNvPr id="2757" name="Google Shape;2757;p44"/>
          <p:cNvSpPr txBox="1"/>
          <p:nvPr/>
        </p:nvSpPr>
        <p:spPr>
          <a:xfrm rot="-5400000">
            <a:off x="-494875" y="1302325"/>
            <a:ext cx="1209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Lato"/>
                <a:ea typeface="Lato"/>
                <a:cs typeface="Lato"/>
                <a:sym typeface="Lato"/>
              </a:rPr>
              <a:t>Balance</a:t>
            </a:r>
            <a:endParaRPr b="1" sz="1000">
              <a:latin typeface="Lato"/>
              <a:ea typeface="Lato"/>
              <a:cs typeface="Lato"/>
              <a:sym typeface="Lato"/>
            </a:endParaRPr>
          </a:p>
        </p:txBody>
      </p:sp>
      <p:sp>
        <p:nvSpPr>
          <p:cNvPr id="2758" name="Google Shape;2758;p44"/>
          <p:cNvSpPr txBox="1"/>
          <p:nvPr/>
        </p:nvSpPr>
        <p:spPr>
          <a:xfrm rot="-5400000">
            <a:off x="2360813" y="1500550"/>
            <a:ext cx="12096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Lato"/>
                <a:ea typeface="Lato"/>
                <a:cs typeface="Lato"/>
                <a:sym typeface="Lato"/>
              </a:rPr>
              <a:t>One Off Purchases</a:t>
            </a:r>
            <a:endParaRPr b="1" sz="900">
              <a:latin typeface="Lato"/>
              <a:ea typeface="Lato"/>
              <a:cs typeface="Lato"/>
              <a:sym typeface="Lato"/>
            </a:endParaRPr>
          </a:p>
        </p:txBody>
      </p:sp>
      <p:sp>
        <p:nvSpPr>
          <p:cNvPr id="2759" name="Google Shape;2759;p44"/>
          <p:cNvSpPr txBox="1"/>
          <p:nvPr/>
        </p:nvSpPr>
        <p:spPr>
          <a:xfrm rot="-5400000">
            <a:off x="-494887" y="2870200"/>
            <a:ext cx="1209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Lato"/>
                <a:ea typeface="Lato"/>
                <a:cs typeface="Lato"/>
                <a:sym typeface="Lato"/>
              </a:rPr>
              <a:t>Installment  Purchases</a:t>
            </a:r>
            <a:endParaRPr b="1" sz="800">
              <a:latin typeface="Lato"/>
              <a:ea typeface="Lato"/>
              <a:cs typeface="Lato"/>
              <a:sym typeface="Lato"/>
            </a:endParaRPr>
          </a:p>
        </p:txBody>
      </p:sp>
      <p:sp>
        <p:nvSpPr>
          <p:cNvPr id="2760" name="Google Shape;2760;p44"/>
          <p:cNvSpPr txBox="1"/>
          <p:nvPr/>
        </p:nvSpPr>
        <p:spPr>
          <a:xfrm rot="-5400000">
            <a:off x="2406288" y="2794000"/>
            <a:ext cx="1209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Lato"/>
                <a:ea typeface="Lato"/>
                <a:cs typeface="Lato"/>
                <a:sym typeface="Lato"/>
              </a:rPr>
              <a:t>Cash Advance</a:t>
            </a:r>
            <a:endParaRPr b="1" sz="800">
              <a:latin typeface="Lato"/>
              <a:ea typeface="Lato"/>
              <a:cs typeface="Lato"/>
              <a:sym typeface="Lato"/>
            </a:endParaRPr>
          </a:p>
        </p:txBody>
      </p:sp>
      <p:sp>
        <p:nvSpPr>
          <p:cNvPr id="2761" name="Google Shape;2761;p44"/>
          <p:cNvSpPr txBox="1"/>
          <p:nvPr/>
        </p:nvSpPr>
        <p:spPr>
          <a:xfrm rot="-5400000">
            <a:off x="-494887" y="4079800"/>
            <a:ext cx="1209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Lato"/>
                <a:ea typeface="Lato"/>
                <a:cs typeface="Lato"/>
                <a:sym typeface="Lato"/>
              </a:rPr>
              <a:t>Credit Limit</a:t>
            </a:r>
            <a:endParaRPr b="1" sz="800">
              <a:latin typeface="Lato"/>
              <a:ea typeface="Lato"/>
              <a:cs typeface="Lato"/>
              <a:sym typeface="Lato"/>
            </a:endParaRPr>
          </a:p>
        </p:txBody>
      </p:sp>
      <p:sp>
        <p:nvSpPr>
          <p:cNvPr id="2762" name="Google Shape;2762;p44"/>
          <p:cNvSpPr txBox="1"/>
          <p:nvPr/>
        </p:nvSpPr>
        <p:spPr>
          <a:xfrm rot="-5400000">
            <a:off x="2406288" y="4079800"/>
            <a:ext cx="1209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Lato"/>
                <a:ea typeface="Lato"/>
                <a:cs typeface="Lato"/>
                <a:sym typeface="Lato"/>
              </a:rPr>
              <a:t>Payment</a:t>
            </a:r>
            <a:endParaRPr b="1" sz="800">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6" name="Shape 2766"/>
        <p:cNvGrpSpPr/>
        <p:nvPr/>
      </p:nvGrpSpPr>
      <p:grpSpPr>
        <a:xfrm>
          <a:off x="0" y="0"/>
          <a:ext cx="0" cy="0"/>
          <a:chOff x="0" y="0"/>
          <a:chExt cx="0" cy="0"/>
        </a:xfrm>
      </p:grpSpPr>
      <p:sp>
        <p:nvSpPr>
          <p:cNvPr id="2767" name="Google Shape;2767;p45"/>
          <p:cNvSpPr txBox="1"/>
          <p:nvPr>
            <p:ph type="ctrTitle"/>
          </p:nvPr>
        </p:nvSpPr>
        <p:spPr>
          <a:xfrm>
            <a:off x="179700" y="215075"/>
            <a:ext cx="5510400" cy="96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300">
                <a:latin typeface="Montserrat"/>
                <a:ea typeface="Montserrat"/>
                <a:cs typeface="Montserrat"/>
                <a:sym typeface="Montserrat"/>
              </a:rPr>
              <a:t>Bivariate Analysis - Credit Limit</a:t>
            </a:r>
            <a:endParaRPr b="1" sz="2300">
              <a:latin typeface="Montserrat"/>
              <a:ea typeface="Montserrat"/>
              <a:cs typeface="Montserrat"/>
              <a:sym typeface="Montserrat"/>
            </a:endParaRPr>
          </a:p>
        </p:txBody>
      </p:sp>
      <p:sp>
        <p:nvSpPr>
          <p:cNvPr id="2768" name="Google Shape;2768;p45"/>
          <p:cNvSpPr txBox="1"/>
          <p:nvPr/>
        </p:nvSpPr>
        <p:spPr>
          <a:xfrm flipH="1">
            <a:off x="6396625" y="4787225"/>
            <a:ext cx="2730600" cy="2166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1600"/>
              </a:spcAft>
              <a:buNone/>
            </a:pPr>
            <a:r>
              <a:rPr lang="en" sz="1500">
                <a:solidFill>
                  <a:schemeClr val="dk2"/>
                </a:solidFill>
                <a:latin typeface="Lato"/>
                <a:ea typeface="Lato"/>
                <a:cs typeface="Lato"/>
                <a:sym typeface="Lato"/>
              </a:rPr>
              <a:t>Exploratory </a:t>
            </a:r>
            <a:r>
              <a:rPr lang="en" sz="1500">
                <a:solidFill>
                  <a:schemeClr val="dk2"/>
                </a:solidFill>
                <a:latin typeface="Lato"/>
                <a:ea typeface="Lato"/>
                <a:cs typeface="Lato"/>
                <a:sym typeface="Lato"/>
              </a:rPr>
              <a:t>Data </a:t>
            </a:r>
            <a:r>
              <a:rPr lang="en" sz="1500">
                <a:solidFill>
                  <a:schemeClr val="accent1"/>
                </a:solidFill>
                <a:latin typeface="Lato"/>
                <a:ea typeface="Lato"/>
                <a:cs typeface="Lato"/>
                <a:sym typeface="Lato"/>
              </a:rPr>
              <a:t>Analysis</a:t>
            </a:r>
            <a:endParaRPr sz="1500">
              <a:solidFill>
                <a:schemeClr val="accent1"/>
              </a:solidFill>
              <a:latin typeface="Lato"/>
              <a:ea typeface="Lato"/>
              <a:cs typeface="Lato"/>
              <a:sym typeface="Lato"/>
            </a:endParaRPr>
          </a:p>
        </p:txBody>
      </p:sp>
      <p:pic>
        <p:nvPicPr>
          <p:cNvPr id="2769" name="Google Shape;2769;p45"/>
          <p:cNvPicPr preferRelativeResize="0"/>
          <p:nvPr/>
        </p:nvPicPr>
        <p:blipFill rotWithShape="1">
          <a:blip r:embed="rId3">
            <a:alphaModFix/>
          </a:blip>
          <a:srcRect b="9225" l="9215" r="7686" t="10691"/>
          <a:stretch/>
        </p:blipFill>
        <p:spPr>
          <a:xfrm>
            <a:off x="448075" y="1045500"/>
            <a:ext cx="5749847" cy="3958326"/>
          </a:xfrm>
          <a:prstGeom prst="rect">
            <a:avLst/>
          </a:prstGeom>
          <a:noFill/>
          <a:ln>
            <a:noFill/>
          </a:ln>
        </p:spPr>
      </p:pic>
      <p:sp>
        <p:nvSpPr>
          <p:cNvPr id="2770" name="Google Shape;2770;p45"/>
          <p:cNvSpPr txBox="1"/>
          <p:nvPr/>
        </p:nvSpPr>
        <p:spPr>
          <a:xfrm>
            <a:off x="6046375" y="1529600"/>
            <a:ext cx="2987400" cy="2821200"/>
          </a:xfrm>
          <a:prstGeom prst="rect">
            <a:avLst/>
          </a:prstGeom>
          <a:noFill/>
          <a:ln>
            <a:noFill/>
          </a:ln>
        </p:spPr>
        <p:txBody>
          <a:bodyPr anchorCtr="0" anchor="t" bIns="91425" lIns="91425" spcFirstLastPara="1" rIns="91425" wrap="square" tIns="91425">
            <a:noAutofit/>
          </a:bodyPr>
          <a:lstStyle/>
          <a:p>
            <a:pPr indent="-209550" lvl="0" marL="285750" rtl="0" algn="just">
              <a:spcBef>
                <a:spcPts val="0"/>
              </a:spcBef>
              <a:spcAft>
                <a:spcPts val="0"/>
              </a:spcAft>
              <a:buClr>
                <a:schemeClr val="dk2"/>
              </a:buClr>
              <a:buSzPts val="1500"/>
              <a:buFont typeface="Lato"/>
              <a:buChar char="●"/>
            </a:pPr>
            <a:r>
              <a:rPr lang="en" sz="1500">
                <a:solidFill>
                  <a:schemeClr val="dk2"/>
                </a:solidFill>
                <a:latin typeface="Lato"/>
                <a:ea typeface="Lato"/>
                <a:cs typeface="Lato"/>
                <a:sym typeface="Lato"/>
              </a:rPr>
              <a:t>99% customers have credit limit up to 20,000 and:</a:t>
            </a:r>
            <a:endParaRPr sz="1500">
              <a:solidFill>
                <a:schemeClr val="dk2"/>
              </a:solidFill>
              <a:latin typeface="Lato"/>
              <a:ea typeface="Lato"/>
              <a:cs typeface="Lato"/>
              <a:sym typeface="Lato"/>
            </a:endParaRPr>
          </a:p>
          <a:p>
            <a:pPr indent="-209550" lvl="0" marL="285750" rtl="0" algn="just">
              <a:spcBef>
                <a:spcPts val="0"/>
              </a:spcBef>
              <a:spcAft>
                <a:spcPts val="0"/>
              </a:spcAft>
              <a:buClr>
                <a:schemeClr val="dk2"/>
              </a:buClr>
              <a:buSzPts val="1500"/>
              <a:buFont typeface="Lato"/>
              <a:buChar char="●"/>
            </a:pPr>
            <a:r>
              <a:rPr lang="en" sz="1500">
                <a:solidFill>
                  <a:schemeClr val="dk2"/>
                </a:solidFill>
                <a:latin typeface="Lato"/>
                <a:ea typeface="Lato"/>
                <a:cs typeface="Lato"/>
                <a:sym typeface="Lato"/>
              </a:rPr>
              <a:t>No issue in the credit limit given to the customer</a:t>
            </a:r>
            <a:endParaRPr sz="1500">
              <a:solidFill>
                <a:schemeClr val="dk2"/>
              </a:solidFill>
              <a:latin typeface="Lato"/>
              <a:ea typeface="Lato"/>
              <a:cs typeface="Lato"/>
              <a:sym typeface="Lato"/>
            </a:endParaRPr>
          </a:p>
          <a:p>
            <a:pPr indent="-209550" lvl="0" marL="285750" rtl="0" algn="just">
              <a:spcBef>
                <a:spcPts val="0"/>
              </a:spcBef>
              <a:spcAft>
                <a:spcPts val="0"/>
              </a:spcAft>
              <a:buClr>
                <a:schemeClr val="dk2"/>
              </a:buClr>
              <a:buSzPts val="1500"/>
              <a:buFont typeface="Lato"/>
              <a:buChar char="●"/>
            </a:pPr>
            <a:r>
              <a:rPr lang="en" sz="1500">
                <a:solidFill>
                  <a:schemeClr val="dk2"/>
                </a:solidFill>
                <a:latin typeface="Lato"/>
                <a:ea typeface="Lato"/>
                <a:cs typeface="Lato"/>
                <a:sym typeface="Lato"/>
              </a:rPr>
              <a:t>Made one off purchases up to 5.000</a:t>
            </a:r>
            <a:endParaRPr sz="1500">
              <a:solidFill>
                <a:schemeClr val="dk2"/>
              </a:solidFill>
              <a:latin typeface="Lato"/>
              <a:ea typeface="Lato"/>
              <a:cs typeface="Lato"/>
              <a:sym typeface="Lato"/>
            </a:endParaRPr>
          </a:p>
          <a:p>
            <a:pPr indent="-209550" lvl="0" marL="285750" rtl="0" algn="just">
              <a:spcBef>
                <a:spcPts val="0"/>
              </a:spcBef>
              <a:spcAft>
                <a:spcPts val="0"/>
              </a:spcAft>
              <a:buClr>
                <a:schemeClr val="dk2"/>
              </a:buClr>
              <a:buSzPts val="1500"/>
              <a:buFont typeface="Lato"/>
              <a:buChar char="●"/>
            </a:pPr>
            <a:r>
              <a:rPr lang="en" sz="1500">
                <a:solidFill>
                  <a:schemeClr val="dk2"/>
                </a:solidFill>
                <a:latin typeface="Lato"/>
                <a:ea typeface="Lato"/>
                <a:cs typeface="Lato"/>
                <a:sym typeface="Lato"/>
              </a:rPr>
              <a:t>Made installments purchases up to 5.000</a:t>
            </a:r>
            <a:endParaRPr sz="1500">
              <a:solidFill>
                <a:schemeClr val="dk2"/>
              </a:solidFill>
              <a:latin typeface="Lato"/>
              <a:ea typeface="Lato"/>
              <a:cs typeface="Lato"/>
              <a:sym typeface="Lato"/>
            </a:endParaRPr>
          </a:p>
          <a:p>
            <a:pPr indent="-209550" lvl="0" marL="285750" rtl="0" algn="just">
              <a:spcBef>
                <a:spcPts val="0"/>
              </a:spcBef>
              <a:spcAft>
                <a:spcPts val="0"/>
              </a:spcAft>
              <a:buClr>
                <a:schemeClr val="dk2"/>
              </a:buClr>
              <a:buSzPts val="1500"/>
              <a:buFont typeface="Lato"/>
              <a:buChar char="●"/>
            </a:pPr>
            <a:r>
              <a:rPr lang="en" sz="1500">
                <a:solidFill>
                  <a:schemeClr val="dk2"/>
                </a:solidFill>
                <a:latin typeface="Lato"/>
                <a:ea typeface="Lato"/>
                <a:cs typeface="Lato"/>
                <a:sym typeface="Lato"/>
              </a:rPr>
              <a:t>Made payments up to 10.000</a:t>
            </a:r>
            <a:endParaRPr sz="1500">
              <a:solidFill>
                <a:schemeClr val="dk2"/>
              </a:solidFill>
              <a:latin typeface="Lato"/>
              <a:ea typeface="Lato"/>
              <a:cs typeface="Lato"/>
              <a:sym typeface="Lato"/>
            </a:endParaRPr>
          </a:p>
          <a:p>
            <a:pPr indent="-209550" lvl="0" marL="285750" rtl="0" algn="just">
              <a:spcBef>
                <a:spcPts val="0"/>
              </a:spcBef>
              <a:spcAft>
                <a:spcPts val="0"/>
              </a:spcAft>
              <a:buClr>
                <a:schemeClr val="dk2"/>
              </a:buClr>
              <a:buSzPts val="1500"/>
              <a:buFont typeface="Lato"/>
              <a:buChar char="●"/>
            </a:pPr>
            <a:r>
              <a:rPr lang="en" sz="1500">
                <a:solidFill>
                  <a:schemeClr val="dk2"/>
                </a:solidFill>
                <a:latin typeface="Lato"/>
                <a:ea typeface="Lato"/>
                <a:cs typeface="Lato"/>
                <a:sym typeface="Lato"/>
              </a:rPr>
              <a:t>Use cash in advance up to 10.000</a:t>
            </a:r>
            <a:endParaRPr sz="1500">
              <a:solidFill>
                <a:schemeClr val="dk2"/>
              </a:solidFill>
              <a:latin typeface="Lato"/>
              <a:ea typeface="Lato"/>
              <a:cs typeface="Lato"/>
              <a:sym typeface="Lato"/>
            </a:endParaRPr>
          </a:p>
          <a:p>
            <a:pPr indent="0" lvl="0" marL="0" rtl="0" algn="just">
              <a:spcBef>
                <a:spcPts val="0"/>
              </a:spcBef>
              <a:spcAft>
                <a:spcPts val="0"/>
              </a:spcAft>
              <a:buNone/>
            </a:pPr>
            <a:r>
              <a:t/>
            </a:r>
            <a:endParaRPr sz="1300">
              <a:solidFill>
                <a:schemeClr val="dk2"/>
              </a:solidFill>
              <a:latin typeface="Lato"/>
              <a:ea typeface="Lato"/>
              <a:cs typeface="Lato"/>
              <a:sym typeface="Lato"/>
            </a:endParaRPr>
          </a:p>
        </p:txBody>
      </p:sp>
      <p:sp>
        <p:nvSpPr>
          <p:cNvPr id="2771" name="Google Shape;2771;p45"/>
          <p:cNvSpPr txBox="1"/>
          <p:nvPr/>
        </p:nvSpPr>
        <p:spPr>
          <a:xfrm>
            <a:off x="6091825" y="1102150"/>
            <a:ext cx="3000000" cy="446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700">
                <a:solidFill>
                  <a:schemeClr val="accent1"/>
                </a:solidFill>
                <a:latin typeface="Lato"/>
                <a:ea typeface="Lato"/>
                <a:cs typeface="Lato"/>
                <a:sym typeface="Lato"/>
              </a:rPr>
              <a:t>Key Points :</a:t>
            </a:r>
            <a:endParaRPr b="1" sz="1700">
              <a:latin typeface="Lato"/>
              <a:ea typeface="Lato"/>
              <a:cs typeface="Lato"/>
              <a:sym typeface="Lato"/>
            </a:endParaRPr>
          </a:p>
        </p:txBody>
      </p:sp>
      <p:sp>
        <p:nvSpPr>
          <p:cNvPr id="2772" name="Google Shape;2772;p45"/>
          <p:cNvSpPr txBox="1"/>
          <p:nvPr/>
        </p:nvSpPr>
        <p:spPr>
          <a:xfrm rot="-5400000">
            <a:off x="-318287" y="1762075"/>
            <a:ext cx="12096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latin typeface="Lato"/>
                <a:ea typeface="Lato"/>
                <a:cs typeface="Lato"/>
                <a:sym typeface="Lato"/>
              </a:rPr>
              <a:t>One Off Purchases</a:t>
            </a:r>
            <a:endParaRPr b="1" sz="900">
              <a:latin typeface="Lato"/>
              <a:ea typeface="Lato"/>
              <a:cs typeface="Lato"/>
              <a:sym typeface="Lato"/>
            </a:endParaRPr>
          </a:p>
        </p:txBody>
      </p:sp>
      <p:sp>
        <p:nvSpPr>
          <p:cNvPr id="2773" name="Google Shape;2773;p45"/>
          <p:cNvSpPr txBox="1"/>
          <p:nvPr/>
        </p:nvSpPr>
        <p:spPr>
          <a:xfrm rot="-5400000">
            <a:off x="2718188" y="1769725"/>
            <a:ext cx="1209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Lato"/>
                <a:ea typeface="Lato"/>
                <a:cs typeface="Lato"/>
                <a:sym typeface="Lato"/>
              </a:rPr>
              <a:t>Installment  Purchases</a:t>
            </a:r>
            <a:endParaRPr b="1" sz="800">
              <a:latin typeface="Lato"/>
              <a:ea typeface="Lato"/>
              <a:cs typeface="Lato"/>
              <a:sym typeface="Lato"/>
            </a:endParaRPr>
          </a:p>
        </p:txBody>
      </p:sp>
      <p:sp>
        <p:nvSpPr>
          <p:cNvPr id="2774" name="Google Shape;2774;p45"/>
          <p:cNvSpPr txBox="1"/>
          <p:nvPr/>
        </p:nvSpPr>
        <p:spPr>
          <a:xfrm rot="-5400000">
            <a:off x="-271212" y="3731150"/>
            <a:ext cx="1209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Lato"/>
                <a:ea typeface="Lato"/>
                <a:cs typeface="Lato"/>
                <a:sym typeface="Lato"/>
              </a:rPr>
              <a:t>Cash Advance</a:t>
            </a:r>
            <a:endParaRPr b="1" sz="800">
              <a:latin typeface="Lato"/>
              <a:ea typeface="Lato"/>
              <a:cs typeface="Lato"/>
              <a:sym typeface="Lato"/>
            </a:endParaRPr>
          </a:p>
        </p:txBody>
      </p:sp>
      <p:sp>
        <p:nvSpPr>
          <p:cNvPr id="2775" name="Google Shape;2775;p45"/>
          <p:cNvSpPr txBox="1"/>
          <p:nvPr/>
        </p:nvSpPr>
        <p:spPr>
          <a:xfrm rot="-5400000">
            <a:off x="2718188" y="3807375"/>
            <a:ext cx="1209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Lato"/>
                <a:ea typeface="Lato"/>
                <a:cs typeface="Lato"/>
                <a:sym typeface="Lato"/>
              </a:rPr>
              <a:t>Payment</a:t>
            </a:r>
            <a:endParaRPr b="1" sz="800">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9" name="Shape 2779"/>
        <p:cNvGrpSpPr/>
        <p:nvPr/>
      </p:nvGrpSpPr>
      <p:grpSpPr>
        <a:xfrm>
          <a:off x="0" y="0"/>
          <a:ext cx="0" cy="0"/>
          <a:chOff x="0" y="0"/>
          <a:chExt cx="0" cy="0"/>
        </a:xfrm>
      </p:grpSpPr>
      <p:sp>
        <p:nvSpPr>
          <p:cNvPr id="2780" name="Google Shape;2780;p46"/>
          <p:cNvSpPr txBox="1"/>
          <p:nvPr/>
        </p:nvSpPr>
        <p:spPr>
          <a:xfrm flipH="1">
            <a:off x="6396625" y="4787225"/>
            <a:ext cx="2730600" cy="2166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1600"/>
              </a:spcAft>
              <a:buNone/>
            </a:pPr>
            <a:r>
              <a:rPr lang="en" sz="1500">
                <a:solidFill>
                  <a:schemeClr val="dk2"/>
                </a:solidFill>
                <a:latin typeface="Lato"/>
                <a:ea typeface="Lato"/>
                <a:cs typeface="Lato"/>
                <a:sym typeface="Lato"/>
              </a:rPr>
              <a:t>Exploratory</a:t>
            </a:r>
            <a:r>
              <a:rPr lang="en" sz="1500">
                <a:solidFill>
                  <a:schemeClr val="dk2"/>
                </a:solidFill>
                <a:latin typeface="Lato"/>
                <a:ea typeface="Lato"/>
                <a:cs typeface="Lato"/>
                <a:sym typeface="Lato"/>
              </a:rPr>
              <a:t> Data </a:t>
            </a:r>
            <a:r>
              <a:rPr lang="en" sz="1500">
                <a:solidFill>
                  <a:schemeClr val="accent1"/>
                </a:solidFill>
                <a:latin typeface="Lato"/>
                <a:ea typeface="Lato"/>
                <a:cs typeface="Lato"/>
                <a:sym typeface="Lato"/>
              </a:rPr>
              <a:t>Analysis</a:t>
            </a:r>
            <a:endParaRPr sz="1500">
              <a:solidFill>
                <a:schemeClr val="accent1"/>
              </a:solidFill>
              <a:latin typeface="Lato"/>
              <a:ea typeface="Lato"/>
              <a:cs typeface="Lato"/>
              <a:sym typeface="Lato"/>
            </a:endParaRPr>
          </a:p>
        </p:txBody>
      </p:sp>
      <p:sp>
        <p:nvSpPr>
          <p:cNvPr id="2781" name="Google Shape;2781;p46"/>
          <p:cNvSpPr txBox="1"/>
          <p:nvPr>
            <p:ph type="ctrTitle"/>
          </p:nvPr>
        </p:nvSpPr>
        <p:spPr>
          <a:xfrm>
            <a:off x="70275" y="51425"/>
            <a:ext cx="6039000" cy="75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000">
                <a:latin typeface="Montserrat"/>
                <a:ea typeface="Montserrat"/>
                <a:cs typeface="Montserrat"/>
                <a:sym typeface="Montserrat"/>
              </a:rPr>
              <a:t>Multivariate Analysis - Correlation</a:t>
            </a:r>
            <a:endParaRPr b="1" sz="2000">
              <a:latin typeface="Montserrat"/>
              <a:ea typeface="Montserrat"/>
              <a:cs typeface="Montserrat"/>
              <a:sym typeface="Montserrat"/>
            </a:endParaRPr>
          </a:p>
          <a:p>
            <a:pPr indent="0" lvl="0" marL="0" rtl="0" algn="l">
              <a:spcBef>
                <a:spcPts val="0"/>
              </a:spcBef>
              <a:spcAft>
                <a:spcPts val="0"/>
              </a:spcAft>
              <a:buNone/>
            </a:pPr>
            <a:r>
              <a:rPr b="1" lang="en" sz="2000">
                <a:latin typeface="Montserrat"/>
                <a:ea typeface="Montserrat"/>
                <a:cs typeface="Montserrat"/>
                <a:sym typeface="Montserrat"/>
              </a:rPr>
              <a:t>Between Numerical Features</a:t>
            </a:r>
            <a:endParaRPr b="1" sz="2000">
              <a:latin typeface="Montserrat"/>
              <a:ea typeface="Montserrat"/>
              <a:cs typeface="Montserrat"/>
              <a:sym typeface="Montserrat"/>
            </a:endParaRPr>
          </a:p>
        </p:txBody>
      </p:sp>
      <p:pic>
        <p:nvPicPr>
          <p:cNvPr id="2782" name="Google Shape;2782;p46"/>
          <p:cNvPicPr preferRelativeResize="0"/>
          <p:nvPr/>
        </p:nvPicPr>
        <p:blipFill rotWithShape="1">
          <a:blip r:embed="rId3">
            <a:alphaModFix/>
          </a:blip>
          <a:srcRect b="0" l="5062" r="16567" t="10168"/>
          <a:stretch/>
        </p:blipFill>
        <p:spPr>
          <a:xfrm>
            <a:off x="0" y="730925"/>
            <a:ext cx="7445750" cy="44125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6" name="Shape 2786"/>
        <p:cNvGrpSpPr/>
        <p:nvPr/>
      </p:nvGrpSpPr>
      <p:grpSpPr>
        <a:xfrm>
          <a:off x="0" y="0"/>
          <a:ext cx="0" cy="0"/>
          <a:chOff x="0" y="0"/>
          <a:chExt cx="0" cy="0"/>
        </a:xfrm>
      </p:grpSpPr>
      <p:sp>
        <p:nvSpPr>
          <p:cNvPr id="2787" name="Google Shape;2787;p47"/>
          <p:cNvSpPr txBox="1"/>
          <p:nvPr>
            <p:ph type="ctrTitle"/>
          </p:nvPr>
        </p:nvSpPr>
        <p:spPr>
          <a:xfrm>
            <a:off x="179700" y="330275"/>
            <a:ext cx="5922900" cy="75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300">
                <a:latin typeface="Montserrat"/>
                <a:ea typeface="Montserrat"/>
                <a:cs typeface="Montserrat"/>
                <a:sym typeface="Montserrat"/>
              </a:rPr>
              <a:t>Multivariate Analysis - Correlation</a:t>
            </a:r>
            <a:endParaRPr b="1" sz="2300">
              <a:latin typeface="Montserrat"/>
              <a:ea typeface="Montserrat"/>
              <a:cs typeface="Montserrat"/>
              <a:sym typeface="Montserrat"/>
            </a:endParaRPr>
          </a:p>
          <a:p>
            <a:pPr indent="0" lvl="0" marL="0" rtl="0" algn="l">
              <a:spcBef>
                <a:spcPts val="0"/>
              </a:spcBef>
              <a:spcAft>
                <a:spcPts val="0"/>
              </a:spcAft>
              <a:buNone/>
            </a:pPr>
            <a:r>
              <a:rPr b="1" lang="en" sz="2300">
                <a:latin typeface="Montserrat"/>
                <a:ea typeface="Montserrat"/>
                <a:cs typeface="Montserrat"/>
                <a:sym typeface="Montserrat"/>
              </a:rPr>
              <a:t>Between Numerical Features</a:t>
            </a:r>
            <a:endParaRPr b="1" sz="2300">
              <a:latin typeface="Montserrat"/>
              <a:ea typeface="Montserrat"/>
              <a:cs typeface="Montserrat"/>
              <a:sym typeface="Montserrat"/>
            </a:endParaRPr>
          </a:p>
        </p:txBody>
      </p:sp>
      <p:sp>
        <p:nvSpPr>
          <p:cNvPr id="2788" name="Google Shape;2788;p47"/>
          <p:cNvSpPr txBox="1"/>
          <p:nvPr/>
        </p:nvSpPr>
        <p:spPr>
          <a:xfrm flipH="1">
            <a:off x="6396625" y="4787225"/>
            <a:ext cx="2730600" cy="2166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1600"/>
              </a:spcAft>
              <a:buNone/>
            </a:pPr>
            <a:r>
              <a:rPr lang="en" sz="1500">
                <a:solidFill>
                  <a:schemeClr val="dk2"/>
                </a:solidFill>
                <a:latin typeface="Lato"/>
                <a:ea typeface="Lato"/>
                <a:cs typeface="Lato"/>
                <a:sym typeface="Lato"/>
              </a:rPr>
              <a:t>Exploratory </a:t>
            </a:r>
            <a:r>
              <a:rPr lang="en" sz="1500">
                <a:solidFill>
                  <a:schemeClr val="dk2"/>
                </a:solidFill>
                <a:latin typeface="Lato"/>
                <a:ea typeface="Lato"/>
                <a:cs typeface="Lato"/>
                <a:sym typeface="Lato"/>
              </a:rPr>
              <a:t>Data </a:t>
            </a:r>
            <a:r>
              <a:rPr lang="en" sz="1500">
                <a:solidFill>
                  <a:schemeClr val="accent1"/>
                </a:solidFill>
                <a:latin typeface="Lato"/>
                <a:ea typeface="Lato"/>
                <a:cs typeface="Lato"/>
                <a:sym typeface="Lato"/>
              </a:rPr>
              <a:t>Analysis</a:t>
            </a:r>
            <a:endParaRPr sz="1500">
              <a:solidFill>
                <a:schemeClr val="accent1"/>
              </a:solidFill>
              <a:latin typeface="Lato"/>
              <a:ea typeface="Lato"/>
              <a:cs typeface="Lato"/>
              <a:sym typeface="Lato"/>
            </a:endParaRPr>
          </a:p>
        </p:txBody>
      </p:sp>
      <p:sp>
        <p:nvSpPr>
          <p:cNvPr id="2789" name="Google Shape;2789;p47"/>
          <p:cNvSpPr txBox="1"/>
          <p:nvPr/>
        </p:nvSpPr>
        <p:spPr>
          <a:xfrm>
            <a:off x="179700" y="1242725"/>
            <a:ext cx="8157600" cy="3544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a:solidFill>
                  <a:schemeClr val="dk2"/>
                </a:solidFill>
                <a:latin typeface="Lato"/>
                <a:ea typeface="Lato"/>
                <a:cs typeface="Lato"/>
                <a:sym typeface="Lato"/>
              </a:rPr>
              <a:t>Very strong correlations :</a:t>
            </a:r>
            <a:endParaRPr b="1">
              <a:solidFill>
                <a:schemeClr val="dk2"/>
              </a:solidFill>
              <a:latin typeface="Lato"/>
              <a:ea typeface="Lato"/>
              <a:cs typeface="Lato"/>
              <a:sym typeface="Lato"/>
            </a:endParaRPr>
          </a:p>
          <a:p>
            <a:pPr indent="-317500" lvl="0" marL="457200" rtl="0" algn="just">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One off purchases with purchases. This due to one off purchase are part of the purchase.</a:t>
            </a:r>
            <a:endParaRPr>
              <a:solidFill>
                <a:schemeClr val="dk2"/>
              </a:solidFill>
              <a:latin typeface="Lato"/>
              <a:ea typeface="Lato"/>
              <a:cs typeface="Lato"/>
              <a:sym typeface="Lato"/>
            </a:endParaRPr>
          </a:p>
          <a:p>
            <a:pPr indent="-317500" lvl="0" marL="457200" rtl="0" algn="just">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purchases installments frequency with purchases frequency. We assume this could indicate payments using installment method happens frequently.</a:t>
            </a:r>
            <a:endParaRPr>
              <a:solidFill>
                <a:schemeClr val="dk2"/>
              </a:solidFill>
              <a:latin typeface="Lato"/>
              <a:ea typeface="Lato"/>
              <a:cs typeface="Lato"/>
              <a:sym typeface="Lato"/>
            </a:endParaRPr>
          </a:p>
          <a:p>
            <a:pPr indent="-317500" lvl="0" marL="457200" rtl="0" algn="just">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Cash in advance transactions with Cash in advance frequency. We assume this could indicate that advance payments happens frequently.</a:t>
            </a:r>
            <a:endParaRPr>
              <a:solidFill>
                <a:schemeClr val="dk2"/>
              </a:solidFill>
              <a:latin typeface="Lato"/>
              <a:ea typeface="Lato"/>
              <a:cs typeface="Lato"/>
              <a:sym typeface="Lato"/>
            </a:endParaRPr>
          </a:p>
          <a:p>
            <a:pPr indent="-317500" lvl="0" marL="457200" rtl="0" algn="just">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Purchases with purchases transactions. We assume this indicate total purchase consist of many purchase transaction.</a:t>
            </a:r>
            <a:endParaRPr>
              <a:solidFill>
                <a:schemeClr val="dk2"/>
              </a:solidFill>
              <a:latin typeface="Lato"/>
              <a:ea typeface="Lato"/>
              <a:cs typeface="Lato"/>
              <a:sym typeface="Lato"/>
            </a:endParaRPr>
          </a:p>
          <a:p>
            <a:pPr indent="0" lvl="0" marL="457200" rtl="0" algn="just">
              <a:spcBef>
                <a:spcPts val="0"/>
              </a:spcBef>
              <a:spcAft>
                <a:spcPts val="0"/>
              </a:spcAft>
              <a:buNone/>
            </a:pPr>
            <a:r>
              <a:t/>
            </a:r>
            <a:endParaRPr>
              <a:solidFill>
                <a:schemeClr val="dk2"/>
              </a:solidFill>
              <a:latin typeface="Lato"/>
              <a:ea typeface="Lato"/>
              <a:cs typeface="Lato"/>
              <a:sym typeface="Lato"/>
            </a:endParaRPr>
          </a:p>
          <a:p>
            <a:pPr indent="0" lvl="0" marL="0" rtl="0" algn="just">
              <a:spcBef>
                <a:spcPts val="0"/>
              </a:spcBef>
              <a:spcAft>
                <a:spcPts val="0"/>
              </a:spcAft>
              <a:buNone/>
            </a:pPr>
            <a:r>
              <a:rPr b="1" lang="en">
                <a:solidFill>
                  <a:schemeClr val="dk2"/>
                </a:solidFill>
                <a:latin typeface="Lato"/>
                <a:ea typeface="Lato"/>
                <a:cs typeface="Lato"/>
                <a:sym typeface="Lato"/>
              </a:rPr>
              <a:t>Medium correlations :</a:t>
            </a:r>
            <a:endParaRPr b="1">
              <a:solidFill>
                <a:schemeClr val="dk2"/>
              </a:solidFill>
              <a:latin typeface="Lato"/>
              <a:ea typeface="Lato"/>
              <a:cs typeface="Lato"/>
              <a:sym typeface="Lato"/>
            </a:endParaRPr>
          </a:p>
          <a:p>
            <a:pPr indent="-317500" lvl="0" marL="457200" rtl="0" algn="just">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Installment purchase with purchases. This due to one off purchase are part of the purchase.</a:t>
            </a:r>
            <a:endParaRPr>
              <a:solidFill>
                <a:schemeClr val="dk2"/>
              </a:solidFill>
              <a:latin typeface="Lato"/>
              <a:ea typeface="Lato"/>
              <a:cs typeface="Lato"/>
              <a:sym typeface="Lato"/>
            </a:endParaRPr>
          </a:p>
          <a:p>
            <a:pPr indent="-317500" lvl="0" marL="457200" rtl="0" algn="just">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balance with Cash in advance. This due to balance are updated when advance payment occur.</a:t>
            </a:r>
            <a:endParaRPr>
              <a:solidFill>
                <a:schemeClr val="dk2"/>
              </a:solidFill>
              <a:latin typeface="Lato"/>
              <a:ea typeface="Lato"/>
              <a:cs typeface="Lato"/>
              <a:sym typeface="Lato"/>
            </a:endParaRPr>
          </a:p>
          <a:p>
            <a:pPr indent="-317500" lvl="0" marL="457200" rtl="0" algn="just">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balance with Cash in advance frequency. We assume this due to every advance payment, the balance are also updated.</a:t>
            </a:r>
            <a:endParaRPr>
              <a:solidFill>
                <a:schemeClr val="dk2"/>
              </a:solidFill>
              <a:latin typeface="Lato"/>
              <a:ea typeface="Lato"/>
              <a:cs typeface="Lato"/>
              <a:sym typeface="Lato"/>
            </a:endParaRPr>
          </a:p>
          <a:p>
            <a:pPr indent="-317500" lvl="0" marL="457200" rtl="0" algn="just">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balance with Credit limit. We assume this due to balance are one of major point bank decide credit limit given to the customer.</a:t>
            </a:r>
            <a:endParaRPr>
              <a:solidFill>
                <a:schemeClr val="dk2"/>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3" name="Shape 2793"/>
        <p:cNvGrpSpPr/>
        <p:nvPr/>
      </p:nvGrpSpPr>
      <p:grpSpPr>
        <a:xfrm>
          <a:off x="0" y="0"/>
          <a:ext cx="0" cy="0"/>
          <a:chOff x="0" y="0"/>
          <a:chExt cx="0" cy="0"/>
        </a:xfrm>
      </p:grpSpPr>
      <p:sp>
        <p:nvSpPr>
          <p:cNvPr id="2794" name="Google Shape;2794;p48"/>
          <p:cNvSpPr txBox="1"/>
          <p:nvPr>
            <p:ph type="title"/>
          </p:nvPr>
        </p:nvSpPr>
        <p:spPr>
          <a:xfrm>
            <a:off x="1925500" y="2293175"/>
            <a:ext cx="5292900" cy="15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500">
                <a:latin typeface="Montserrat"/>
                <a:ea typeface="Montserrat"/>
                <a:cs typeface="Montserrat"/>
                <a:sym typeface="Montserrat"/>
              </a:rPr>
              <a:t>Data Preprocessing</a:t>
            </a:r>
            <a:endParaRPr b="1" sz="4500">
              <a:latin typeface="Montserrat"/>
              <a:ea typeface="Montserrat"/>
              <a:cs typeface="Montserrat"/>
              <a:sym typeface="Montserrat"/>
            </a:endParaRPr>
          </a:p>
        </p:txBody>
      </p:sp>
      <p:sp>
        <p:nvSpPr>
          <p:cNvPr id="2795" name="Google Shape;2795;p48"/>
          <p:cNvSpPr txBox="1"/>
          <p:nvPr>
            <p:ph idx="2" type="title"/>
          </p:nvPr>
        </p:nvSpPr>
        <p:spPr>
          <a:xfrm>
            <a:off x="2971800" y="1223363"/>
            <a:ext cx="2967600" cy="10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9000"/>
              <a:t>03</a:t>
            </a:r>
            <a:endParaRPr sz="9000"/>
          </a:p>
        </p:txBody>
      </p:sp>
      <p:pic>
        <p:nvPicPr>
          <p:cNvPr id="2796" name="Google Shape;2796;p48"/>
          <p:cNvPicPr preferRelativeResize="0"/>
          <p:nvPr/>
        </p:nvPicPr>
        <p:blipFill>
          <a:blip r:embed="rId3">
            <a:alphaModFix/>
          </a:blip>
          <a:stretch>
            <a:fillRect/>
          </a:stretch>
        </p:blipFill>
        <p:spPr>
          <a:xfrm>
            <a:off x="949441" y="4646876"/>
            <a:ext cx="2351035" cy="393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0" name="Shape 2800"/>
        <p:cNvGrpSpPr/>
        <p:nvPr/>
      </p:nvGrpSpPr>
      <p:grpSpPr>
        <a:xfrm>
          <a:off x="0" y="0"/>
          <a:ext cx="0" cy="0"/>
          <a:chOff x="0" y="0"/>
          <a:chExt cx="0" cy="0"/>
        </a:xfrm>
      </p:grpSpPr>
      <p:sp>
        <p:nvSpPr>
          <p:cNvPr id="2801" name="Google Shape;2801;p49"/>
          <p:cNvSpPr txBox="1"/>
          <p:nvPr/>
        </p:nvSpPr>
        <p:spPr>
          <a:xfrm>
            <a:off x="167200" y="202800"/>
            <a:ext cx="3861300" cy="4206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0"/>
              </a:spcAft>
              <a:buNone/>
            </a:pPr>
            <a:r>
              <a:rPr b="1" lang="en" sz="2300">
                <a:solidFill>
                  <a:schemeClr val="dk2"/>
                </a:solidFill>
                <a:latin typeface="Montserrat"/>
                <a:ea typeface="Montserrat"/>
                <a:cs typeface="Montserrat"/>
                <a:sym typeface="Montserrat"/>
              </a:rPr>
              <a:t>Check Outlier</a:t>
            </a:r>
            <a:endParaRPr b="1" sz="2300">
              <a:solidFill>
                <a:schemeClr val="dk2"/>
              </a:solidFill>
              <a:latin typeface="Montserrat"/>
              <a:ea typeface="Montserrat"/>
              <a:cs typeface="Montserrat"/>
              <a:sym typeface="Montserrat"/>
            </a:endParaRPr>
          </a:p>
        </p:txBody>
      </p:sp>
      <p:sp>
        <p:nvSpPr>
          <p:cNvPr id="2802" name="Google Shape;2802;p49"/>
          <p:cNvSpPr txBox="1"/>
          <p:nvPr/>
        </p:nvSpPr>
        <p:spPr>
          <a:xfrm>
            <a:off x="167200" y="583025"/>
            <a:ext cx="5574900" cy="87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en" sz="1500">
                <a:solidFill>
                  <a:schemeClr val="dk2"/>
                </a:solidFill>
                <a:latin typeface="Lato"/>
                <a:ea typeface="Lato"/>
                <a:cs typeface="Lato"/>
                <a:sym typeface="Lato"/>
              </a:rPr>
              <a:t>For check outlier we used Q1 and Q3 for determine outlier , less than Q1 and more than Q3 as outlier . result we find  5238 (58.52%) outlier, We assume this occurs because social inequality</a:t>
            </a:r>
            <a:endParaRPr sz="1500">
              <a:solidFill>
                <a:schemeClr val="dk2"/>
              </a:solidFill>
              <a:latin typeface="Lato"/>
              <a:ea typeface="Lato"/>
              <a:cs typeface="Lato"/>
              <a:sym typeface="Lato"/>
            </a:endParaRPr>
          </a:p>
        </p:txBody>
      </p:sp>
      <p:sp>
        <p:nvSpPr>
          <p:cNvPr id="2803" name="Google Shape;2803;p49"/>
          <p:cNvSpPr txBox="1"/>
          <p:nvPr/>
        </p:nvSpPr>
        <p:spPr>
          <a:xfrm flipH="1">
            <a:off x="6396625" y="4787225"/>
            <a:ext cx="2730600" cy="2166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1600"/>
              </a:spcAft>
              <a:buNone/>
            </a:pPr>
            <a:r>
              <a:rPr lang="en" sz="1500">
                <a:solidFill>
                  <a:schemeClr val="dk2"/>
                </a:solidFill>
                <a:latin typeface="Lato"/>
                <a:ea typeface="Lato"/>
                <a:cs typeface="Lato"/>
                <a:sym typeface="Lato"/>
              </a:rPr>
              <a:t>Data </a:t>
            </a:r>
            <a:r>
              <a:rPr lang="en" sz="1500">
                <a:solidFill>
                  <a:schemeClr val="accent1"/>
                </a:solidFill>
                <a:latin typeface="Lato"/>
                <a:ea typeface="Lato"/>
                <a:cs typeface="Lato"/>
                <a:sym typeface="Lato"/>
              </a:rPr>
              <a:t>Preprocessing</a:t>
            </a:r>
            <a:endParaRPr sz="1500">
              <a:solidFill>
                <a:schemeClr val="accent1"/>
              </a:solidFill>
              <a:latin typeface="Lato"/>
              <a:ea typeface="Lato"/>
              <a:cs typeface="Lato"/>
              <a:sym typeface="Lato"/>
            </a:endParaRPr>
          </a:p>
        </p:txBody>
      </p:sp>
      <p:pic>
        <p:nvPicPr>
          <p:cNvPr id="2804" name="Google Shape;2804;p49"/>
          <p:cNvPicPr preferRelativeResize="0"/>
          <p:nvPr/>
        </p:nvPicPr>
        <p:blipFill rotWithShape="1">
          <a:blip r:embed="rId3">
            <a:alphaModFix/>
          </a:blip>
          <a:srcRect b="33319" l="0" r="49831" t="0"/>
          <a:stretch/>
        </p:blipFill>
        <p:spPr>
          <a:xfrm>
            <a:off x="320373" y="1460225"/>
            <a:ext cx="6000051" cy="3543599"/>
          </a:xfrm>
          <a:prstGeom prst="rect">
            <a:avLst/>
          </a:prstGeom>
          <a:noFill/>
          <a:ln>
            <a:noFill/>
          </a:ln>
        </p:spPr>
      </p:pic>
      <p:sp>
        <p:nvSpPr>
          <p:cNvPr id="2805" name="Google Shape;2805;p49"/>
          <p:cNvSpPr txBox="1"/>
          <p:nvPr/>
        </p:nvSpPr>
        <p:spPr>
          <a:xfrm>
            <a:off x="6729850" y="2711363"/>
            <a:ext cx="2019900" cy="6465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1000"/>
              </a:spcBef>
              <a:spcAft>
                <a:spcPts val="0"/>
              </a:spcAft>
              <a:buNone/>
            </a:pPr>
            <a:r>
              <a:rPr b="1" lang="en" sz="1500">
                <a:solidFill>
                  <a:schemeClr val="dk2"/>
                </a:solidFill>
                <a:latin typeface="Lato"/>
                <a:ea typeface="Lato"/>
                <a:cs typeface="Lato"/>
                <a:sym typeface="Lato"/>
              </a:rPr>
              <a:t>"This  Sample for Boxplot Outlier"</a:t>
            </a:r>
            <a:endParaRPr b="1" sz="15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9" name="Shape 2809"/>
        <p:cNvGrpSpPr/>
        <p:nvPr/>
      </p:nvGrpSpPr>
      <p:grpSpPr>
        <a:xfrm>
          <a:off x="0" y="0"/>
          <a:ext cx="0" cy="0"/>
          <a:chOff x="0" y="0"/>
          <a:chExt cx="0" cy="0"/>
        </a:xfrm>
      </p:grpSpPr>
      <p:sp>
        <p:nvSpPr>
          <p:cNvPr id="2810" name="Google Shape;2810;p50"/>
          <p:cNvSpPr txBox="1"/>
          <p:nvPr/>
        </p:nvSpPr>
        <p:spPr>
          <a:xfrm>
            <a:off x="167200" y="202800"/>
            <a:ext cx="5187600" cy="4206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0"/>
              </a:spcAft>
              <a:buNone/>
            </a:pPr>
            <a:r>
              <a:rPr b="1" lang="en" sz="2300">
                <a:solidFill>
                  <a:schemeClr val="dk2"/>
                </a:solidFill>
                <a:latin typeface="Montserrat"/>
                <a:ea typeface="Montserrat"/>
                <a:cs typeface="Montserrat"/>
                <a:sym typeface="Montserrat"/>
              </a:rPr>
              <a:t>Check Duplicated Data</a:t>
            </a:r>
            <a:endParaRPr b="1" sz="2300">
              <a:solidFill>
                <a:schemeClr val="dk2"/>
              </a:solidFill>
              <a:latin typeface="Montserrat"/>
              <a:ea typeface="Montserrat"/>
              <a:cs typeface="Montserrat"/>
              <a:sym typeface="Montserrat"/>
            </a:endParaRPr>
          </a:p>
        </p:txBody>
      </p:sp>
      <p:sp>
        <p:nvSpPr>
          <p:cNvPr id="2811" name="Google Shape;2811;p50"/>
          <p:cNvSpPr txBox="1"/>
          <p:nvPr/>
        </p:nvSpPr>
        <p:spPr>
          <a:xfrm flipH="1">
            <a:off x="6396625" y="4787225"/>
            <a:ext cx="2730600" cy="2166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1600"/>
              </a:spcAft>
              <a:buNone/>
            </a:pPr>
            <a:r>
              <a:rPr lang="en" sz="1500">
                <a:solidFill>
                  <a:schemeClr val="dk2"/>
                </a:solidFill>
                <a:latin typeface="Lato"/>
                <a:ea typeface="Lato"/>
                <a:cs typeface="Lato"/>
                <a:sym typeface="Lato"/>
              </a:rPr>
              <a:t>Data </a:t>
            </a:r>
            <a:r>
              <a:rPr lang="en" sz="1500">
                <a:solidFill>
                  <a:schemeClr val="accent1"/>
                </a:solidFill>
                <a:latin typeface="Lato"/>
                <a:ea typeface="Lato"/>
                <a:cs typeface="Lato"/>
                <a:sym typeface="Lato"/>
              </a:rPr>
              <a:t>Preprocessing</a:t>
            </a:r>
            <a:endParaRPr sz="1500">
              <a:solidFill>
                <a:schemeClr val="accent1"/>
              </a:solidFill>
              <a:latin typeface="Lato"/>
              <a:ea typeface="Lato"/>
              <a:cs typeface="Lato"/>
              <a:sym typeface="Lato"/>
            </a:endParaRPr>
          </a:p>
        </p:txBody>
      </p:sp>
      <p:pic>
        <p:nvPicPr>
          <p:cNvPr id="2812" name="Google Shape;2812;p50"/>
          <p:cNvPicPr preferRelativeResize="0"/>
          <p:nvPr/>
        </p:nvPicPr>
        <p:blipFill>
          <a:blip r:embed="rId3">
            <a:alphaModFix/>
          </a:blip>
          <a:stretch>
            <a:fillRect/>
          </a:stretch>
        </p:blipFill>
        <p:spPr>
          <a:xfrm>
            <a:off x="379775" y="1049525"/>
            <a:ext cx="7256027" cy="630613"/>
          </a:xfrm>
          <a:prstGeom prst="rect">
            <a:avLst/>
          </a:prstGeom>
          <a:noFill/>
          <a:ln>
            <a:noFill/>
          </a:ln>
        </p:spPr>
      </p:pic>
      <p:sp>
        <p:nvSpPr>
          <p:cNvPr id="2813" name="Google Shape;2813;p50"/>
          <p:cNvSpPr txBox="1"/>
          <p:nvPr/>
        </p:nvSpPr>
        <p:spPr>
          <a:xfrm>
            <a:off x="167200" y="570150"/>
            <a:ext cx="5574900" cy="415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en" sz="1500">
                <a:solidFill>
                  <a:schemeClr val="dk2"/>
                </a:solidFill>
                <a:latin typeface="Lato"/>
                <a:ea typeface="Lato"/>
                <a:cs typeface="Lato"/>
                <a:sym typeface="Lato"/>
              </a:rPr>
              <a:t>We not Find duplicate data in dataset</a:t>
            </a:r>
            <a:endParaRPr sz="1500">
              <a:solidFill>
                <a:schemeClr val="dk2"/>
              </a:solidFill>
              <a:latin typeface="Lato"/>
              <a:ea typeface="Lato"/>
              <a:cs typeface="Lato"/>
              <a:sym typeface="Lato"/>
            </a:endParaRPr>
          </a:p>
        </p:txBody>
      </p:sp>
      <p:pic>
        <p:nvPicPr>
          <p:cNvPr id="2814" name="Google Shape;2814;p50"/>
          <p:cNvPicPr preferRelativeResize="0"/>
          <p:nvPr/>
        </p:nvPicPr>
        <p:blipFill>
          <a:blip r:embed="rId4">
            <a:alphaModFix/>
          </a:blip>
          <a:stretch>
            <a:fillRect/>
          </a:stretch>
        </p:blipFill>
        <p:spPr>
          <a:xfrm>
            <a:off x="370025" y="1815251"/>
            <a:ext cx="3157522" cy="2807575"/>
          </a:xfrm>
          <a:prstGeom prst="rect">
            <a:avLst/>
          </a:prstGeom>
          <a:noFill/>
          <a:ln>
            <a:noFill/>
          </a:ln>
        </p:spPr>
      </p:pic>
      <p:pic>
        <p:nvPicPr>
          <p:cNvPr id="2815" name="Google Shape;2815;p50"/>
          <p:cNvPicPr preferRelativeResize="0"/>
          <p:nvPr/>
        </p:nvPicPr>
        <p:blipFill>
          <a:blip r:embed="rId5">
            <a:alphaModFix/>
          </a:blip>
          <a:stretch>
            <a:fillRect/>
          </a:stretch>
        </p:blipFill>
        <p:spPr>
          <a:xfrm>
            <a:off x="3606850" y="2031875"/>
            <a:ext cx="2989075" cy="2179549"/>
          </a:xfrm>
          <a:prstGeom prst="rect">
            <a:avLst/>
          </a:prstGeom>
          <a:noFill/>
          <a:ln>
            <a:noFill/>
          </a:ln>
        </p:spPr>
      </p:pic>
      <p:pic>
        <p:nvPicPr>
          <p:cNvPr id="2816" name="Google Shape;2816;p50"/>
          <p:cNvPicPr preferRelativeResize="0"/>
          <p:nvPr/>
        </p:nvPicPr>
        <p:blipFill rotWithShape="1">
          <a:blip r:embed="rId4">
            <a:alphaModFix/>
          </a:blip>
          <a:srcRect b="91902" l="0" r="0" t="0"/>
          <a:stretch/>
        </p:blipFill>
        <p:spPr>
          <a:xfrm>
            <a:off x="3606850" y="2043850"/>
            <a:ext cx="2989075" cy="216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0" name="Shape 2820"/>
        <p:cNvGrpSpPr/>
        <p:nvPr/>
      </p:nvGrpSpPr>
      <p:grpSpPr>
        <a:xfrm>
          <a:off x="0" y="0"/>
          <a:ext cx="0" cy="0"/>
          <a:chOff x="0" y="0"/>
          <a:chExt cx="0" cy="0"/>
        </a:xfrm>
      </p:grpSpPr>
      <p:sp>
        <p:nvSpPr>
          <p:cNvPr id="2821" name="Google Shape;2821;p51"/>
          <p:cNvSpPr txBox="1"/>
          <p:nvPr/>
        </p:nvSpPr>
        <p:spPr>
          <a:xfrm>
            <a:off x="243400" y="272550"/>
            <a:ext cx="5187600" cy="4206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0"/>
              </a:spcAft>
              <a:buNone/>
            </a:pPr>
            <a:r>
              <a:rPr b="1" lang="en" sz="2300">
                <a:solidFill>
                  <a:schemeClr val="dk2"/>
                </a:solidFill>
                <a:latin typeface="Montserrat"/>
                <a:ea typeface="Montserrat"/>
                <a:cs typeface="Montserrat"/>
                <a:sym typeface="Montserrat"/>
              </a:rPr>
              <a:t>Check Missing Value</a:t>
            </a:r>
            <a:endParaRPr b="1" sz="2300">
              <a:solidFill>
                <a:schemeClr val="dk2"/>
              </a:solidFill>
              <a:latin typeface="Montserrat"/>
              <a:ea typeface="Montserrat"/>
              <a:cs typeface="Montserrat"/>
              <a:sym typeface="Montserrat"/>
            </a:endParaRPr>
          </a:p>
        </p:txBody>
      </p:sp>
      <p:sp>
        <p:nvSpPr>
          <p:cNvPr id="2822" name="Google Shape;2822;p51"/>
          <p:cNvSpPr txBox="1"/>
          <p:nvPr/>
        </p:nvSpPr>
        <p:spPr>
          <a:xfrm flipH="1">
            <a:off x="6396625" y="4787225"/>
            <a:ext cx="2730600" cy="2166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1600"/>
              </a:spcAft>
              <a:buNone/>
            </a:pPr>
            <a:r>
              <a:rPr lang="en" sz="1500">
                <a:solidFill>
                  <a:schemeClr val="dk2"/>
                </a:solidFill>
                <a:latin typeface="Lato"/>
                <a:ea typeface="Lato"/>
                <a:cs typeface="Lato"/>
                <a:sym typeface="Lato"/>
              </a:rPr>
              <a:t>Data </a:t>
            </a:r>
            <a:r>
              <a:rPr lang="en" sz="1500">
                <a:solidFill>
                  <a:schemeClr val="accent1"/>
                </a:solidFill>
                <a:latin typeface="Lato"/>
                <a:ea typeface="Lato"/>
                <a:cs typeface="Lato"/>
                <a:sym typeface="Lato"/>
              </a:rPr>
              <a:t>Preprocessing</a:t>
            </a:r>
            <a:endParaRPr sz="1500">
              <a:solidFill>
                <a:schemeClr val="accent1"/>
              </a:solidFill>
              <a:latin typeface="Lato"/>
              <a:ea typeface="Lato"/>
              <a:cs typeface="Lato"/>
              <a:sym typeface="Lato"/>
            </a:endParaRPr>
          </a:p>
        </p:txBody>
      </p:sp>
      <p:sp>
        <p:nvSpPr>
          <p:cNvPr id="2823" name="Google Shape;2823;p51"/>
          <p:cNvSpPr txBox="1"/>
          <p:nvPr/>
        </p:nvSpPr>
        <p:spPr>
          <a:xfrm>
            <a:off x="243400" y="3494375"/>
            <a:ext cx="5574900" cy="415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en" sz="1500">
                <a:solidFill>
                  <a:schemeClr val="dk2"/>
                </a:solidFill>
                <a:latin typeface="Lato"/>
                <a:ea typeface="Lato"/>
                <a:cs typeface="Lato"/>
                <a:sym typeface="Lato"/>
              </a:rPr>
              <a:t>We find 314 Missing Value</a:t>
            </a:r>
            <a:endParaRPr b="1" sz="1500">
              <a:solidFill>
                <a:schemeClr val="dk2"/>
              </a:solidFill>
              <a:latin typeface="Lato"/>
              <a:ea typeface="Lato"/>
              <a:cs typeface="Lato"/>
              <a:sym typeface="Lato"/>
            </a:endParaRPr>
          </a:p>
        </p:txBody>
      </p:sp>
      <p:pic>
        <p:nvPicPr>
          <p:cNvPr id="2824" name="Google Shape;2824;p51"/>
          <p:cNvPicPr preferRelativeResize="0"/>
          <p:nvPr/>
        </p:nvPicPr>
        <p:blipFill rotWithShape="1">
          <a:blip r:embed="rId3">
            <a:alphaModFix/>
          </a:blip>
          <a:srcRect b="7587" l="764" r="0" t="0"/>
          <a:stretch/>
        </p:blipFill>
        <p:spPr>
          <a:xfrm>
            <a:off x="408625" y="1143300"/>
            <a:ext cx="5691000" cy="630900"/>
          </a:xfrm>
          <a:prstGeom prst="rect">
            <a:avLst/>
          </a:prstGeom>
          <a:noFill/>
          <a:ln>
            <a:noFill/>
          </a:ln>
        </p:spPr>
      </p:pic>
      <p:pic>
        <p:nvPicPr>
          <p:cNvPr id="2825" name="Google Shape;2825;p51"/>
          <p:cNvPicPr preferRelativeResize="0"/>
          <p:nvPr/>
        </p:nvPicPr>
        <p:blipFill>
          <a:blip r:embed="rId4">
            <a:alphaModFix/>
          </a:blip>
          <a:stretch>
            <a:fillRect/>
          </a:stretch>
        </p:blipFill>
        <p:spPr>
          <a:xfrm>
            <a:off x="408625" y="1948350"/>
            <a:ext cx="3933933" cy="1518612"/>
          </a:xfrm>
          <a:prstGeom prst="rect">
            <a:avLst/>
          </a:prstGeom>
          <a:noFill/>
          <a:ln>
            <a:noFill/>
          </a:ln>
        </p:spPr>
      </p:pic>
      <p:sp>
        <p:nvSpPr>
          <p:cNvPr id="2826" name="Google Shape;2826;p51"/>
          <p:cNvSpPr txBox="1"/>
          <p:nvPr/>
        </p:nvSpPr>
        <p:spPr>
          <a:xfrm>
            <a:off x="243400" y="737325"/>
            <a:ext cx="5574900" cy="415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en" sz="1500">
                <a:solidFill>
                  <a:schemeClr val="dk2"/>
                </a:solidFill>
                <a:latin typeface="Lato"/>
                <a:ea typeface="Lato"/>
                <a:cs typeface="Lato"/>
                <a:sym typeface="Lato"/>
              </a:rPr>
              <a:t>We use isna and sum function for check missing value</a:t>
            </a:r>
            <a:endParaRPr sz="1500">
              <a:solidFill>
                <a:schemeClr val="dk2"/>
              </a:solidFill>
              <a:latin typeface="Lato"/>
              <a:ea typeface="Lato"/>
              <a:cs typeface="Lato"/>
              <a:sym typeface="Lato"/>
            </a:endParaRPr>
          </a:p>
        </p:txBody>
      </p:sp>
      <p:grpSp>
        <p:nvGrpSpPr>
          <p:cNvPr id="2827" name="Google Shape;2827;p51"/>
          <p:cNvGrpSpPr/>
          <p:nvPr/>
        </p:nvGrpSpPr>
        <p:grpSpPr>
          <a:xfrm>
            <a:off x="5906986" y="1835482"/>
            <a:ext cx="2901373" cy="2723836"/>
            <a:chOff x="556125" y="238075"/>
            <a:chExt cx="6466175" cy="5235125"/>
          </a:xfrm>
        </p:grpSpPr>
        <p:sp>
          <p:nvSpPr>
            <p:cNvPr id="2828" name="Google Shape;2828;p51"/>
            <p:cNvSpPr/>
            <p:nvPr/>
          </p:nvSpPr>
          <p:spPr>
            <a:xfrm>
              <a:off x="966475" y="238075"/>
              <a:ext cx="5595525" cy="3934875"/>
            </a:xfrm>
            <a:custGeom>
              <a:rect b="b" l="l" r="r" t="t"/>
              <a:pathLst>
                <a:path extrusionOk="0" h="157395" w="223821">
                  <a:moveTo>
                    <a:pt x="129272" y="1"/>
                  </a:moveTo>
                  <a:cubicBezTo>
                    <a:pt x="113376" y="1"/>
                    <a:pt x="101060" y="6804"/>
                    <a:pt x="89618" y="15862"/>
                  </a:cubicBezTo>
                  <a:cubicBezTo>
                    <a:pt x="79562" y="23811"/>
                    <a:pt x="68655" y="31205"/>
                    <a:pt x="55605" y="34570"/>
                  </a:cubicBezTo>
                  <a:cubicBezTo>
                    <a:pt x="42665" y="37897"/>
                    <a:pt x="29688" y="39930"/>
                    <a:pt x="21037" y="50208"/>
                  </a:cubicBezTo>
                  <a:cubicBezTo>
                    <a:pt x="1" y="75237"/>
                    <a:pt x="2071" y="110951"/>
                    <a:pt x="32498" y="130287"/>
                  </a:cubicBezTo>
                  <a:cubicBezTo>
                    <a:pt x="61552" y="148815"/>
                    <a:pt x="113119" y="157395"/>
                    <a:pt x="136916" y="157395"/>
                  </a:cubicBezTo>
                  <a:cubicBezTo>
                    <a:pt x="139948" y="157395"/>
                    <a:pt x="142530" y="157255"/>
                    <a:pt x="144556" y="156980"/>
                  </a:cubicBezTo>
                  <a:cubicBezTo>
                    <a:pt x="144556" y="156980"/>
                    <a:pt x="146598" y="157363"/>
                    <a:pt x="150067" y="157363"/>
                  </a:cubicBezTo>
                  <a:cubicBezTo>
                    <a:pt x="158698" y="157363"/>
                    <a:pt x="176162" y="154992"/>
                    <a:pt x="192987" y="138457"/>
                  </a:cubicBezTo>
                  <a:cubicBezTo>
                    <a:pt x="216612" y="115277"/>
                    <a:pt x="223821" y="72871"/>
                    <a:pt x="208589" y="44552"/>
                  </a:cubicBezTo>
                  <a:cubicBezTo>
                    <a:pt x="193357" y="16232"/>
                    <a:pt x="162635" y="298"/>
                    <a:pt x="129657" y="2"/>
                  </a:cubicBezTo>
                  <a:cubicBezTo>
                    <a:pt x="129528" y="1"/>
                    <a:pt x="129400" y="1"/>
                    <a:pt x="1292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1"/>
            <p:cNvSpPr/>
            <p:nvPr/>
          </p:nvSpPr>
          <p:spPr>
            <a:xfrm>
              <a:off x="1144875" y="238125"/>
              <a:ext cx="5235975" cy="3934625"/>
            </a:xfrm>
            <a:custGeom>
              <a:rect b="b" l="l" r="r" t="t"/>
              <a:pathLst>
                <a:path extrusionOk="0" h="157385" w="209439">
                  <a:moveTo>
                    <a:pt x="122040" y="0"/>
                  </a:moveTo>
                  <a:cubicBezTo>
                    <a:pt x="106180" y="0"/>
                    <a:pt x="93906" y="6840"/>
                    <a:pt x="82482" y="15860"/>
                  </a:cubicBezTo>
                  <a:cubicBezTo>
                    <a:pt x="72426" y="23809"/>
                    <a:pt x="61519" y="31203"/>
                    <a:pt x="48469" y="34568"/>
                  </a:cubicBezTo>
                  <a:cubicBezTo>
                    <a:pt x="35529" y="37895"/>
                    <a:pt x="22552" y="39928"/>
                    <a:pt x="13901" y="50206"/>
                  </a:cubicBezTo>
                  <a:cubicBezTo>
                    <a:pt x="4770" y="61076"/>
                    <a:pt x="0" y="73941"/>
                    <a:pt x="0" y="86622"/>
                  </a:cubicBezTo>
                  <a:cubicBezTo>
                    <a:pt x="0" y="103148"/>
                    <a:pt x="8134" y="119341"/>
                    <a:pt x="25362" y="130285"/>
                  </a:cubicBezTo>
                  <a:cubicBezTo>
                    <a:pt x="54421" y="148807"/>
                    <a:pt x="105921" y="157384"/>
                    <a:pt x="129730" y="157384"/>
                  </a:cubicBezTo>
                  <a:cubicBezTo>
                    <a:pt x="132799" y="157384"/>
                    <a:pt x="135387" y="157236"/>
                    <a:pt x="137420" y="156978"/>
                  </a:cubicBezTo>
                  <a:cubicBezTo>
                    <a:pt x="137420" y="156978"/>
                    <a:pt x="139453" y="157347"/>
                    <a:pt x="142929" y="157347"/>
                  </a:cubicBezTo>
                  <a:cubicBezTo>
                    <a:pt x="151580" y="157347"/>
                    <a:pt x="169030" y="154981"/>
                    <a:pt x="185851" y="138455"/>
                  </a:cubicBezTo>
                  <a:cubicBezTo>
                    <a:pt x="201046" y="123556"/>
                    <a:pt x="209439" y="100671"/>
                    <a:pt x="209439" y="78674"/>
                  </a:cubicBezTo>
                  <a:cubicBezTo>
                    <a:pt x="209439" y="66510"/>
                    <a:pt x="206888" y="54643"/>
                    <a:pt x="201453" y="44550"/>
                  </a:cubicBezTo>
                  <a:cubicBezTo>
                    <a:pt x="186221" y="16230"/>
                    <a:pt x="155499" y="296"/>
                    <a:pt x="1225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1"/>
            <p:cNvSpPr/>
            <p:nvPr/>
          </p:nvSpPr>
          <p:spPr>
            <a:xfrm>
              <a:off x="2809475" y="4833575"/>
              <a:ext cx="2029700" cy="639625"/>
            </a:xfrm>
            <a:custGeom>
              <a:rect b="b" l="l" r="r" t="t"/>
              <a:pathLst>
                <a:path extrusionOk="0" h="25585" w="81188">
                  <a:moveTo>
                    <a:pt x="40594" y="0"/>
                  </a:moveTo>
                  <a:cubicBezTo>
                    <a:pt x="18190" y="0"/>
                    <a:pt x="0" y="5731"/>
                    <a:pt x="0" y="12792"/>
                  </a:cubicBezTo>
                  <a:cubicBezTo>
                    <a:pt x="0" y="19854"/>
                    <a:pt x="18190" y="25584"/>
                    <a:pt x="40594" y="25584"/>
                  </a:cubicBezTo>
                  <a:cubicBezTo>
                    <a:pt x="63035" y="25584"/>
                    <a:pt x="81188" y="19854"/>
                    <a:pt x="81188" y="12792"/>
                  </a:cubicBezTo>
                  <a:cubicBezTo>
                    <a:pt x="81188" y="5731"/>
                    <a:pt x="63035" y="0"/>
                    <a:pt x="40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1"/>
            <p:cNvSpPr/>
            <p:nvPr/>
          </p:nvSpPr>
          <p:spPr>
            <a:xfrm>
              <a:off x="2809475" y="4833575"/>
              <a:ext cx="2029700" cy="639625"/>
            </a:xfrm>
            <a:custGeom>
              <a:rect b="b" l="l" r="r" t="t"/>
              <a:pathLst>
                <a:path extrusionOk="0" h="25585" w="81188">
                  <a:moveTo>
                    <a:pt x="40594" y="0"/>
                  </a:moveTo>
                  <a:cubicBezTo>
                    <a:pt x="18190" y="0"/>
                    <a:pt x="0" y="5731"/>
                    <a:pt x="0" y="12792"/>
                  </a:cubicBezTo>
                  <a:cubicBezTo>
                    <a:pt x="0" y="19854"/>
                    <a:pt x="18190" y="25584"/>
                    <a:pt x="40594" y="25584"/>
                  </a:cubicBezTo>
                  <a:cubicBezTo>
                    <a:pt x="63035" y="25584"/>
                    <a:pt x="81188" y="19854"/>
                    <a:pt x="81188" y="12792"/>
                  </a:cubicBezTo>
                  <a:cubicBezTo>
                    <a:pt x="81188" y="5731"/>
                    <a:pt x="63035" y="0"/>
                    <a:pt x="405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1"/>
            <p:cNvSpPr/>
            <p:nvPr/>
          </p:nvSpPr>
          <p:spPr>
            <a:xfrm>
              <a:off x="2061750" y="1360175"/>
              <a:ext cx="3403150" cy="1928050"/>
            </a:xfrm>
            <a:custGeom>
              <a:rect b="b" l="l" r="r" t="t"/>
              <a:pathLst>
                <a:path extrusionOk="0" h="77122" w="136126">
                  <a:moveTo>
                    <a:pt x="68063" y="0"/>
                  </a:moveTo>
                  <a:cubicBezTo>
                    <a:pt x="30464" y="0"/>
                    <a:pt x="0" y="30501"/>
                    <a:pt x="0" y="68101"/>
                  </a:cubicBezTo>
                  <a:cubicBezTo>
                    <a:pt x="0" y="71132"/>
                    <a:pt x="185" y="74164"/>
                    <a:pt x="592" y="77121"/>
                  </a:cubicBezTo>
                  <a:lnTo>
                    <a:pt x="135534" y="77121"/>
                  </a:lnTo>
                  <a:cubicBezTo>
                    <a:pt x="135904" y="74164"/>
                    <a:pt x="136126" y="71132"/>
                    <a:pt x="136126" y="68101"/>
                  </a:cubicBezTo>
                  <a:cubicBezTo>
                    <a:pt x="136126" y="30501"/>
                    <a:pt x="105662" y="0"/>
                    <a:pt x="680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1"/>
            <p:cNvSpPr/>
            <p:nvPr/>
          </p:nvSpPr>
          <p:spPr>
            <a:xfrm>
              <a:off x="2053425" y="1352775"/>
              <a:ext cx="3418875" cy="1942850"/>
            </a:xfrm>
            <a:custGeom>
              <a:rect b="b" l="l" r="r" t="t"/>
              <a:pathLst>
                <a:path extrusionOk="0" h="77714" w="136755">
                  <a:moveTo>
                    <a:pt x="68396" y="629"/>
                  </a:moveTo>
                  <a:cubicBezTo>
                    <a:pt x="87103" y="629"/>
                    <a:pt x="104036" y="8208"/>
                    <a:pt x="116310" y="20482"/>
                  </a:cubicBezTo>
                  <a:cubicBezTo>
                    <a:pt x="128584" y="32720"/>
                    <a:pt x="136163" y="49652"/>
                    <a:pt x="136163" y="68397"/>
                  </a:cubicBezTo>
                  <a:cubicBezTo>
                    <a:pt x="136163" y="71327"/>
                    <a:pt x="135956" y="74223"/>
                    <a:pt x="135608" y="77085"/>
                  </a:cubicBezTo>
                  <a:lnTo>
                    <a:pt x="1184" y="77085"/>
                  </a:lnTo>
                  <a:cubicBezTo>
                    <a:pt x="836" y="74223"/>
                    <a:pt x="629" y="71327"/>
                    <a:pt x="629" y="68397"/>
                  </a:cubicBezTo>
                  <a:cubicBezTo>
                    <a:pt x="629" y="49652"/>
                    <a:pt x="8208" y="32720"/>
                    <a:pt x="20482" y="20482"/>
                  </a:cubicBezTo>
                  <a:cubicBezTo>
                    <a:pt x="32756" y="8208"/>
                    <a:pt x="49689" y="629"/>
                    <a:pt x="68396" y="629"/>
                  </a:cubicBezTo>
                  <a:close/>
                  <a:moveTo>
                    <a:pt x="68396" y="1"/>
                  </a:moveTo>
                  <a:cubicBezTo>
                    <a:pt x="30612" y="1"/>
                    <a:pt x="0" y="30612"/>
                    <a:pt x="0" y="68397"/>
                  </a:cubicBezTo>
                  <a:cubicBezTo>
                    <a:pt x="0" y="71465"/>
                    <a:pt x="222" y="74497"/>
                    <a:pt x="629" y="77454"/>
                  </a:cubicBezTo>
                  <a:cubicBezTo>
                    <a:pt x="629" y="77602"/>
                    <a:pt x="777" y="77713"/>
                    <a:pt x="925" y="77713"/>
                  </a:cubicBezTo>
                  <a:lnTo>
                    <a:pt x="135867" y="77713"/>
                  </a:lnTo>
                  <a:cubicBezTo>
                    <a:pt x="136015" y="77713"/>
                    <a:pt x="136163" y="77602"/>
                    <a:pt x="136163" y="77454"/>
                  </a:cubicBezTo>
                  <a:cubicBezTo>
                    <a:pt x="136570" y="74497"/>
                    <a:pt x="136755" y="71465"/>
                    <a:pt x="136755" y="68397"/>
                  </a:cubicBezTo>
                  <a:cubicBezTo>
                    <a:pt x="136755" y="30612"/>
                    <a:pt x="106143" y="1"/>
                    <a:pt x="68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1"/>
            <p:cNvSpPr/>
            <p:nvPr/>
          </p:nvSpPr>
          <p:spPr>
            <a:xfrm>
              <a:off x="2028475" y="3650500"/>
              <a:ext cx="3505750" cy="644250"/>
            </a:xfrm>
            <a:custGeom>
              <a:rect b="b" l="l" r="r" t="t"/>
              <a:pathLst>
                <a:path extrusionOk="0" h="25770" w="140230">
                  <a:moveTo>
                    <a:pt x="0" y="1"/>
                  </a:moveTo>
                  <a:lnTo>
                    <a:pt x="0" y="25769"/>
                  </a:lnTo>
                  <a:lnTo>
                    <a:pt x="140230" y="25769"/>
                  </a:lnTo>
                  <a:lnTo>
                    <a:pt x="1402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1"/>
            <p:cNvSpPr/>
            <p:nvPr/>
          </p:nvSpPr>
          <p:spPr>
            <a:xfrm>
              <a:off x="2021075" y="3643125"/>
              <a:ext cx="3521475" cy="659025"/>
            </a:xfrm>
            <a:custGeom>
              <a:rect b="b" l="l" r="r" t="t"/>
              <a:pathLst>
                <a:path extrusionOk="0" h="26361" w="140859">
                  <a:moveTo>
                    <a:pt x="140230" y="629"/>
                  </a:moveTo>
                  <a:lnTo>
                    <a:pt x="140230" y="25732"/>
                  </a:lnTo>
                  <a:lnTo>
                    <a:pt x="592" y="25732"/>
                  </a:lnTo>
                  <a:lnTo>
                    <a:pt x="592" y="629"/>
                  </a:lnTo>
                  <a:close/>
                  <a:moveTo>
                    <a:pt x="296" y="0"/>
                  </a:moveTo>
                  <a:cubicBezTo>
                    <a:pt x="222" y="0"/>
                    <a:pt x="148" y="37"/>
                    <a:pt x="74" y="74"/>
                  </a:cubicBezTo>
                  <a:cubicBezTo>
                    <a:pt x="37" y="148"/>
                    <a:pt x="0" y="222"/>
                    <a:pt x="0" y="296"/>
                  </a:cubicBezTo>
                  <a:lnTo>
                    <a:pt x="0" y="26064"/>
                  </a:lnTo>
                  <a:cubicBezTo>
                    <a:pt x="0" y="26138"/>
                    <a:pt x="37" y="26212"/>
                    <a:pt x="74" y="26286"/>
                  </a:cubicBezTo>
                  <a:cubicBezTo>
                    <a:pt x="148" y="26323"/>
                    <a:pt x="222" y="26360"/>
                    <a:pt x="296" y="26360"/>
                  </a:cubicBezTo>
                  <a:lnTo>
                    <a:pt x="140526" y="26360"/>
                  </a:lnTo>
                  <a:cubicBezTo>
                    <a:pt x="140637" y="26360"/>
                    <a:pt x="140711" y="26323"/>
                    <a:pt x="140747" y="26286"/>
                  </a:cubicBezTo>
                  <a:cubicBezTo>
                    <a:pt x="140821" y="26212"/>
                    <a:pt x="140858" y="26138"/>
                    <a:pt x="140858" y="26064"/>
                  </a:cubicBezTo>
                  <a:lnTo>
                    <a:pt x="140858" y="296"/>
                  </a:lnTo>
                  <a:cubicBezTo>
                    <a:pt x="140858" y="222"/>
                    <a:pt x="140821" y="148"/>
                    <a:pt x="140747" y="74"/>
                  </a:cubicBezTo>
                  <a:cubicBezTo>
                    <a:pt x="140711" y="37"/>
                    <a:pt x="140637" y="0"/>
                    <a:pt x="1405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1"/>
            <p:cNvSpPr/>
            <p:nvPr/>
          </p:nvSpPr>
          <p:spPr>
            <a:xfrm>
              <a:off x="3464775" y="920225"/>
              <a:ext cx="596175" cy="1592525"/>
            </a:xfrm>
            <a:custGeom>
              <a:rect b="b" l="l" r="r" t="t"/>
              <a:pathLst>
                <a:path extrusionOk="0" h="63701" w="23847">
                  <a:moveTo>
                    <a:pt x="0" y="0"/>
                  </a:moveTo>
                  <a:lnTo>
                    <a:pt x="0" y="63701"/>
                  </a:lnTo>
                  <a:lnTo>
                    <a:pt x="23847" y="63701"/>
                  </a:lnTo>
                  <a:lnTo>
                    <a:pt x="238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1"/>
            <p:cNvSpPr/>
            <p:nvPr/>
          </p:nvSpPr>
          <p:spPr>
            <a:xfrm>
              <a:off x="3457375" y="912825"/>
              <a:ext cx="611900" cy="1607325"/>
            </a:xfrm>
            <a:custGeom>
              <a:rect b="b" l="l" r="r" t="t"/>
              <a:pathLst>
                <a:path extrusionOk="0" h="64293" w="24476">
                  <a:moveTo>
                    <a:pt x="23847" y="592"/>
                  </a:moveTo>
                  <a:lnTo>
                    <a:pt x="23847" y="63664"/>
                  </a:lnTo>
                  <a:lnTo>
                    <a:pt x="629" y="63664"/>
                  </a:lnTo>
                  <a:lnTo>
                    <a:pt x="629" y="592"/>
                  </a:lnTo>
                  <a:close/>
                  <a:moveTo>
                    <a:pt x="296" y="1"/>
                  </a:moveTo>
                  <a:cubicBezTo>
                    <a:pt x="223" y="1"/>
                    <a:pt x="149" y="38"/>
                    <a:pt x="75" y="75"/>
                  </a:cubicBezTo>
                  <a:cubicBezTo>
                    <a:pt x="38" y="149"/>
                    <a:pt x="1" y="222"/>
                    <a:pt x="1" y="296"/>
                  </a:cubicBezTo>
                  <a:lnTo>
                    <a:pt x="1" y="63997"/>
                  </a:lnTo>
                  <a:cubicBezTo>
                    <a:pt x="1" y="64071"/>
                    <a:pt x="38" y="64145"/>
                    <a:pt x="75" y="64219"/>
                  </a:cubicBezTo>
                  <a:cubicBezTo>
                    <a:pt x="149" y="64256"/>
                    <a:pt x="223" y="64293"/>
                    <a:pt x="296" y="64293"/>
                  </a:cubicBezTo>
                  <a:lnTo>
                    <a:pt x="24143" y="64293"/>
                  </a:lnTo>
                  <a:cubicBezTo>
                    <a:pt x="24253" y="64293"/>
                    <a:pt x="24327" y="64256"/>
                    <a:pt x="24364" y="64219"/>
                  </a:cubicBezTo>
                  <a:cubicBezTo>
                    <a:pt x="24438" y="64145"/>
                    <a:pt x="24475" y="64071"/>
                    <a:pt x="24475" y="63997"/>
                  </a:cubicBezTo>
                  <a:lnTo>
                    <a:pt x="24475" y="296"/>
                  </a:lnTo>
                  <a:cubicBezTo>
                    <a:pt x="24475" y="222"/>
                    <a:pt x="24438" y="149"/>
                    <a:pt x="24364" y="75"/>
                  </a:cubicBezTo>
                  <a:cubicBezTo>
                    <a:pt x="24327" y="38"/>
                    <a:pt x="24253" y="1"/>
                    <a:pt x="24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1"/>
            <p:cNvSpPr/>
            <p:nvPr/>
          </p:nvSpPr>
          <p:spPr>
            <a:xfrm>
              <a:off x="3464775" y="920225"/>
              <a:ext cx="596175" cy="1349450"/>
            </a:xfrm>
            <a:custGeom>
              <a:rect b="b" l="l" r="r" t="t"/>
              <a:pathLst>
                <a:path extrusionOk="0" h="53978" w="23847">
                  <a:moveTo>
                    <a:pt x="0" y="0"/>
                  </a:moveTo>
                  <a:lnTo>
                    <a:pt x="0" y="53978"/>
                  </a:lnTo>
                  <a:lnTo>
                    <a:pt x="23847" y="53978"/>
                  </a:lnTo>
                  <a:lnTo>
                    <a:pt x="238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1"/>
            <p:cNvSpPr/>
            <p:nvPr/>
          </p:nvSpPr>
          <p:spPr>
            <a:xfrm>
              <a:off x="3457375" y="912825"/>
              <a:ext cx="611900" cy="1365175"/>
            </a:xfrm>
            <a:custGeom>
              <a:rect b="b" l="l" r="r" t="t"/>
              <a:pathLst>
                <a:path extrusionOk="0" h="54607" w="24476">
                  <a:moveTo>
                    <a:pt x="23847" y="592"/>
                  </a:moveTo>
                  <a:lnTo>
                    <a:pt x="23847" y="53978"/>
                  </a:lnTo>
                  <a:lnTo>
                    <a:pt x="629" y="53978"/>
                  </a:lnTo>
                  <a:lnTo>
                    <a:pt x="629" y="592"/>
                  </a:lnTo>
                  <a:close/>
                  <a:moveTo>
                    <a:pt x="296" y="1"/>
                  </a:moveTo>
                  <a:cubicBezTo>
                    <a:pt x="223" y="1"/>
                    <a:pt x="149" y="38"/>
                    <a:pt x="75" y="75"/>
                  </a:cubicBezTo>
                  <a:cubicBezTo>
                    <a:pt x="38" y="149"/>
                    <a:pt x="1" y="222"/>
                    <a:pt x="1" y="296"/>
                  </a:cubicBezTo>
                  <a:lnTo>
                    <a:pt x="1" y="54274"/>
                  </a:lnTo>
                  <a:cubicBezTo>
                    <a:pt x="1" y="54385"/>
                    <a:pt x="38" y="54458"/>
                    <a:pt x="75" y="54495"/>
                  </a:cubicBezTo>
                  <a:cubicBezTo>
                    <a:pt x="149" y="54569"/>
                    <a:pt x="223" y="54606"/>
                    <a:pt x="296" y="54606"/>
                  </a:cubicBezTo>
                  <a:lnTo>
                    <a:pt x="24143" y="54606"/>
                  </a:lnTo>
                  <a:cubicBezTo>
                    <a:pt x="24253" y="54606"/>
                    <a:pt x="24327" y="54569"/>
                    <a:pt x="24364" y="54495"/>
                  </a:cubicBezTo>
                  <a:cubicBezTo>
                    <a:pt x="24438" y="54458"/>
                    <a:pt x="24475" y="54385"/>
                    <a:pt x="24475" y="54274"/>
                  </a:cubicBezTo>
                  <a:lnTo>
                    <a:pt x="24475" y="296"/>
                  </a:lnTo>
                  <a:cubicBezTo>
                    <a:pt x="24475" y="222"/>
                    <a:pt x="24438" y="149"/>
                    <a:pt x="24364" y="75"/>
                  </a:cubicBezTo>
                  <a:cubicBezTo>
                    <a:pt x="24327" y="38"/>
                    <a:pt x="24253" y="1"/>
                    <a:pt x="24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1"/>
            <p:cNvSpPr/>
            <p:nvPr/>
          </p:nvSpPr>
          <p:spPr>
            <a:xfrm>
              <a:off x="2712425" y="920225"/>
              <a:ext cx="2101800" cy="1269975"/>
            </a:xfrm>
            <a:custGeom>
              <a:rect b="b" l="l" r="r" t="t"/>
              <a:pathLst>
                <a:path extrusionOk="0" h="50799" w="84072">
                  <a:moveTo>
                    <a:pt x="0" y="0"/>
                  </a:moveTo>
                  <a:lnTo>
                    <a:pt x="0" y="44365"/>
                  </a:lnTo>
                  <a:cubicBezTo>
                    <a:pt x="0" y="47914"/>
                    <a:pt x="2884" y="50798"/>
                    <a:pt x="6433" y="50798"/>
                  </a:cubicBezTo>
                  <a:lnTo>
                    <a:pt x="77639" y="50798"/>
                  </a:lnTo>
                  <a:cubicBezTo>
                    <a:pt x="81188" y="50798"/>
                    <a:pt x="84072" y="47914"/>
                    <a:pt x="84072" y="44365"/>
                  </a:cubicBezTo>
                  <a:lnTo>
                    <a:pt x="840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1"/>
            <p:cNvSpPr/>
            <p:nvPr/>
          </p:nvSpPr>
          <p:spPr>
            <a:xfrm>
              <a:off x="2705025" y="912825"/>
              <a:ext cx="2116600" cy="1284750"/>
            </a:xfrm>
            <a:custGeom>
              <a:rect b="b" l="l" r="r" t="t"/>
              <a:pathLst>
                <a:path extrusionOk="0" h="51390" w="84664">
                  <a:moveTo>
                    <a:pt x="84072" y="592"/>
                  </a:moveTo>
                  <a:lnTo>
                    <a:pt x="84072" y="44661"/>
                  </a:lnTo>
                  <a:cubicBezTo>
                    <a:pt x="84072" y="46362"/>
                    <a:pt x="83369" y="47878"/>
                    <a:pt x="82260" y="48987"/>
                  </a:cubicBezTo>
                  <a:cubicBezTo>
                    <a:pt x="81151" y="50096"/>
                    <a:pt x="79635" y="50761"/>
                    <a:pt x="77935" y="50761"/>
                  </a:cubicBezTo>
                  <a:lnTo>
                    <a:pt x="6729" y="50761"/>
                  </a:lnTo>
                  <a:cubicBezTo>
                    <a:pt x="5029" y="50761"/>
                    <a:pt x="3513" y="50096"/>
                    <a:pt x="2404" y="48987"/>
                  </a:cubicBezTo>
                  <a:cubicBezTo>
                    <a:pt x="1295" y="47878"/>
                    <a:pt x="592" y="46362"/>
                    <a:pt x="592" y="44661"/>
                  </a:cubicBezTo>
                  <a:lnTo>
                    <a:pt x="592" y="592"/>
                  </a:lnTo>
                  <a:close/>
                  <a:moveTo>
                    <a:pt x="296" y="1"/>
                  </a:moveTo>
                  <a:cubicBezTo>
                    <a:pt x="222" y="1"/>
                    <a:pt x="112" y="38"/>
                    <a:pt x="75" y="75"/>
                  </a:cubicBezTo>
                  <a:cubicBezTo>
                    <a:pt x="1" y="149"/>
                    <a:pt x="1" y="222"/>
                    <a:pt x="1" y="296"/>
                  </a:cubicBezTo>
                  <a:lnTo>
                    <a:pt x="1" y="44661"/>
                  </a:lnTo>
                  <a:cubicBezTo>
                    <a:pt x="1" y="48358"/>
                    <a:pt x="2995" y="51390"/>
                    <a:pt x="6729" y="51390"/>
                  </a:cubicBezTo>
                  <a:lnTo>
                    <a:pt x="77935" y="51390"/>
                  </a:lnTo>
                  <a:cubicBezTo>
                    <a:pt x="81669" y="51390"/>
                    <a:pt x="84663" y="48358"/>
                    <a:pt x="84663" y="44661"/>
                  </a:cubicBezTo>
                  <a:lnTo>
                    <a:pt x="84663" y="296"/>
                  </a:lnTo>
                  <a:cubicBezTo>
                    <a:pt x="84663" y="222"/>
                    <a:pt x="84626" y="149"/>
                    <a:pt x="84589" y="75"/>
                  </a:cubicBezTo>
                  <a:cubicBezTo>
                    <a:pt x="84515" y="38"/>
                    <a:pt x="84441" y="1"/>
                    <a:pt x="843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1"/>
            <p:cNvSpPr/>
            <p:nvPr/>
          </p:nvSpPr>
          <p:spPr>
            <a:xfrm>
              <a:off x="2535900" y="774200"/>
              <a:ext cx="2453925" cy="1269025"/>
            </a:xfrm>
            <a:custGeom>
              <a:rect b="b" l="l" r="r" t="t"/>
              <a:pathLst>
                <a:path extrusionOk="0" h="50761" w="98157">
                  <a:moveTo>
                    <a:pt x="3327" y="0"/>
                  </a:moveTo>
                  <a:cubicBezTo>
                    <a:pt x="1516" y="0"/>
                    <a:pt x="0" y="1479"/>
                    <a:pt x="0" y="3290"/>
                  </a:cubicBezTo>
                  <a:lnTo>
                    <a:pt x="0" y="47433"/>
                  </a:lnTo>
                  <a:cubicBezTo>
                    <a:pt x="0" y="49282"/>
                    <a:pt x="1516" y="50761"/>
                    <a:pt x="3327" y="50761"/>
                  </a:cubicBezTo>
                  <a:lnTo>
                    <a:pt x="94867" y="50761"/>
                  </a:lnTo>
                  <a:cubicBezTo>
                    <a:pt x="96678" y="50761"/>
                    <a:pt x="98157" y="49282"/>
                    <a:pt x="98157" y="47433"/>
                  </a:cubicBezTo>
                  <a:lnTo>
                    <a:pt x="98157" y="3290"/>
                  </a:lnTo>
                  <a:cubicBezTo>
                    <a:pt x="98157" y="1479"/>
                    <a:pt x="96678" y="0"/>
                    <a:pt x="948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1"/>
            <p:cNvSpPr/>
            <p:nvPr/>
          </p:nvSpPr>
          <p:spPr>
            <a:xfrm>
              <a:off x="2528500" y="765875"/>
              <a:ext cx="2469650" cy="1284750"/>
            </a:xfrm>
            <a:custGeom>
              <a:rect b="b" l="l" r="r" t="t"/>
              <a:pathLst>
                <a:path extrusionOk="0" h="51390" w="98786">
                  <a:moveTo>
                    <a:pt x="95163" y="629"/>
                  </a:moveTo>
                  <a:cubicBezTo>
                    <a:pt x="95976" y="629"/>
                    <a:pt x="96715" y="962"/>
                    <a:pt x="97270" y="1516"/>
                  </a:cubicBezTo>
                  <a:cubicBezTo>
                    <a:pt x="97824" y="2034"/>
                    <a:pt x="98157" y="2810"/>
                    <a:pt x="98157" y="3623"/>
                  </a:cubicBezTo>
                  <a:lnTo>
                    <a:pt x="98157" y="47766"/>
                  </a:lnTo>
                  <a:cubicBezTo>
                    <a:pt x="98157" y="48617"/>
                    <a:pt x="97824" y="49356"/>
                    <a:pt x="97270" y="49911"/>
                  </a:cubicBezTo>
                  <a:cubicBezTo>
                    <a:pt x="96715" y="50428"/>
                    <a:pt x="95976" y="50798"/>
                    <a:pt x="95163" y="50798"/>
                  </a:cubicBezTo>
                  <a:lnTo>
                    <a:pt x="3623" y="50798"/>
                  </a:lnTo>
                  <a:cubicBezTo>
                    <a:pt x="2810" y="50798"/>
                    <a:pt x="2034" y="50428"/>
                    <a:pt x="1516" y="49911"/>
                  </a:cubicBezTo>
                  <a:cubicBezTo>
                    <a:pt x="962" y="49356"/>
                    <a:pt x="629" y="48617"/>
                    <a:pt x="629" y="47766"/>
                  </a:cubicBezTo>
                  <a:lnTo>
                    <a:pt x="629" y="3623"/>
                  </a:lnTo>
                  <a:cubicBezTo>
                    <a:pt x="629" y="2810"/>
                    <a:pt x="962" y="2034"/>
                    <a:pt x="1516" y="1516"/>
                  </a:cubicBezTo>
                  <a:cubicBezTo>
                    <a:pt x="2034" y="962"/>
                    <a:pt x="2810" y="629"/>
                    <a:pt x="3623" y="629"/>
                  </a:cubicBezTo>
                  <a:close/>
                  <a:moveTo>
                    <a:pt x="3623" y="0"/>
                  </a:moveTo>
                  <a:cubicBezTo>
                    <a:pt x="1627" y="0"/>
                    <a:pt x="0" y="1627"/>
                    <a:pt x="0" y="3623"/>
                  </a:cubicBezTo>
                  <a:lnTo>
                    <a:pt x="0" y="47766"/>
                  </a:lnTo>
                  <a:cubicBezTo>
                    <a:pt x="0" y="49763"/>
                    <a:pt x="1627" y="51390"/>
                    <a:pt x="3623" y="51390"/>
                  </a:cubicBezTo>
                  <a:lnTo>
                    <a:pt x="95163" y="51390"/>
                  </a:lnTo>
                  <a:cubicBezTo>
                    <a:pt x="97159" y="51390"/>
                    <a:pt x="98786" y="49763"/>
                    <a:pt x="98786" y="47766"/>
                  </a:cubicBezTo>
                  <a:lnTo>
                    <a:pt x="98786" y="3623"/>
                  </a:lnTo>
                  <a:cubicBezTo>
                    <a:pt x="98786" y="1627"/>
                    <a:pt x="97159" y="0"/>
                    <a:pt x="951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1"/>
            <p:cNvSpPr/>
            <p:nvPr/>
          </p:nvSpPr>
          <p:spPr>
            <a:xfrm>
              <a:off x="2673600" y="862000"/>
              <a:ext cx="2179450" cy="1093425"/>
            </a:xfrm>
            <a:custGeom>
              <a:rect b="b" l="l" r="r" t="t"/>
              <a:pathLst>
                <a:path extrusionOk="0" h="43737" w="87178">
                  <a:moveTo>
                    <a:pt x="2552" y="0"/>
                  </a:moveTo>
                  <a:cubicBezTo>
                    <a:pt x="1147" y="0"/>
                    <a:pt x="1" y="1146"/>
                    <a:pt x="1" y="2588"/>
                  </a:cubicBezTo>
                  <a:lnTo>
                    <a:pt x="1" y="41149"/>
                  </a:lnTo>
                  <a:cubicBezTo>
                    <a:pt x="1" y="42554"/>
                    <a:pt x="1147" y="43737"/>
                    <a:pt x="2552" y="43737"/>
                  </a:cubicBezTo>
                  <a:lnTo>
                    <a:pt x="84589" y="43737"/>
                  </a:lnTo>
                  <a:cubicBezTo>
                    <a:pt x="86031" y="43737"/>
                    <a:pt x="87177" y="42554"/>
                    <a:pt x="87177" y="41149"/>
                  </a:cubicBezTo>
                  <a:lnTo>
                    <a:pt x="87177" y="2588"/>
                  </a:lnTo>
                  <a:cubicBezTo>
                    <a:pt x="87177" y="1146"/>
                    <a:pt x="86031" y="0"/>
                    <a:pt x="845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1"/>
            <p:cNvSpPr/>
            <p:nvPr/>
          </p:nvSpPr>
          <p:spPr>
            <a:xfrm>
              <a:off x="2665275" y="853675"/>
              <a:ext cx="2196100" cy="1109150"/>
            </a:xfrm>
            <a:custGeom>
              <a:rect b="b" l="l" r="r" t="t"/>
              <a:pathLst>
                <a:path extrusionOk="0" h="44366" w="87844">
                  <a:moveTo>
                    <a:pt x="84922" y="629"/>
                  </a:moveTo>
                  <a:cubicBezTo>
                    <a:pt x="86179" y="629"/>
                    <a:pt x="87215" y="1664"/>
                    <a:pt x="87215" y="2921"/>
                  </a:cubicBezTo>
                  <a:lnTo>
                    <a:pt x="87215" y="41482"/>
                  </a:lnTo>
                  <a:cubicBezTo>
                    <a:pt x="87215" y="42739"/>
                    <a:pt x="86179" y="43737"/>
                    <a:pt x="84922" y="43737"/>
                  </a:cubicBezTo>
                  <a:lnTo>
                    <a:pt x="2885" y="43737"/>
                  </a:lnTo>
                  <a:cubicBezTo>
                    <a:pt x="1628" y="43737"/>
                    <a:pt x="629" y="42739"/>
                    <a:pt x="629" y="41482"/>
                  </a:cubicBezTo>
                  <a:lnTo>
                    <a:pt x="629" y="2921"/>
                  </a:lnTo>
                  <a:cubicBezTo>
                    <a:pt x="629" y="1664"/>
                    <a:pt x="1628" y="629"/>
                    <a:pt x="2885" y="629"/>
                  </a:cubicBezTo>
                  <a:close/>
                  <a:moveTo>
                    <a:pt x="2885" y="0"/>
                  </a:moveTo>
                  <a:cubicBezTo>
                    <a:pt x="1295" y="0"/>
                    <a:pt x="1" y="1294"/>
                    <a:pt x="1" y="2921"/>
                  </a:cubicBezTo>
                  <a:lnTo>
                    <a:pt x="1" y="41482"/>
                  </a:lnTo>
                  <a:cubicBezTo>
                    <a:pt x="1" y="43071"/>
                    <a:pt x="1295" y="44365"/>
                    <a:pt x="2885" y="44365"/>
                  </a:cubicBezTo>
                  <a:lnTo>
                    <a:pt x="84922" y="44365"/>
                  </a:lnTo>
                  <a:cubicBezTo>
                    <a:pt x="86549" y="44365"/>
                    <a:pt x="87843" y="43071"/>
                    <a:pt x="87843" y="41482"/>
                  </a:cubicBezTo>
                  <a:lnTo>
                    <a:pt x="87843" y="2921"/>
                  </a:lnTo>
                  <a:cubicBezTo>
                    <a:pt x="87843" y="1294"/>
                    <a:pt x="86549" y="0"/>
                    <a:pt x="849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1"/>
            <p:cNvSpPr/>
            <p:nvPr/>
          </p:nvSpPr>
          <p:spPr>
            <a:xfrm>
              <a:off x="4701450" y="975675"/>
              <a:ext cx="62875" cy="15750"/>
            </a:xfrm>
            <a:custGeom>
              <a:rect b="b" l="l" r="r" t="t"/>
              <a:pathLst>
                <a:path extrusionOk="0" h="630" w="2515">
                  <a:moveTo>
                    <a:pt x="296" y="1"/>
                  </a:moveTo>
                  <a:cubicBezTo>
                    <a:pt x="111" y="1"/>
                    <a:pt x="0" y="149"/>
                    <a:pt x="0" y="296"/>
                  </a:cubicBezTo>
                  <a:cubicBezTo>
                    <a:pt x="0" y="481"/>
                    <a:pt x="111" y="629"/>
                    <a:pt x="296" y="629"/>
                  </a:cubicBezTo>
                  <a:lnTo>
                    <a:pt x="2218" y="629"/>
                  </a:lnTo>
                  <a:cubicBezTo>
                    <a:pt x="2366" y="629"/>
                    <a:pt x="2514" y="481"/>
                    <a:pt x="2514" y="296"/>
                  </a:cubicBezTo>
                  <a:cubicBezTo>
                    <a:pt x="2514" y="149"/>
                    <a:pt x="2366" y="1"/>
                    <a:pt x="22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1"/>
            <p:cNvSpPr/>
            <p:nvPr/>
          </p:nvSpPr>
          <p:spPr>
            <a:xfrm>
              <a:off x="4382575" y="975675"/>
              <a:ext cx="274525" cy="15750"/>
            </a:xfrm>
            <a:custGeom>
              <a:rect b="b" l="l" r="r" t="t"/>
              <a:pathLst>
                <a:path extrusionOk="0" h="630" w="10981">
                  <a:moveTo>
                    <a:pt x="333" y="1"/>
                  </a:moveTo>
                  <a:cubicBezTo>
                    <a:pt x="148" y="1"/>
                    <a:pt x="0" y="149"/>
                    <a:pt x="0" y="296"/>
                  </a:cubicBezTo>
                  <a:cubicBezTo>
                    <a:pt x="0" y="481"/>
                    <a:pt x="148" y="629"/>
                    <a:pt x="333" y="629"/>
                  </a:cubicBezTo>
                  <a:lnTo>
                    <a:pt x="10685" y="629"/>
                  </a:lnTo>
                  <a:cubicBezTo>
                    <a:pt x="10833" y="629"/>
                    <a:pt x="10981" y="481"/>
                    <a:pt x="10981" y="296"/>
                  </a:cubicBezTo>
                  <a:cubicBezTo>
                    <a:pt x="10981" y="149"/>
                    <a:pt x="10833" y="1"/>
                    <a:pt x="106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1"/>
            <p:cNvSpPr/>
            <p:nvPr/>
          </p:nvSpPr>
          <p:spPr>
            <a:xfrm>
              <a:off x="3640375" y="975675"/>
              <a:ext cx="672900" cy="15750"/>
            </a:xfrm>
            <a:custGeom>
              <a:rect b="b" l="l" r="r" t="t"/>
              <a:pathLst>
                <a:path extrusionOk="0" h="630" w="26916">
                  <a:moveTo>
                    <a:pt x="334" y="1"/>
                  </a:moveTo>
                  <a:cubicBezTo>
                    <a:pt x="149" y="1"/>
                    <a:pt x="1" y="149"/>
                    <a:pt x="1" y="296"/>
                  </a:cubicBezTo>
                  <a:cubicBezTo>
                    <a:pt x="1" y="481"/>
                    <a:pt x="149" y="629"/>
                    <a:pt x="334" y="629"/>
                  </a:cubicBezTo>
                  <a:lnTo>
                    <a:pt x="26620" y="629"/>
                  </a:lnTo>
                  <a:cubicBezTo>
                    <a:pt x="26805" y="629"/>
                    <a:pt x="26915" y="481"/>
                    <a:pt x="26915" y="296"/>
                  </a:cubicBezTo>
                  <a:cubicBezTo>
                    <a:pt x="26915" y="149"/>
                    <a:pt x="26805" y="1"/>
                    <a:pt x="26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1"/>
            <p:cNvSpPr/>
            <p:nvPr/>
          </p:nvSpPr>
          <p:spPr>
            <a:xfrm>
              <a:off x="2927775" y="975675"/>
              <a:ext cx="664575" cy="15750"/>
            </a:xfrm>
            <a:custGeom>
              <a:rect b="b" l="l" r="r" t="t"/>
              <a:pathLst>
                <a:path extrusionOk="0" h="630" w="26583">
                  <a:moveTo>
                    <a:pt x="296" y="1"/>
                  </a:moveTo>
                  <a:cubicBezTo>
                    <a:pt x="148" y="1"/>
                    <a:pt x="1" y="149"/>
                    <a:pt x="1" y="296"/>
                  </a:cubicBezTo>
                  <a:cubicBezTo>
                    <a:pt x="1" y="481"/>
                    <a:pt x="148" y="629"/>
                    <a:pt x="296" y="629"/>
                  </a:cubicBezTo>
                  <a:lnTo>
                    <a:pt x="26287" y="629"/>
                  </a:lnTo>
                  <a:cubicBezTo>
                    <a:pt x="26435" y="629"/>
                    <a:pt x="26582" y="481"/>
                    <a:pt x="26582" y="296"/>
                  </a:cubicBezTo>
                  <a:cubicBezTo>
                    <a:pt x="26582" y="149"/>
                    <a:pt x="26435" y="1"/>
                    <a:pt x="262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1"/>
            <p:cNvSpPr/>
            <p:nvPr/>
          </p:nvSpPr>
          <p:spPr>
            <a:xfrm>
              <a:off x="2762325" y="975675"/>
              <a:ext cx="87850" cy="15750"/>
            </a:xfrm>
            <a:custGeom>
              <a:rect b="b" l="l" r="r" t="t"/>
              <a:pathLst>
                <a:path extrusionOk="0" h="630" w="3514">
                  <a:moveTo>
                    <a:pt x="297" y="1"/>
                  </a:moveTo>
                  <a:cubicBezTo>
                    <a:pt x="149" y="1"/>
                    <a:pt x="1" y="149"/>
                    <a:pt x="1" y="296"/>
                  </a:cubicBezTo>
                  <a:cubicBezTo>
                    <a:pt x="1" y="481"/>
                    <a:pt x="149" y="629"/>
                    <a:pt x="297" y="629"/>
                  </a:cubicBezTo>
                  <a:lnTo>
                    <a:pt x="3217" y="629"/>
                  </a:lnTo>
                  <a:cubicBezTo>
                    <a:pt x="3365" y="629"/>
                    <a:pt x="3513" y="481"/>
                    <a:pt x="3513" y="296"/>
                  </a:cubicBezTo>
                  <a:cubicBezTo>
                    <a:pt x="3513" y="149"/>
                    <a:pt x="3365" y="1"/>
                    <a:pt x="32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1"/>
            <p:cNvSpPr/>
            <p:nvPr/>
          </p:nvSpPr>
          <p:spPr>
            <a:xfrm>
              <a:off x="4518425" y="1107850"/>
              <a:ext cx="245900" cy="14800"/>
            </a:xfrm>
            <a:custGeom>
              <a:rect b="b" l="l" r="r" t="t"/>
              <a:pathLst>
                <a:path extrusionOk="0" h="592" w="9836">
                  <a:moveTo>
                    <a:pt x="334" y="0"/>
                  </a:moveTo>
                  <a:cubicBezTo>
                    <a:pt x="149" y="0"/>
                    <a:pt x="1" y="111"/>
                    <a:pt x="1" y="296"/>
                  </a:cubicBezTo>
                  <a:cubicBezTo>
                    <a:pt x="1" y="481"/>
                    <a:pt x="149" y="592"/>
                    <a:pt x="334" y="592"/>
                  </a:cubicBezTo>
                  <a:lnTo>
                    <a:pt x="9539" y="592"/>
                  </a:lnTo>
                  <a:cubicBezTo>
                    <a:pt x="9687" y="592"/>
                    <a:pt x="9835" y="481"/>
                    <a:pt x="9835" y="296"/>
                  </a:cubicBezTo>
                  <a:cubicBezTo>
                    <a:pt x="9835" y="111"/>
                    <a:pt x="9687" y="0"/>
                    <a:pt x="95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1"/>
            <p:cNvSpPr/>
            <p:nvPr/>
          </p:nvSpPr>
          <p:spPr>
            <a:xfrm>
              <a:off x="3946325" y="1107850"/>
              <a:ext cx="537025" cy="14800"/>
            </a:xfrm>
            <a:custGeom>
              <a:rect b="b" l="l" r="r" t="t"/>
              <a:pathLst>
                <a:path extrusionOk="0" h="592" w="21481">
                  <a:moveTo>
                    <a:pt x="296" y="0"/>
                  </a:moveTo>
                  <a:cubicBezTo>
                    <a:pt x="111" y="0"/>
                    <a:pt x="0" y="111"/>
                    <a:pt x="0" y="296"/>
                  </a:cubicBezTo>
                  <a:cubicBezTo>
                    <a:pt x="0" y="481"/>
                    <a:pt x="111" y="592"/>
                    <a:pt x="296" y="592"/>
                  </a:cubicBezTo>
                  <a:lnTo>
                    <a:pt x="21184" y="592"/>
                  </a:lnTo>
                  <a:cubicBezTo>
                    <a:pt x="21332" y="592"/>
                    <a:pt x="21480" y="481"/>
                    <a:pt x="21480" y="296"/>
                  </a:cubicBezTo>
                  <a:cubicBezTo>
                    <a:pt x="21480" y="111"/>
                    <a:pt x="21332" y="0"/>
                    <a:pt x="211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1"/>
            <p:cNvSpPr/>
            <p:nvPr/>
          </p:nvSpPr>
          <p:spPr>
            <a:xfrm>
              <a:off x="3805825" y="1107850"/>
              <a:ext cx="83200" cy="14800"/>
            </a:xfrm>
            <a:custGeom>
              <a:rect b="b" l="l" r="r" t="t"/>
              <a:pathLst>
                <a:path extrusionOk="0" h="592" w="3328">
                  <a:moveTo>
                    <a:pt x="333" y="0"/>
                  </a:moveTo>
                  <a:cubicBezTo>
                    <a:pt x="149" y="0"/>
                    <a:pt x="1" y="111"/>
                    <a:pt x="1" y="296"/>
                  </a:cubicBezTo>
                  <a:cubicBezTo>
                    <a:pt x="1" y="481"/>
                    <a:pt x="149" y="592"/>
                    <a:pt x="333" y="592"/>
                  </a:cubicBezTo>
                  <a:lnTo>
                    <a:pt x="3032" y="592"/>
                  </a:lnTo>
                  <a:cubicBezTo>
                    <a:pt x="3217" y="592"/>
                    <a:pt x="3328" y="481"/>
                    <a:pt x="3328" y="296"/>
                  </a:cubicBezTo>
                  <a:cubicBezTo>
                    <a:pt x="3328" y="111"/>
                    <a:pt x="3217" y="0"/>
                    <a:pt x="30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1"/>
            <p:cNvSpPr/>
            <p:nvPr/>
          </p:nvSpPr>
          <p:spPr>
            <a:xfrm>
              <a:off x="3653325" y="1107850"/>
              <a:ext cx="125725" cy="14800"/>
            </a:xfrm>
            <a:custGeom>
              <a:rect b="b" l="l" r="r" t="t"/>
              <a:pathLst>
                <a:path extrusionOk="0" h="592" w="5029">
                  <a:moveTo>
                    <a:pt x="296" y="0"/>
                  </a:moveTo>
                  <a:cubicBezTo>
                    <a:pt x="148" y="0"/>
                    <a:pt x="0" y="111"/>
                    <a:pt x="0" y="296"/>
                  </a:cubicBezTo>
                  <a:cubicBezTo>
                    <a:pt x="0" y="481"/>
                    <a:pt x="148" y="592"/>
                    <a:pt x="296" y="592"/>
                  </a:cubicBezTo>
                  <a:lnTo>
                    <a:pt x="4733" y="592"/>
                  </a:lnTo>
                  <a:cubicBezTo>
                    <a:pt x="4881" y="592"/>
                    <a:pt x="5028" y="481"/>
                    <a:pt x="5028" y="296"/>
                  </a:cubicBezTo>
                  <a:cubicBezTo>
                    <a:pt x="5028" y="111"/>
                    <a:pt x="4881" y="0"/>
                    <a:pt x="47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1"/>
            <p:cNvSpPr/>
            <p:nvPr/>
          </p:nvSpPr>
          <p:spPr>
            <a:xfrm>
              <a:off x="3131125" y="1107850"/>
              <a:ext cx="490800" cy="14800"/>
            </a:xfrm>
            <a:custGeom>
              <a:rect b="b" l="l" r="r" t="t"/>
              <a:pathLst>
                <a:path extrusionOk="0" h="592" w="19632">
                  <a:moveTo>
                    <a:pt x="333" y="0"/>
                  </a:moveTo>
                  <a:cubicBezTo>
                    <a:pt x="148" y="0"/>
                    <a:pt x="0" y="111"/>
                    <a:pt x="0" y="296"/>
                  </a:cubicBezTo>
                  <a:cubicBezTo>
                    <a:pt x="0" y="481"/>
                    <a:pt x="148" y="592"/>
                    <a:pt x="333" y="592"/>
                  </a:cubicBezTo>
                  <a:lnTo>
                    <a:pt x="19336" y="592"/>
                  </a:lnTo>
                  <a:cubicBezTo>
                    <a:pt x="19484" y="592"/>
                    <a:pt x="19631" y="481"/>
                    <a:pt x="19631" y="296"/>
                  </a:cubicBezTo>
                  <a:cubicBezTo>
                    <a:pt x="19631" y="111"/>
                    <a:pt x="19484" y="0"/>
                    <a:pt x="193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1"/>
            <p:cNvSpPr/>
            <p:nvPr/>
          </p:nvSpPr>
          <p:spPr>
            <a:xfrm>
              <a:off x="2762325" y="1107850"/>
              <a:ext cx="320750" cy="14800"/>
            </a:xfrm>
            <a:custGeom>
              <a:rect b="b" l="l" r="r" t="t"/>
              <a:pathLst>
                <a:path extrusionOk="0" h="592" w="12830">
                  <a:moveTo>
                    <a:pt x="297" y="0"/>
                  </a:moveTo>
                  <a:cubicBezTo>
                    <a:pt x="149" y="0"/>
                    <a:pt x="1" y="111"/>
                    <a:pt x="1" y="296"/>
                  </a:cubicBezTo>
                  <a:cubicBezTo>
                    <a:pt x="1" y="481"/>
                    <a:pt x="149" y="592"/>
                    <a:pt x="297" y="592"/>
                  </a:cubicBezTo>
                  <a:lnTo>
                    <a:pt x="12534" y="592"/>
                  </a:lnTo>
                  <a:cubicBezTo>
                    <a:pt x="12719" y="592"/>
                    <a:pt x="12830" y="481"/>
                    <a:pt x="12830" y="296"/>
                  </a:cubicBezTo>
                  <a:cubicBezTo>
                    <a:pt x="12830" y="111"/>
                    <a:pt x="12719" y="0"/>
                    <a:pt x="125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1"/>
            <p:cNvSpPr/>
            <p:nvPr/>
          </p:nvSpPr>
          <p:spPr>
            <a:xfrm>
              <a:off x="4696825" y="1239100"/>
              <a:ext cx="67500" cy="15725"/>
            </a:xfrm>
            <a:custGeom>
              <a:rect b="b" l="l" r="r" t="t"/>
              <a:pathLst>
                <a:path extrusionOk="0" h="629" w="2700">
                  <a:moveTo>
                    <a:pt x="296" y="0"/>
                  </a:moveTo>
                  <a:cubicBezTo>
                    <a:pt x="148" y="0"/>
                    <a:pt x="0" y="148"/>
                    <a:pt x="0" y="333"/>
                  </a:cubicBezTo>
                  <a:cubicBezTo>
                    <a:pt x="0" y="481"/>
                    <a:pt x="148" y="629"/>
                    <a:pt x="296" y="629"/>
                  </a:cubicBezTo>
                  <a:lnTo>
                    <a:pt x="2403" y="629"/>
                  </a:lnTo>
                  <a:cubicBezTo>
                    <a:pt x="2551" y="629"/>
                    <a:pt x="2699" y="481"/>
                    <a:pt x="2699" y="333"/>
                  </a:cubicBezTo>
                  <a:cubicBezTo>
                    <a:pt x="2699" y="148"/>
                    <a:pt x="2551" y="0"/>
                    <a:pt x="24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1"/>
            <p:cNvSpPr/>
            <p:nvPr/>
          </p:nvSpPr>
          <p:spPr>
            <a:xfrm>
              <a:off x="3585850" y="1239100"/>
              <a:ext cx="1058300" cy="15725"/>
            </a:xfrm>
            <a:custGeom>
              <a:rect b="b" l="l" r="r" t="t"/>
              <a:pathLst>
                <a:path extrusionOk="0" h="629" w="42332">
                  <a:moveTo>
                    <a:pt x="296" y="0"/>
                  </a:moveTo>
                  <a:cubicBezTo>
                    <a:pt x="112" y="0"/>
                    <a:pt x="1" y="148"/>
                    <a:pt x="1" y="333"/>
                  </a:cubicBezTo>
                  <a:cubicBezTo>
                    <a:pt x="1" y="481"/>
                    <a:pt x="112" y="629"/>
                    <a:pt x="296" y="629"/>
                  </a:cubicBezTo>
                  <a:lnTo>
                    <a:pt x="42036" y="629"/>
                  </a:lnTo>
                  <a:cubicBezTo>
                    <a:pt x="42221" y="629"/>
                    <a:pt x="42332" y="481"/>
                    <a:pt x="42332" y="333"/>
                  </a:cubicBezTo>
                  <a:cubicBezTo>
                    <a:pt x="42332" y="148"/>
                    <a:pt x="42221" y="0"/>
                    <a:pt x="420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1"/>
            <p:cNvSpPr/>
            <p:nvPr/>
          </p:nvSpPr>
          <p:spPr>
            <a:xfrm>
              <a:off x="3327050" y="1239100"/>
              <a:ext cx="201525" cy="15725"/>
            </a:xfrm>
            <a:custGeom>
              <a:rect b="b" l="l" r="r" t="t"/>
              <a:pathLst>
                <a:path extrusionOk="0" h="629" w="8061">
                  <a:moveTo>
                    <a:pt x="297" y="0"/>
                  </a:moveTo>
                  <a:cubicBezTo>
                    <a:pt x="112" y="0"/>
                    <a:pt x="1" y="148"/>
                    <a:pt x="1" y="333"/>
                  </a:cubicBezTo>
                  <a:cubicBezTo>
                    <a:pt x="1" y="481"/>
                    <a:pt x="112" y="629"/>
                    <a:pt x="297" y="629"/>
                  </a:cubicBezTo>
                  <a:lnTo>
                    <a:pt x="7765" y="629"/>
                  </a:lnTo>
                  <a:cubicBezTo>
                    <a:pt x="7913" y="629"/>
                    <a:pt x="8060" y="481"/>
                    <a:pt x="8060" y="333"/>
                  </a:cubicBezTo>
                  <a:cubicBezTo>
                    <a:pt x="8060" y="148"/>
                    <a:pt x="7913" y="0"/>
                    <a:pt x="77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1"/>
            <p:cNvSpPr/>
            <p:nvPr/>
          </p:nvSpPr>
          <p:spPr>
            <a:xfrm>
              <a:off x="2762325" y="1239100"/>
              <a:ext cx="448300" cy="15725"/>
            </a:xfrm>
            <a:custGeom>
              <a:rect b="b" l="l" r="r" t="t"/>
              <a:pathLst>
                <a:path extrusionOk="0" h="629" w="17932">
                  <a:moveTo>
                    <a:pt x="297" y="0"/>
                  </a:moveTo>
                  <a:cubicBezTo>
                    <a:pt x="149" y="0"/>
                    <a:pt x="1" y="148"/>
                    <a:pt x="1" y="333"/>
                  </a:cubicBezTo>
                  <a:cubicBezTo>
                    <a:pt x="1" y="481"/>
                    <a:pt x="149" y="629"/>
                    <a:pt x="297" y="629"/>
                  </a:cubicBezTo>
                  <a:lnTo>
                    <a:pt x="17636" y="629"/>
                  </a:lnTo>
                  <a:cubicBezTo>
                    <a:pt x="17784" y="629"/>
                    <a:pt x="17932" y="481"/>
                    <a:pt x="17932" y="333"/>
                  </a:cubicBezTo>
                  <a:cubicBezTo>
                    <a:pt x="17932" y="148"/>
                    <a:pt x="17784" y="0"/>
                    <a:pt x="176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1"/>
            <p:cNvSpPr/>
            <p:nvPr/>
          </p:nvSpPr>
          <p:spPr>
            <a:xfrm>
              <a:off x="4650600" y="1371275"/>
              <a:ext cx="113725" cy="15725"/>
            </a:xfrm>
            <a:custGeom>
              <a:rect b="b" l="l" r="r" t="t"/>
              <a:pathLst>
                <a:path extrusionOk="0" h="629" w="4549">
                  <a:moveTo>
                    <a:pt x="297" y="0"/>
                  </a:moveTo>
                  <a:cubicBezTo>
                    <a:pt x="112" y="0"/>
                    <a:pt x="1" y="148"/>
                    <a:pt x="1" y="296"/>
                  </a:cubicBezTo>
                  <a:cubicBezTo>
                    <a:pt x="1" y="481"/>
                    <a:pt x="112" y="629"/>
                    <a:pt x="297" y="629"/>
                  </a:cubicBezTo>
                  <a:lnTo>
                    <a:pt x="4252" y="629"/>
                  </a:lnTo>
                  <a:cubicBezTo>
                    <a:pt x="4400" y="629"/>
                    <a:pt x="4548" y="481"/>
                    <a:pt x="4548" y="296"/>
                  </a:cubicBezTo>
                  <a:cubicBezTo>
                    <a:pt x="4548" y="148"/>
                    <a:pt x="4400" y="0"/>
                    <a:pt x="42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1"/>
            <p:cNvSpPr/>
            <p:nvPr/>
          </p:nvSpPr>
          <p:spPr>
            <a:xfrm>
              <a:off x="4408450" y="1371275"/>
              <a:ext cx="134050" cy="15725"/>
            </a:xfrm>
            <a:custGeom>
              <a:rect b="b" l="l" r="r" t="t"/>
              <a:pathLst>
                <a:path extrusionOk="0" h="629" w="5362">
                  <a:moveTo>
                    <a:pt x="296" y="0"/>
                  </a:moveTo>
                  <a:cubicBezTo>
                    <a:pt x="148" y="0"/>
                    <a:pt x="0" y="148"/>
                    <a:pt x="0" y="296"/>
                  </a:cubicBezTo>
                  <a:cubicBezTo>
                    <a:pt x="0" y="481"/>
                    <a:pt x="148" y="629"/>
                    <a:pt x="296" y="629"/>
                  </a:cubicBezTo>
                  <a:lnTo>
                    <a:pt x="5065" y="629"/>
                  </a:lnTo>
                  <a:cubicBezTo>
                    <a:pt x="5213" y="629"/>
                    <a:pt x="5361" y="481"/>
                    <a:pt x="5361" y="296"/>
                  </a:cubicBezTo>
                  <a:cubicBezTo>
                    <a:pt x="5361" y="148"/>
                    <a:pt x="5213" y="0"/>
                    <a:pt x="5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1"/>
            <p:cNvSpPr/>
            <p:nvPr/>
          </p:nvSpPr>
          <p:spPr>
            <a:xfrm>
              <a:off x="4238375" y="1371275"/>
              <a:ext cx="125725" cy="15725"/>
            </a:xfrm>
            <a:custGeom>
              <a:rect b="b" l="l" r="r" t="t"/>
              <a:pathLst>
                <a:path extrusionOk="0" h="629" w="5029">
                  <a:moveTo>
                    <a:pt x="334" y="0"/>
                  </a:moveTo>
                  <a:cubicBezTo>
                    <a:pt x="149" y="0"/>
                    <a:pt x="1" y="148"/>
                    <a:pt x="1" y="296"/>
                  </a:cubicBezTo>
                  <a:cubicBezTo>
                    <a:pt x="1" y="481"/>
                    <a:pt x="149" y="629"/>
                    <a:pt x="334" y="629"/>
                  </a:cubicBezTo>
                  <a:lnTo>
                    <a:pt x="4733" y="629"/>
                  </a:lnTo>
                  <a:cubicBezTo>
                    <a:pt x="4918" y="629"/>
                    <a:pt x="5029" y="481"/>
                    <a:pt x="5029" y="296"/>
                  </a:cubicBezTo>
                  <a:cubicBezTo>
                    <a:pt x="5029" y="148"/>
                    <a:pt x="4918" y="0"/>
                    <a:pt x="47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1"/>
            <p:cNvSpPr/>
            <p:nvPr/>
          </p:nvSpPr>
          <p:spPr>
            <a:xfrm>
              <a:off x="4005475" y="1371275"/>
              <a:ext cx="184875" cy="15725"/>
            </a:xfrm>
            <a:custGeom>
              <a:rect b="b" l="l" r="r" t="t"/>
              <a:pathLst>
                <a:path extrusionOk="0" h="629" w="7395">
                  <a:moveTo>
                    <a:pt x="296" y="0"/>
                  </a:moveTo>
                  <a:cubicBezTo>
                    <a:pt x="148" y="0"/>
                    <a:pt x="0" y="148"/>
                    <a:pt x="0" y="296"/>
                  </a:cubicBezTo>
                  <a:cubicBezTo>
                    <a:pt x="0" y="481"/>
                    <a:pt x="148" y="629"/>
                    <a:pt x="296" y="629"/>
                  </a:cubicBezTo>
                  <a:lnTo>
                    <a:pt x="7099" y="629"/>
                  </a:lnTo>
                  <a:cubicBezTo>
                    <a:pt x="7283" y="629"/>
                    <a:pt x="7394" y="481"/>
                    <a:pt x="7394" y="296"/>
                  </a:cubicBezTo>
                  <a:cubicBezTo>
                    <a:pt x="7394" y="148"/>
                    <a:pt x="7283" y="0"/>
                    <a:pt x="70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1"/>
            <p:cNvSpPr/>
            <p:nvPr/>
          </p:nvSpPr>
          <p:spPr>
            <a:xfrm>
              <a:off x="3823400" y="1371275"/>
              <a:ext cx="146975" cy="15725"/>
            </a:xfrm>
            <a:custGeom>
              <a:rect b="b" l="l" r="r" t="t"/>
              <a:pathLst>
                <a:path extrusionOk="0" h="629" w="5879">
                  <a:moveTo>
                    <a:pt x="296" y="0"/>
                  </a:moveTo>
                  <a:cubicBezTo>
                    <a:pt x="111" y="0"/>
                    <a:pt x="0" y="148"/>
                    <a:pt x="0" y="296"/>
                  </a:cubicBezTo>
                  <a:cubicBezTo>
                    <a:pt x="0" y="481"/>
                    <a:pt x="111" y="629"/>
                    <a:pt x="296" y="629"/>
                  </a:cubicBezTo>
                  <a:lnTo>
                    <a:pt x="5546" y="629"/>
                  </a:lnTo>
                  <a:cubicBezTo>
                    <a:pt x="5731" y="629"/>
                    <a:pt x="5878" y="481"/>
                    <a:pt x="5878" y="296"/>
                  </a:cubicBezTo>
                  <a:cubicBezTo>
                    <a:pt x="5878" y="148"/>
                    <a:pt x="5731" y="0"/>
                    <a:pt x="55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1"/>
            <p:cNvSpPr/>
            <p:nvPr/>
          </p:nvSpPr>
          <p:spPr>
            <a:xfrm>
              <a:off x="3704150" y="1371275"/>
              <a:ext cx="96150" cy="15725"/>
            </a:xfrm>
            <a:custGeom>
              <a:rect b="b" l="l" r="r" t="t"/>
              <a:pathLst>
                <a:path extrusionOk="0" h="629" w="3846">
                  <a:moveTo>
                    <a:pt x="297" y="0"/>
                  </a:moveTo>
                  <a:cubicBezTo>
                    <a:pt x="149" y="0"/>
                    <a:pt x="1" y="148"/>
                    <a:pt x="1" y="296"/>
                  </a:cubicBezTo>
                  <a:cubicBezTo>
                    <a:pt x="1" y="481"/>
                    <a:pt x="149" y="629"/>
                    <a:pt x="297" y="629"/>
                  </a:cubicBezTo>
                  <a:lnTo>
                    <a:pt x="3550" y="629"/>
                  </a:lnTo>
                  <a:cubicBezTo>
                    <a:pt x="3698" y="629"/>
                    <a:pt x="3846" y="481"/>
                    <a:pt x="3846" y="296"/>
                  </a:cubicBezTo>
                  <a:cubicBezTo>
                    <a:pt x="3846" y="148"/>
                    <a:pt x="3698" y="0"/>
                    <a:pt x="35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1"/>
            <p:cNvSpPr/>
            <p:nvPr/>
          </p:nvSpPr>
          <p:spPr>
            <a:xfrm>
              <a:off x="3148675" y="1371275"/>
              <a:ext cx="524075" cy="15725"/>
            </a:xfrm>
            <a:custGeom>
              <a:rect b="b" l="l" r="r" t="t"/>
              <a:pathLst>
                <a:path extrusionOk="0" h="629" w="20963">
                  <a:moveTo>
                    <a:pt x="296" y="0"/>
                  </a:moveTo>
                  <a:cubicBezTo>
                    <a:pt x="148" y="0"/>
                    <a:pt x="1" y="148"/>
                    <a:pt x="1" y="296"/>
                  </a:cubicBezTo>
                  <a:cubicBezTo>
                    <a:pt x="1" y="481"/>
                    <a:pt x="148" y="629"/>
                    <a:pt x="296" y="629"/>
                  </a:cubicBezTo>
                  <a:lnTo>
                    <a:pt x="20667" y="629"/>
                  </a:lnTo>
                  <a:cubicBezTo>
                    <a:pt x="20852" y="629"/>
                    <a:pt x="20963" y="481"/>
                    <a:pt x="20963" y="296"/>
                  </a:cubicBezTo>
                  <a:cubicBezTo>
                    <a:pt x="20963" y="148"/>
                    <a:pt x="20852" y="0"/>
                    <a:pt x="206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1"/>
            <p:cNvSpPr/>
            <p:nvPr/>
          </p:nvSpPr>
          <p:spPr>
            <a:xfrm>
              <a:off x="2762325" y="1371275"/>
              <a:ext cx="359575" cy="15725"/>
            </a:xfrm>
            <a:custGeom>
              <a:rect b="b" l="l" r="r" t="t"/>
              <a:pathLst>
                <a:path extrusionOk="0" h="629" w="14383">
                  <a:moveTo>
                    <a:pt x="297" y="0"/>
                  </a:moveTo>
                  <a:cubicBezTo>
                    <a:pt x="149" y="0"/>
                    <a:pt x="1" y="148"/>
                    <a:pt x="1" y="296"/>
                  </a:cubicBezTo>
                  <a:cubicBezTo>
                    <a:pt x="1" y="481"/>
                    <a:pt x="149" y="629"/>
                    <a:pt x="297" y="629"/>
                  </a:cubicBezTo>
                  <a:lnTo>
                    <a:pt x="14050" y="629"/>
                  </a:lnTo>
                  <a:cubicBezTo>
                    <a:pt x="14235" y="629"/>
                    <a:pt x="14382" y="481"/>
                    <a:pt x="14382" y="296"/>
                  </a:cubicBezTo>
                  <a:cubicBezTo>
                    <a:pt x="14382" y="148"/>
                    <a:pt x="14235" y="0"/>
                    <a:pt x="140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1"/>
            <p:cNvSpPr/>
            <p:nvPr/>
          </p:nvSpPr>
          <p:spPr>
            <a:xfrm>
              <a:off x="3853900" y="1569975"/>
              <a:ext cx="158075" cy="15750"/>
            </a:xfrm>
            <a:custGeom>
              <a:rect b="b" l="l" r="r" t="t"/>
              <a:pathLst>
                <a:path extrusionOk="0" h="630" w="6323">
                  <a:moveTo>
                    <a:pt x="296" y="1"/>
                  </a:moveTo>
                  <a:cubicBezTo>
                    <a:pt x="148" y="1"/>
                    <a:pt x="0" y="149"/>
                    <a:pt x="0" y="297"/>
                  </a:cubicBezTo>
                  <a:cubicBezTo>
                    <a:pt x="0" y="481"/>
                    <a:pt x="148" y="629"/>
                    <a:pt x="296" y="629"/>
                  </a:cubicBezTo>
                  <a:lnTo>
                    <a:pt x="6026" y="629"/>
                  </a:lnTo>
                  <a:cubicBezTo>
                    <a:pt x="6211" y="629"/>
                    <a:pt x="6322" y="481"/>
                    <a:pt x="6322" y="297"/>
                  </a:cubicBezTo>
                  <a:cubicBezTo>
                    <a:pt x="6322" y="149"/>
                    <a:pt x="6211" y="1"/>
                    <a:pt x="60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1"/>
            <p:cNvSpPr/>
            <p:nvPr/>
          </p:nvSpPr>
          <p:spPr>
            <a:xfrm>
              <a:off x="3498050" y="1569975"/>
              <a:ext cx="340150" cy="15750"/>
            </a:xfrm>
            <a:custGeom>
              <a:rect b="b" l="l" r="r" t="t"/>
              <a:pathLst>
                <a:path extrusionOk="0" h="630" w="13606">
                  <a:moveTo>
                    <a:pt x="296" y="1"/>
                  </a:moveTo>
                  <a:cubicBezTo>
                    <a:pt x="148" y="1"/>
                    <a:pt x="0" y="149"/>
                    <a:pt x="0" y="297"/>
                  </a:cubicBezTo>
                  <a:cubicBezTo>
                    <a:pt x="0" y="481"/>
                    <a:pt x="148" y="629"/>
                    <a:pt x="296" y="629"/>
                  </a:cubicBezTo>
                  <a:lnTo>
                    <a:pt x="13273" y="629"/>
                  </a:lnTo>
                  <a:cubicBezTo>
                    <a:pt x="13458" y="629"/>
                    <a:pt x="13606" y="481"/>
                    <a:pt x="13606" y="297"/>
                  </a:cubicBezTo>
                  <a:cubicBezTo>
                    <a:pt x="13606" y="149"/>
                    <a:pt x="13458" y="1"/>
                    <a:pt x="13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1"/>
            <p:cNvSpPr/>
            <p:nvPr/>
          </p:nvSpPr>
          <p:spPr>
            <a:xfrm>
              <a:off x="3411175" y="1569975"/>
              <a:ext cx="57325" cy="15750"/>
            </a:xfrm>
            <a:custGeom>
              <a:rect b="b" l="l" r="r" t="t"/>
              <a:pathLst>
                <a:path extrusionOk="0" h="630" w="2293">
                  <a:moveTo>
                    <a:pt x="296" y="1"/>
                  </a:moveTo>
                  <a:cubicBezTo>
                    <a:pt x="148" y="1"/>
                    <a:pt x="0" y="149"/>
                    <a:pt x="0" y="297"/>
                  </a:cubicBezTo>
                  <a:cubicBezTo>
                    <a:pt x="0" y="481"/>
                    <a:pt x="148" y="629"/>
                    <a:pt x="296" y="629"/>
                  </a:cubicBezTo>
                  <a:lnTo>
                    <a:pt x="1997" y="629"/>
                  </a:lnTo>
                  <a:cubicBezTo>
                    <a:pt x="2144" y="629"/>
                    <a:pt x="2292" y="481"/>
                    <a:pt x="2292" y="297"/>
                  </a:cubicBezTo>
                  <a:cubicBezTo>
                    <a:pt x="2292" y="149"/>
                    <a:pt x="2144" y="1"/>
                    <a:pt x="19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1"/>
            <p:cNvSpPr/>
            <p:nvPr/>
          </p:nvSpPr>
          <p:spPr>
            <a:xfrm>
              <a:off x="3315975" y="1569975"/>
              <a:ext cx="84125" cy="15750"/>
            </a:xfrm>
            <a:custGeom>
              <a:rect b="b" l="l" r="r" t="t"/>
              <a:pathLst>
                <a:path extrusionOk="0" h="630" w="3365">
                  <a:moveTo>
                    <a:pt x="296" y="1"/>
                  </a:moveTo>
                  <a:cubicBezTo>
                    <a:pt x="148" y="1"/>
                    <a:pt x="0" y="149"/>
                    <a:pt x="0" y="297"/>
                  </a:cubicBezTo>
                  <a:cubicBezTo>
                    <a:pt x="0" y="481"/>
                    <a:pt x="148" y="629"/>
                    <a:pt x="296" y="629"/>
                  </a:cubicBezTo>
                  <a:lnTo>
                    <a:pt x="3069" y="629"/>
                  </a:lnTo>
                  <a:cubicBezTo>
                    <a:pt x="3217" y="629"/>
                    <a:pt x="3365" y="481"/>
                    <a:pt x="3365" y="297"/>
                  </a:cubicBezTo>
                  <a:cubicBezTo>
                    <a:pt x="3365" y="149"/>
                    <a:pt x="3217" y="1"/>
                    <a:pt x="30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1"/>
            <p:cNvSpPr/>
            <p:nvPr/>
          </p:nvSpPr>
          <p:spPr>
            <a:xfrm>
              <a:off x="2991550" y="1569975"/>
              <a:ext cx="310575" cy="15750"/>
            </a:xfrm>
            <a:custGeom>
              <a:rect b="b" l="l" r="r" t="t"/>
              <a:pathLst>
                <a:path extrusionOk="0" h="630" w="12423">
                  <a:moveTo>
                    <a:pt x="333" y="1"/>
                  </a:moveTo>
                  <a:cubicBezTo>
                    <a:pt x="148" y="1"/>
                    <a:pt x="1" y="149"/>
                    <a:pt x="1" y="297"/>
                  </a:cubicBezTo>
                  <a:cubicBezTo>
                    <a:pt x="1" y="481"/>
                    <a:pt x="148" y="629"/>
                    <a:pt x="333" y="629"/>
                  </a:cubicBezTo>
                  <a:lnTo>
                    <a:pt x="12127" y="629"/>
                  </a:lnTo>
                  <a:cubicBezTo>
                    <a:pt x="12312" y="629"/>
                    <a:pt x="12423" y="481"/>
                    <a:pt x="12423" y="297"/>
                  </a:cubicBezTo>
                  <a:cubicBezTo>
                    <a:pt x="12423" y="149"/>
                    <a:pt x="12312" y="1"/>
                    <a:pt x="121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1"/>
            <p:cNvSpPr/>
            <p:nvPr/>
          </p:nvSpPr>
          <p:spPr>
            <a:xfrm>
              <a:off x="2762325" y="1569975"/>
              <a:ext cx="205225" cy="15750"/>
            </a:xfrm>
            <a:custGeom>
              <a:rect b="b" l="l" r="r" t="t"/>
              <a:pathLst>
                <a:path extrusionOk="0" h="630" w="8209">
                  <a:moveTo>
                    <a:pt x="297" y="1"/>
                  </a:moveTo>
                  <a:cubicBezTo>
                    <a:pt x="149" y="1"/>
                    <a:pt x="1" y="149"/>
                    <a:pt x="1" y="297"/>
                  </a:cubicBezTo>
                  <a:cubicBezTo>
                    <a:pt x="1" y="481"/>
                    <a:pt x="149" y="629"/>
                    <a:pt x="297" y="629"/>
                  </a:cubicBezTo>
                  <a:lnTo>
                    <a:pt x="7913" y="629"/>
                  </a:lnTo>
                  <a:cubicBezTo>
                    <a:pt x="8060" y="629"/>
                    <a:pt x="8208" y="481"/>
                    <a:pt x="8208" y="297"/>
                  </a:cubicBezTo>
                  <a:cubicBezTo>
                    <a:pt x="8208" y="149"/>
                    <a:pt x="8060" y="1"/>
                    <a:pt x="79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1"/>
            <p:cNvSpPr/>
            <p:nvPr/>
          </p:nvSpPr>
          <p:spPr>
            <a:xfrm>
              <a:off x="3964800" y="1702150"/>
              <a:ext cx="47175" cy="14825"/>
            </a:xfrm>
            <a:custGeom>
              <a:rect b="b" l="l" r="r" t="t"/>
              <a:pathLst>
                <a:path extrusionOk="0" h="593" w="1887">
                  <a:moveTo>
                    <a:pt x="296" y="1"/>
                  </a:moveTo>
                  <a:cubicBezTo>
                    <a:pt x="148" y="1"/>
                    <a:pt x="1" y="112"/>
                    <a:pt x="1" y="296"/>
                  </a:cubicBezTo>
                  <a:cubicBezTo>
                    <a:pt x="1" y="444"/>
                    <a:pt x="148" y="592"/>
                    <a:pt x="296" y="592"/>
                  </a:cubicBezTo>
                  <a:lnTo>
                    <a:pt x="1590" y="592"/>
                  </a:lnTo>
                  <a:cubicBezTo>
                    <a:pt x="1775" y="592"/>
                    <a:pt x="1886" y="444"/>
                    <a:pt x="1886" y="296"/>
                  </a:cubicBezTo>
                  <a:cubicBezTo>
                    <a:pt x="1886" y="112"/>
                    <a:pt x="1775" y="1"/>
                    <a:pt x="15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1"/>
            <p:cNvSpPr/>
            <p:nvPr/>
          </p:nvSpPr>
          <p:spPr>
            <a:xfrm>
              <a:off x="3273450" y="1702150"/>
              <a:ext cx="664575" cy="14825"/>
            </a:xfrm>
            <a:custGeom>
              <a:rect b="b" l="l" r="r" t="t"/>
              <a:pathLst>
                <a:path extrusionOk="0" h="593" w="26583">
                  <a:moveTo>
                    <a:pt x="333" y="1"/>
                  </a:moveTo>
                  <a:cubicBezTo>
                    <a:pt x="148" y="1"/>
                    <a:pt x="1" y="112"/>
                    <a:pt x="1" y="296"/>
                  </a:cubicBezTo>
                  <a:cubicBezTo>
                    <a:pt x="1" y="444"/>
                    <a:pt x="148" y="592"/>
                    <a:pt x="333" y="592"/>
                  </a:cubicBezTo>
                  <a:lnTo>
                    <a:pt x="26287" y="592"/>
                  </a:lnTo>
                  <a:cubicBezTo>
                    <a:pt x="26435" y="592"/>
                    <a:pt x="26582" y="444"/>
                    <a:pt x="26582" y="296"/>
                  </a:cubicBezTo>
                  <a:cubicBezTo>
                    <a:pt x="26582" y="112"/>
                    <a:pt x="26435" y="1"/>
                    <a:pt x="262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1"/>
            <p:cNvSpPr/>
            <p:nvPr/>
          </p:nvSpPr>
          <p:spPr>
            <a:xfrm>
              <a:off x="3112625" y="1702150"/>
              <a:ext cx="132200" cy="14825"/>
            </a:xfrm>
            <a:custGeom>
              <a:rect b="b" l="l" r="r" t="t"/>
              <a:pathLst>
                <a:path extrusionOk="0" h="593" w="5288">
                  <a:moveTo>
                    <a:pt x="333" y="1"/>
                  </a:moveTo>
                  <a:cubicBezTo>
                    <a:pt x="149" y="1"/>
                    <a:pt x="1" y="112"/>
                    <a:pt x="1" y="296"/>
                  </a:cubicBezTo>
                  <a:cubicBezTo>
                    <a:pt x="1" y="444"/>
                    <a:pt x="149" y="592"/>
                    <a:pt x="333" y="592"/>
                  </a:cubicBezTo>
                  <a:lnTo>
                    <a:pt x="4955" y="592"/>
                  </a:lnTo>
                  <a:cubicBezTo>
                    <a:pt x="5140" y="592"/>
                    <a:pt x="5287" y="444"/>
                    <a:pt x="5287" y="296"/>
                  </a:cubicBezTo>
                  <a:cubicBezTo>
                    <a:pt x="5287" y="112"/>
                    <a:pt x="5140" y="1"/>
                    <a:pt x="49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1"/>
            <p:cNvSpPr/>
            <p:nvPr/>
          </p:nvSpPr>
          <p:spPr>
            <a:xfrm>
              <a:off x="2762325" y="1702150"/>
              <a:ext cx="284700" cy="14825"/>
            </a:xfrm>
            <a:custGeom>
              <a:rect b="b" l="l" r="r" t="t"/>
              <a:pathLst>
                <a:path extrusionOk="0" h="593" w="11388">
                  <a:moveTo>
                    <a:pt x="297" y="1"/>
                  </a:moveTo>
                  <a:cubicBezTo>
                    <a:pt x="149" y="1"/>
                    <a:pt x="1" y="112"/>
                    <a:pt x="1" y="296"/>
                  </a:cubicBezTo>
                  <a:cubicBezTo>
                    <a:pt x="1" y="444"/>
                    <a:pt x="149" y="592"/>
                    <a:pt x="297" y="592"/>
                  </a:cubicBezTo>
                  <a:lnTo>
                    <a:pt x="11055" y="592"/>
                  </a:lnTo>
                  <a:cubicBezTo>
                    <a:pt x="11240" y="592"/>
                    <a:pt x="11388" y="444"/>
                    <a:pt x="11388" y="296"/>
                  </a:cubicBezTo>
                  <a:cubicBezTo>
                    <a:pt x="11388" y="112"/>
                    <a:pt x="11240" y="1"/>
                    <a:pt x="110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1"/>
            <p:cNvSpPr/>
            <p:nvPr/>
          </p:nvSpPr>
          <p:spPr>
            <a:xfrm>
              <a:off x="3936150" y="1833400"/>
              <a:ext cx="75825" cy="15725"/>
            </a:xfrm>
            <a:custGeom>
              <a:rect b="b" l="l" r="r" t="t"/>
              <a:pathLst>
                <a:path extrusionOk="0" h="629" w="3033">
                  <a:moveTo>
                    <a:pt x="296" y="0"/>
                  </a:moveTo>
                  <a:cubicBezTo>
                    <a:pt x="111" y="0"/>
                    <a:pt x="0" y="148"/>
                    <a:pt x="0" y="333"/>
                  </a:cubicBezTo>
                  <a:cubicBezTo>
                    <a:pt x="0" y="481"/>
                    <a:pt x="111" y="629"/>
                    <a:pt x="296" y="629"/>
                  </a:cubicBezTo>
                  <a:lnTo>
                    <a:pt x="2736" y="629"/>
                  </a:lnTo>
                  <a:cubicBezTo>
                    <a:pt x="2921" y="629"/>
                    <a:pt x="3032" y="481"/>
                    <a:pt x="3032" y="333"/>
                  </a:cubicBezTo>
                  <a:cubicBezTo>
                    <a:pt x="3032" y="148"/>
                    <a:pt x="2921" y="0"/>
                    <a:pt x="27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1"/>
            <p:cNvSpPr/>
            <p:nvPr/>
          </p:nvSpPr>
          <p:spPr>
            <a:xfrm>
              <a:off x="3785500" y="1833400"/>
              <a:ext cx="88750" cy="15725"/>
            </a:xfrm>
            <a:custGeom>
              <a:rect b="b" l="l" r="r" t="t"/>
              <a:pathLst>
                <a:path extrusionOk="0" h="629" w="3550">
                  <a:moveTo>
                    <a:pt x="296" y="0"/>
                  </a:moveTo>
                  <a:cubicBezTo>
                    <a:pt x="148" y="0"/>
                    <a:pt x="0" y="148"/>
                    <a:pt x="0" y="333"/>
                  </a:cubicBezTo>
                  <a:cubicBezTo>
                    <a:pt x="0" y="481"/>
                    <a:pt x="148" y="629"/>
                    <a:pt x="296" y="629"/>
                  </a:cubicBezTo>
                  <a:lnTo>
                    <a:pt x="3254" y="629"/>
                  </a:lnTo>
                  <a:cubicBezTo>
                    <a:pt x="3439" y="629"/>
                    <a:pt x="3549" y="481"/>
                    <a:pt x="3549" y="333"/>
                  </a:cubicBezTo>
                  <a:cubicBezTo>
                    <a:pt x="3549" y="148"/>
                    <a:pt x="3439" y="0"/>
                    <a:pt x="32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1"/>
            <p:cNvSpPr/>
            <p:nvPr/>
          </p:nvSpPr>
          <p:spPr>
            <a:xfrm>
              <a:off x="3680125" y="1833400"/>
              <a:ext cx="84125" cy="15725"/>
            </a:xfrm>
            <a:custGeom>
              <a:rect b="b" l="l" r="r" t="t"/>
              <a:pathLst>
                <a:path extrusionOk="0" h="629" w="3365">
                  <a:moveTo>
                    <a:pt x="296" y="0"/>
                  </a:moveTo>
                  <a:cubicBezTo>
                    <a:pt x="149" y="0"/>
                    <a:pt x="1" y="148"/>
                    <a:pt x="1" y="333"/>
                  </a:cubicBezTo>
                  <a:cubicBezTo>
                    <a:pt x="1" y="481"/>
                    <a:pt x="149" y="629"/>
                    <a:pt x="296" y="629"/>
                  </a:cubicBezTo>
                  <a:lnTo>
                    <a:pt x="3032" y="629"/>
                  </a:lnTo>
                  <a:cubicBezTo>
                    <a:pt x="3217" y="629"/>
                    <a:pt x="3365" y="481"/>
                    <a:pt x="3365" y="333"/>
                  </a:cubicBezTo>
                  <a:cubicBezTo>
                    <a:pt x="3365" y="148"/>
                    <a:pt x="3217" y="0"/>
                    <a:pt x="30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1"/>
            <p:cNvSpPr/>
            <p:nvPr/>
          </p:nvSpPr>
          <p:spPr>
            <a:xfrm>
              <a:off x="3535025" y="1833400"/>
              <a:ext cx="121100" cy="15725"/>
            </a:xfrm>
            <a:custGeom>
              <a:rect b="b" l="l" r="r" t="t"/>
              <a:pathLst>
                <a:path extrusionOk="0" h="629" w="4844">
                  <a:moveTo>
                    <a:pt x="296" y="0"/>
                  </a:moveTo>
                  <a:cubicBezTo>
                    <a:pt x="148" y="0"/>
                    <a:pt x="0" y="148"/>
                    <a:pt x="0" y="333"/>
                  </a:cubicBezTo>
                  <a:cubicBezTo>
                    <a:pt x="0" y="481"/>
                    <a:pt x="148" y="629"/>
                    <a:pt x="296" y="629"/>
                  </a:cubicBezTo>
                  <a:lnTo>
                    <a:pt x="4511" y="629"/>
                  </a:lnTo>
                  <a:cubicBezTo>
                    <a:pt x="4696" y="629"/>
                    <a:pt x="4843" y="481"/>
                    <a:pt x="4843" y="333"/>
                  </a:cubicBezTo>
                  <a:cubicBezTo>
                    <a:pt x="4843" y="148"/>
                    <a:pt x="4696" y="0"/>
                    <a:pt x="45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1"/>
            <p:cNvSpPr/>
            <p:nvPr/>
          </p:nvSpPr>
          <p:spPr>
            <a:xfrm>
              <a:off x="3421325" y="1833400"/>
              <a:ext cx="97075" cy="15725"/>
            </a:xfrm>
            <a:custGeom>
              <a:rect b="b" l="l" r="r" t="t"/>
              <a:pathLst>
                <a:path extrusionOk="0" h="629" w="3883">
                  <a:moveTo>
                    <a:pt x="334" y="0"/>
                  </a:moveTo>
                  <a:cubicBezTo>
                    <a:pt x="149" y="0"/>
                    <a:pt x="1" y="148"/>
                    <a:pt x="1" y="333"/>
                  </a:cubicBezTo>
                  <a:cubicBezTo>
                    <a:pt x="1" y="481"/>
                    <a:pt x="149" y="629"/>
                    <a:pt x="334" y="629"/>
                  </a:cubicBezTo>
                  <a:lnTo>
                    <a:pt x="3587" y="629"/>
                  </a:lnTo>
                  <a:cubicBezTo>
                    <a:pt x="3772" y="629"/>
                    <a:pt x="3883" y="481"/>
                    <a:pt x="3883" y="333"/>
                  </a:cubicBezTo>
                  <a:cubicBezTo>
                    <a:pt x="3883" y="148"/>
                    <a:pt x="3772" y="0"/>
                    <a:pt x="35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1"/>
            <p:cNvSpPr/>
            <p:nvPr/>
          </p:nvSpPr>
          <p:spPr>
            <a:xfrm>
              <a:off x="3347400" y="1833400"/>
              <a:ext cx="65650" cy="15725"/>
            </a:xfrm>
            <a:custGeom>
              <a:rect b="b" l="l" r="r" t="t"/>
              <a:pathLst>
                <a:path extrusionOk="0" h="629" w="2626">
                  <a:moveTo>
                    <a:pt x="333" y="0"/>
                  </a:moveTo>
                  <a:cubicBezTo>
                    <a:pt x="148" y="0"/>
                    <a:pt x="0" y="148"/>
                    <a:pt x="0" y="333"/>
                  </a:cubicBezTo>
                  <a:cubicBezTo>
                    <a:pt x="0" y="481"/>
                    <a:pt x="148" y="629"/>
                    <a:pt x="333" y="629"/>
                  </a:cubicBezTo>
                  <a:lnTo>
                    <a:pt x="2329" y="629"/>
                  </a:lnTo>
                  <a:cubicBezTo>
                    <a:pt x="2477" y="629"/>
                    <a:pt x="2625" y="481"/>
                    <a:pt x="2625" y="333"/>
                  </a:cubicBezTo>
                  <a:cubicBezTo>
                    <a:pt x="2625" y="148"/>
                    <a:pt x="2477" y="0"/>
                    <a:pt x="2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1"/>
            <p:cNvSpPr/>
            <p:nvPr/>
          </p:nvSpPr>
          <p:spPr>
            <a:xfrm>
              <a:off x="3002650" y="1833400"/>
              <a:ext cx="331825" cy="15725"/>
            </a:xfrm>
            <a:custGeom>
              <a:rect b="b" l="l" r="r" t="t"/>
              <a:pathLst>
                <a:path extrusionOk="0" h="629" w="13273">
                  <a:moveTo>
                    <a:pt x="296" y="0"/>
                  </a:moveTo>
                  <a:cubicBezTo>
                    <a:pt x="111" y="0"/>
                    <a:pt x="0" y="148"/>
                    <a:pt x="0" y="333"/>
                  </a:cubicBezTo>
                  <a:cubicBezTo>
                    <a:pt x="0" y="481"/>
                    <a:pt x="111" y="629"/>
                    <a:pt x="296" y="629"/>
                  </a:cubicBezTo>
                  <a:lnTo>
                    <a:pt x="12940" y="629"/>
                  </a:lnTo>
                  <a:cubicBezTo>
                    <a:pt x="13125" y="629"/>
                    <a:pt x="13273" y="481"/>
                    <a:pt x="13273" y="333"/>
                  </a:cubicBezTo>
                  <a:cubicBezTo>
                    <a:pt x="13273" y="148"/>
                    <a:pt x="13125" y="0"/>
                    <a:pt x="129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1"/>
            <p:cNvSpPr/>
            <p:nvPr/>
          </p:nvSpPr>
          <p:spPr>
            <a:xfrm>
              <a:off x="2762325" y="1833400"/>
              <a:ext cx="229250" cy="15725"/>
            </a:xfrm>
            <a:custGeom>
              <a:rect b="b" l="l" r="r" t="t"/>
              <a:pathLst>
                <a:path extrusionOk="0" h="629" w="9170">
                  <a:moveTo>
                    <a:pt x="297" y="0"/>
                  </a:moveTo>
                  <a:cubicBezTo>
                    <a:pt x="149" y="0"/>
                    <a:pt x="1" y="148"/>
                    <a:pt x="1" y="333"/>
                  </a:cubicBezTo>
                  <a:cubicBezTo>
                    <a:pt x="1" y="481"/>
                    <a:pt x="149" y="629"/>
                    <a:pt x="297" y="629"/>
                  </a:cubicBezTo>
                  <a:lnTo>
                    <a:pt x="8837" y="629"/>
                  </a:lnTo>
                  <a:cubicBezTo>
                    <a:pt x="9022" y="629"/>
                    <a:pt x="9170" y="481"/>
                    <a:pt x="9170" y="333"/>
                  </a:cubicBezTo>
                  <a:cubicBezTo>
                    <a:pt x="9170" y="148"/>
                    <a:pt x="9022" y="0"/>
                    <a:pt x="88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1"/>
            <p:cNvSpPr/>
            <p:nvPr/>
          </p:nvSpPr>
          <p:spPr>
            <a:xfrm>
              <a:off x="3726350" y="2067250"/>
              <a:ext cx="73025" cy="73025"/>
            </a:xfrm>
            <a:custGeom>
              <a:rect b="b" l="l" r="r" t="t"/>
              <a:pathLst>
                <a:path extrusionOk="0" h="2921" w="2921">
                  <a:moveTo>
                    <a:pt x="1479" y="0"/>
                  </a:moveTo>
                  <a:cubicBezTo>
                    <a:pt x="666" y="0"/>
                    <a:pt x="0" y="629"/>
                    <a:pt x="0" y="1442"/>
                  </a:cubicBezTo>
                  <a:cubicBezTo>
                    <a:pt x="0" y="2255"/>
                    <a:pt x="666" y="2921"/>
                    <a:pt x="1479" y="2921"/>
                  </a:cubicBezTo>
                  <a:cubicBezTo>
                    <a:pt x="2292" y="2921"/>
                    <a:pt x="2921" y="2255"/>
                    <a:pt x="2921" y="1442"/>
                  </a:cubicBezTo>
                  <a:cubicBezTo>
                    <a:pt x="2921" y="629"/>
                    <a:pt x="2292" y="0"/>
                    <a:pt x="14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1"/>
            <p:cNvSpPr/>
            <p:nvPr/>
          </p:nvSpPr>
          <p:spPr>
            <a:xfrm>
              <a:off x="3718950" y="2058925"/>
              <a:ext cx="88750" cy="88750"/>
            </a:xfrm>
            <a:custGeom>
              <a:rect b="b" l="l" r="r" t="t"/>
              <a:pathLst>
                <a:path extrusionOk="0" h="3550" w="3550">
                  <a:moveTo>
                    <a:pt x="1775" y="629"/>
                  </a:moveTo>
                  <a:cubicBezTo>
                    <a:pt x="2403" y="629"/>
                    <a:pt x="2921" y="1146"/>
                    <a:pt x="2921" y="1775"/>
                  </a:cubicBezTo>
                  <a:cubicBezTo>
                    <a:pt x="2921" y="2403"/>
                    <a:pt x="2403" y="2921"/>
                    <a:pt x="1775" y="2921"/>
                  </a:cubicBezTo>
                  <a:cubicBezTo>
                    <a:pt x="1146" y="2921"/>
                    <a:pt x="629" y="2403"/>
                    <a:pt x="629" y="1775"/>
                  </a:cubicBezTo>
                  <a:cubicBezTo>
                    <a:pt x="629" y="1146"/>
                    <a:pt x="1146" y="629"/>
                    <a:pt x="1775" y="629"/>
                  </a:cubicBezTo>
                  <a:close/>
                  <a:moveTo>
                    <a:pt x="1775" y="0"/>
                  </a:moveTo>
                  <a:cubicBezTo>
                    <a:pt x="814" y="0"/>
                    <a:pt x="0" y="814"/>
                    <a:pt x="0" y="1775"/>
                  </a:cubicBezTo>
                  <a:cubicBezTo>
                    <a:pt x="0" y="2736"/>
                    <a:pt x="814" y="3549"/>
                    <a:pt x="1775" y="3549"/>
                  </a:cubicBezTo>
                  <a:cubicBezTo>
                    <a:pt x="2736" y="3549"/>
                    <a:pt x="3550" y="2736"/>
                    <a:pt x="3550" y="1775"/>
                  </a:cubicBezTo>
                  <a:cubicBezTo>
                    <a:pt x="3550" y="814"/>
                    <a:pt x="2736" y="0"/>
                    <a:pt x="17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1"/>
            <p:cNvSpPr/>
            <p:nvPr/>
          </p:nvSpPr>
          <p:spPr>
            <a:xfrm>
              <a:off x="2028475" y="3650500"/>
              <a:ext cx="3505750" cy="189500"/>
            </a:xfrm>
            <a:custGeom>
              <a:rect b="b" l="l" r="r" t="t"/>
              <a:pathLst>
                <a:path extrusionOk="0" h="7580" w="140230">
                  <a:moveTo>
                    <a:pt x="0" y="1"/>
                  </a:moveTo>
                  <a:lnTo>
                    <a:pt x="0" y="7580"/>
                  </a:lnTo>
                  <a:lnTo>
                    <a:pt x="140230" y="7580"/>
                  </a:lnTo>
                  <a:lnTo>
                    <a:pt x="1402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1"/>
            <p:cNvSpPr/>
            <p:nvPr/>
          </p:nvSpPr>
          <p:spPr>
            <a:xfrm>
              <a:off x="2021075" y="3643125"/>
              <a:ext cx="3521475" cy="204275"/>
            </a:xfrm>
            <a:custGeom>
              <a:rect b="b" l="l" r="r" t="t"/>
              <a:pathLst>
                <a:path extrusionOk="0" h="8171" w="140859">
                  <a:moveTo>
                    <a:pt x="140230" y="629"/>
                  </a:moveTo>
                  <a:lnTo>
                    <a:pt x="140230" y="7542"/>
                  </a:lnTo>
                  <a:lnTo>
                    <a:pt x="592" y="7542"/>
                  </a:lnTo>
                  <a:lnTo>
                    <a:pt x="592" y="629"/>
                  </a:lnTo>
                  <a:close/>
                  <a:moveTo>
                    <a:pt x="296" y="0"/>
                  </a:moveTo>
                  <a:cubicBezTo>
                    <a:pt x="222" y="0"/>
                    <a:pt x="148" y="37"/>
                    <a:pt x="74" y="74"/>
                  </a:cubicBezTo>
                  <a:cubicBezTo>
                    <a:pt x="37" y="148"/>
                    <a:pt x="0" y="222"/>
                    <a:pt x="0" y="296"/>
                  </a:cubicBezTo>
                  <a:lnTo>
                    <a:pt x="0" y="7875"/>
                  </a:lnTo>
                  <a:cubicBezTo>
                    <a:pt x="0" y="7949"/>
                    <a:pt x="37" y="8023"/>
                    <a:pt x="74" y="8097"/>
                  </a:cubicBezTo>
                  <a:cubicBezTo>
                    <a:pt x="148" y="8134"/>
                    <a:pt x="222" y="8171"/>
                    <a:pt x="296" y="8171"/>
                  </a:cubicBezTo>
                  <a:lnTo>
                    <a:pt x="140526" y="8171"/>
                  </a:lnTo>
                  <a:cubicBezTo>
                    <a:pt x="140637" y="8171"/>
                    <a:pt x="140711" y="8134"/>
                    <a:pt x="140747" y="8097"/>
                  </a:cubicBezTo>
                  <a:cubicBezTo>
                    <a:pt x="140821" y="8023"/>
                    <a:pt x="140858" y="7949"/>
                    <a:pt x="140858" y="7875"/>
                  </a:cubicBezTo>
                  <a:lnTo>
                    <a:pt x="140858" y="296"/>
                  </a:lnTo>
                  <a:cubicBezTo>
                    <a:pt x="140858" y="222"/>
                    <a:pt x="140821" y="148"/>
                    <a:pt x="140747" y="74"/>
                  </a:cubicBezTo>
                  <a:cubicBezTo>
                    <a:pt x="140711" y="37"/>
                    <a:pt x="140637" y="0"/>
                    <a:pt x="1405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1"/>
            <p:cNvSpPr/>
            <p:nvPr/>
          </p:nvSpPr>
          <p:spPr>
            <a:xfrm>
              <a:off x="1668925" y="2418450"/>
              <a:ext cx="4230400" cy="734825"/>
            </a:xfrm>
            <a:custGeom>
              <a:rect b="b" l="l" r="r" t="t"/>
              <a:pathLst>
                <a:path extrusionOk="0" h="29393" w="169216">
                  <a:moveTo>
                    <a:pt x="52647" y="1"/>
                  </a:moveTo>
                  <a:lnTo>
                    <a:pt x="1" y="15085"/>
                  </a:lnTo>
                  <a:lnTo>
                    <a:pt x="6027" y="29393"/>
                  </a:lnTo>
                  <a:lnTo>
                    <a:pt x="163189" y="29393"/>
                  </a:lnTo>
                  <a:lnTo>
                    <a:pt x="169215" y="15085"/>
                  </a:lnTo>
                  <a:lnTo>
                    <a:pt x="1165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1"/>
            <p:cNvSpPr/>
            <p:nvPr/>
          </p:nvSpPr>
          <p:spPr>
            <a:xfrm>
              <a:off x="1661525" y="2410150"/>
              <a:ext cx="4246100" cy="750525"/>
            </a:xfrm>
            <a:custGeom>
              <a:rect b="b" l="l" r="r" t="t"/>
              <a:pathLst>
                <a:path extrusionOk="0" h="30021" w="169844">
                  <a:moveTo>
                    <a:pt x="116791" y="629"/>
                  </a:moveTo>
                  <a:lnTo>
                    <a:pt x="169104" y="15639"/>
                  </a:lnTo>
                  <a:lnTo>
                    <a:pt x="163300" y="29429"/>
                  </a:lnTo>
                  <a:lnTo>
                    <a:pt x="6545" y="29429"/>
                  </a:lnTo>
                  <a:lnTo>
                    <a:pt x="740" y="15639"/>
                  </a:lnTo>
                  <a:lnTo>
                    <a:pt x="53017" y="629"/>
                  </a:lnTo>
                  <a:close/>
                  <a:moveTo>
                    <a:pt x="52943" y="0"/>
                  </a:moveTo>
                  <a:lnTo>
                    <a:pt x="52869" y="37"/>
                  </a:lnTo>
                  <a:lnTo>
                    <a:pt x="223" y="15121"/>
                  </a:lnTo>
                  <a:cubicBezTo>
                    <a:pt x="149" y="15158"/>
                    <a:pt x="75" y="15232"/>
                    <a:pt x="38" y="15306"/>
                  </a:cubicBezTo>
                  <a:cubicBezTo>
                    <a:pt x="1" y="15380"/>
                    <a:pt x="1" y="15454"/>
                    <a:pt x="38" y="15565"/>
                  </a:cubicBezTo>
                  <a:lnTo>
                    <a:pt x="6064" y="29836"/>
                  </a:lnTo>
                  <a:cubicBezTo>
                    <a:pt x="6101" y="29946"/>
                    <a:pt x="6212" y="30020"/>
                    <a:pt x="6323" y="30020"/>
                  </a:cubicBezTo>
                  <a:lnTo>
                    <a:pt x="163485" y="30020"/>
                  </a:lnTo>
                  <a:cubicBezTo>
                    <a:pt x="163633" y="30020"/>
                    <a:pt x="163744" y="29946"/>
                    <a:pt x="163781" y="29836"/>
                  </a:cubicBezTo>
                  <a:lnTo>
                    <a:pt x="169807" y="15565"/>
                  </a:lnTo>
                  <a:cubicBezTo>
                    <a:pt x="169844" y="15454"/>
                    <a:pt x="169844" y="15380"/>
                    <a:pt x="169807" y="15306"/>
                  </a:cubicBezTo>
                  <a:cubicBezTo>
                    <a:pt x="169770" y="15232"/>
                    <a:pt x="169696" y="15158"/>
                    <a:pt x="169622" y="15121"/>
                  </a:cubicBezTo>
                  <a:lnTo>
                    <a:pt x="116976" y="37"/>
                  </a:lnTo>
                  <a:lnTo>
                    <a:pt x="1168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1"/>
            <p:cNvSpPr/>
            <p:nvPr/>
          </p:nvSpPr>
          <p:spPr>
            <a:xfrm>
              <a:off x="2122750" y="2690200"/>
              <a:ext cx="409475" cy="244950"/>
            </a:xfrm>
            <a:custGeom>
              <a:rect b="b" l="l" r="r" t="t"/>
              <a:pathLst>
                <a:path extrusionOk="0" h="9798" w="16379">
                  <a:moveTo>
                    <a:pt x="9391" y="0"/>
                  </a:moveTo>
                  <a:lnTo>
                    <a:pt x="0" y="2366"/>
                  </a:lnTo>
                  <a:lnTo>
                    <a:pt x="6248" y="9798"/>
                  </a:lnTo>
                  <a:lnTo>
                    <a:pt x="16378" y="8910"/>
                  </a:lnTo>
                  <a:lnTo>
                    <a:pt x="93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1"/>
            <p:cNvSpPr/>
            <p:nvPr/>
          </p:nvSpPr>
          <p:spPr>
            <a:xfrm>
              <a:off x="2396325" y="2621800"/>
              <a:ext cx="409475" cy="244950"/>
            </a:xfrm>
            <a:custGeom>
              <a:rect b="b" l="l" r="r" t="t"/>
              <a:pathLst>
                <a:path extrusionOk="0" h="9798" w="16379">
                  <a:moveTo>
                    <a:pt x="9391" y="0"/>
                  </a:moveTo>
                  <a:lnTo>
                    <a:pt x="0" y="2367"/>
                  </a:lnTo>
                  <a:lnTo>
                    <a:pt x="6249" y="9798"/>
                  </a:lnTo>
                  <a:lnTo>
                    <a:pt x="16378" y="8910"/>
                  </a:lnTo>
                  <a:lnTo>
                    <a:pt x="93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1"/>
            <p:cNvSpPr/>
            <p:nvPr/>
          </p:nvSpPr>
          <p:spPr>
            <a:xfrm>
              <a:off x="5047125" y="2690200"/>
              <a:ext cx="409475" cy="244950"/>
            </a:xfrm>
            <a:custGeom>
              <a:rect b="b" l="l" r="r" t="t"/>
              <a:pathLst>
                <a:path extrusionOk="0" h="9798" w="16379">
                  <a:moveTo>
                    <a:pt x="6988" y="0"/>
                  </a:moveTo>
                  <a:lnTo>
                    <a:pt x="0" y="8910"/>
                  </a:lnTo>
                  <a:lnTo>
                    <a:pt x="10130" y="9798"/>
                  </a:lnTo>
                  <a:lnTo>
                    <a:pt x="16378" y="2366"/>
                  </a:lnTo>
                  <a:lnTo>
                    <a:pt x="69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1"/>
            <p:cNvSpPr/>
            <p:nvPr/>
          </p:nvSpPr>
          <p:spPr>
            <a:xfrm>
              <a:off x="4772600" y="2621800"/>
              <a:ext cx="410400" cy="244950"/>
            </a:xfrm>
            <a:custGeom>
              <a:rect b="b" l="l" r="r" t="t"/>
              <a:pathLst>
                <a:path extrusionOk="0" h="9798" w="16416">
                  <a:moveTo>
                    <a:pt x="7025" y="0"/>
                  </a:moveTo>
                  <a:lnTo>
                    <a:pt x="1" y="8910"/>
                  </a:lnTo>
                  <a:lnTo>
                    <a:pt x="10131" y="9798"/>
                  </a:lnTo>
                  <a:lnTo>
                    <a:pt x="16416" y="2367"/>
                  </a:lnTo>
                  <a:lnTo>
                    <a:pt x="70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1"/>
            <p:cNvSpPr/>
            <p:nvPr/>
          </p:nvSpPr>
          <p:spPr>
            <a:xfrm>
              <a:off x="1668925" y="2795550"/>
              <a:ext cx="863300" cy="854975"/>
            </a:xfrm>
            <a:custGeom>
              <a:rect b="b" l="l" r="r" t="t"/>
              <a:pathLst>
                <a:path extrusionOk="0" h="34199" w="34532">
                  <a:moveTo>
                    <a:pt x="1" y="1"/>
                  </a:moveTo>
                  <a:lnTo>
                    <a:pt x="14604" y="34199"/>
                  </a:lnTo>
                  <a:lnTo>
                    <a:pt x="31537" y="34199"/>
                  </a:lnTo>
                  <a:lnTo>
                    <a:pt x="34531" y="4696"/>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1"/>
            <p:cNvSpPr/>
            <p:nvPr/>
          </p:nvSpPr>
          <p:spPr>
            <a:xfrm>
              <a:off x="1661525" y="2788175"/>
              <a:ext cx="879000" cy="870675"/>
            </a:xfrm>
            <a:custGeom>
              <a:rect b="b" l="l" r="r" t="t"/>
              <a:pathLst>
                <a:path extrusionOk="0" h="34827" w="35160">
                  <a:moveTo>
                    <a:pt x="814" y="703"/>
                  </a:moveTo>
                  <a:lnTo>
                    <a:pt x="34494" y="5250"/>
                  </a:lnTo>
                  <a:lnTo>
                    <a:pt x="31526" y="34198"/>
                  </a:lnTo>
                  <a:lnTo>
                    <a:pt x="15122" y="34198"/>
                  </a:lnTo>
                  <a:lnTo>
                    <a:pt x="814" y="703"/>
                  </a:lnTo>
                  <a:close/>
                  <a:moveTo>
                    <a:pt x="334" y="0"/>
                  </a:moveTo>
                  <a:cubicBezTo>
                    <a:pt x="260" y="0"/>
                    <a:pt x="149" y="37"/>
                    <a:pt x="75" y="111"/>
                  </a:cubicBezTo>
                  <a:cubicBezTo>
                    <a:pt x="1" y="222"/>
                    <a:pt x="1" y="333"/>
                    <a:pt x="38" y="444"/>
                  </a:cubicBezTo>
                  <a:lnTo>
                    <a:pt x="14641" y="34605"/>
                  </a:lnTo>
                  <a:cubicBezTo>
                    <a:pt x="14678" y="34753"/>
                    <a:pt x="14789" y="34827"/>
                    <a:pt x="14900" y="34827"/>
                  </a:cubicBezTo>
                  <a:lnTo>
                    <a:pt x="31833" y="34827"/>
                  </a:lnTo>
                  <a:cubicBezTo>
                    <a:pt x="31980" y="34827"/>
                    <a:pt x="32091" y="34679"/>
                    <a:pt x="32128" y="34531"/>
                  </a:cubicBezTo>
                  <a:lnTo>
                    <a:pt x="35123" y="5028"/>
                  </a:lnTo>
                  <a:cubicBezTo>
                    <a:pt x="35160" y="4843"/>
                    <a:pt x="35049" y="4695"/>
                    <a:pt x="34864" y="4695"/>
                  </a:cubicBezTo>
                  <a:lnTo>
                    <a:pt x="3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1"/>
            <p:cNvSpPr/>
            <p:nvPr/>
          </p:nvSpPr>
          <p:spPr>
            <a:xfrm>
              <a:off x="564425" y="2517350"/>
              <a:ext cx="635925" cy="2438250"/>
            </a:xfrm>
            <a:custGeom>
              <a:rect b="b" l="l" r="r" t="t"/>
              <a:pathLst>
                <a:path extrusionOk="0" h="97530" w="25437">
                  <a:moveTo>
                    <a:pt x="1" y="1"/>
                  </a:moveTo>
                  <a:lnTo>
                    <a:pt x="1" y="97049"/>
                  </a:lnTo>
                  <a:lnTo>
                    <a:pt x="24438" y="97530"/>
                  </a:lnTo>
                  <a:lnTo>
                    <a:pt x="25437" y="97530"/>
                  </a:lnTo>
                  <a:lnTo>
                    <a:pt x="25437" y="61853"/>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1"/>
            <p:cNvSpPr/>
            <p:nvPr/>
          </p:nvSpPr>
          <p:spPr>
            <a:xfrm>
              <a:off x="557050" y="2509725"/>
              <a:ext cx="651625" cy="2453275"/>
            </a:xfrm>
            <a:custGeom>
              <a:rect b="b" l="l" r="r" t="t"/>
              <a:pathLst>
                <a:path extrusionOk="0" h="98131" w="26065">
                  <a:moveTo>
                    <a:pt x="629" y="1859"/>
                  </a:moveTo>
                  <a:lnTo>
                    <a:pt x="25436" y="62232"/>
                  </a:lnTo>
                  <a:lnTo>
                    <a:pt x="25436" y="97502"/>
                  </a:lnTo>
                  <a:lnTo>
                    <a:pt x="24733" y="97502"/>
                  </a:lnTo>
                  <a:lnTo>
                    <a:pt x="629" y="97021"/>
                  </a:lnTo>
                  <a:lnTo>
                    <a:pt x="629" y="1859"/>
                  </a:lnTo>
                  <a:close/>
                  <a:moveTo>
                    <a:pt x="334" y="1"/>
                  </a:moveTo>
                  <a:cubicBezTo>
                    <a:pt x="310" y="1"/>
                    <a:pt x="284" y="4"/>
                    <a:pt x="259" y="10"/>
                  </a:cubicBezTo>
                  <a:cubicBezTo>
                    <a:pt x="111" y="47"/>
                    <a:pt x="0" y="158"/>
                    <a:pt x="0" y="306"/>
                  </a:cubicBezTo>
                  <a:lnTo>
                    <a:pt x="0" y="97354"/>
                  </a:lnTo>
                  <a:cubicBezTo>
                    <a:pt x="0" y="97502"/>
                    <a:pt x="148" y="97650"/>
                    <a:pt x="296" y="97650"/>
                  </a:cubicBezTo>
                  <a:lnTo>
                    <a:pt x="24733" y="98130"/>
                  </a:lnTo>
                  <a:lnTo>
                    <a:pt x="25732" y="98130"/>
                  </a:lnTo>
                  <a:cubicBezTo>
                    <a:pt x="25842" y="98130"/>
                    <a:pt x="25916" y="98093"/>
                    <a:pt x="25953" y="98056"/>
                  </a:cubicBezTo>
                  <a:cubicBezTo>
                    <a:pt x="26027" y="97982"/>
                    <a:pt x="26064" y="97908"/>
                    <a:pt x="26064" y="97835"/>
                  </a:cubicBezTo>
                  <a:lnTo>
                    <a:pt x="26064" y="62158"/>
                  </a:lnTo>
                  <a:lnTo>
                    <a:pt x="26027" y="62047"/>
                  </a:lnTo>
                  <a:lnTo>
                    <a:pt x="592" y="195"/>
                  </a:lnTo>
                  <a:cubicBezTo>
                    <a:pt x="561" y="72"/>
                    <a:pt x="454" y="1"/>
                    <a:pt x="3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1"/>
            <p:cNvSpPr/>
            <p:nvPr/>
          </p:nvSpPr>
          <p:spPr>
            <a:xfrm>
              <a:off x="6378975" y="2517350"/>
              <a:ext cx="635925" cy="2438250"/>
            </a:xfrm>
            <a:custGeom>
              <a:rect b="b" l="l" r="r" t="t"/>
              <a:pathLst>
                <a:path extrusionOk="0" h="97530" w="25437">
                  <a:moveTo>
                    <a:pt x="25437" y="1"/>
                  </a:moveTo>
                  <a:lnTo>
                    <a:pt x="1" y="61853"/>
                  </a:lnTo>
                  <a:lnTo>
                    <a:pt x="1" y="97530"/>
                  </a:lnTo>
                  <a:lnTo>
                    <a:pt x="1036" y="97530"/>
                  </a:lnTo>
                  <a:lnTo>
                    <a:pt x="25437" y="97049"/>
                  </a:lnTo>
                  <a:lnTo>
                    <a:pt x="2543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1"/>
            <p:cNvSpPr/>
            <p:nvPr/>
          </p:nvSpPr>
          <p:spPr>
            <a:xfrm>
              <a:off x="6371600" y="2509725"/>
              <a:ext cx="650700" cy="2453275"/>
            </a:xfrm>
            <a:custGeom>
              <a:rect b="b" l="l" r="r" t="t"/>
              <a:pathLst>
                <a:path extrusionOk="0" h="98131" w="26028">
                  <a:moveTo>
                    <a:pt x="25436" y="1859"/>
                  </a:moveTo>
                  <a:lnTo>
                    <a:pt x="25436" y="97021"/>
                  </a:lnTo>
                  <a:lnTo>
                    <a:pt x="1331" y="97502"/>
                  </a:lnTo>
                  <a:lnTo>
                    <a:pt x="592" y="97502"/>
                  </a:lnTo>
                  <a:lnTo>
                    <a:pt x="592" y="62232"/>
                  </a:lnTo>
                  <a:lnTo>
                    <a:pt x="25436" y="1859"/>
                  </a:lnTo>
                  <a:close/>
                  <a:moveTo>
                    <a:pt x="25730" y="1"/>
                  </a:moveTo>
                  <a:cubicBezTo>
                    <a:pt x="25609" y="1"/>
                    <a:pt x="25497" y="72"/>
                    <a:pt x="25436" y="195"/>
                  </a:cubicBezTo>
                  <a:lnTo>
                    <a:pt x="0" y="62047"/>
                  </a:lnTo>
                  <a:lnTo>
                    <a:pt x="0" y="62158"/>
                  </a:lnTo>
                  <a:lnTo>
                    <a:pt x="0" y="97835"/>
                  </a:lnTo>
                  <a:cubicBezTo>
                    <a:pt x="0" y="97908"/>
                    <a:pt x="37" y="97982"/>
                    <a:pt x="74" y="98056"/>
                  </a:cubicBezTo>
                  <a:cubicBezTo>
                    <a:pt x="148" y="98093"/>
                    <a:pt x="222" y="98130"/>
                    <a:pt x="296" y="98130"/>
                  </a:cubicBezTo>
                  <a:lnTo>
                    <a:pt x="1331" y="98130"/>
                  </a:lnTo>
                  <a:lnTo>
                    <a:pt x="25732" y="97650"/>
                  </a:lnTo>
                  <a:cubicBezTo>
                    <a:pt x="25916" y="97650"/>
                    <a:pt x="26027" y="97502"/>
                    <a:pt x="26027" y="97354"/>
                  </a:cubicBezTo>
                  <a:lnTo>
                    <a:pt x="26027" y="306"/>
                  </a:lnTo>
                  <a:cubicBezTo>
                    <a:pt x="26027" y="158"/>
                    <a:pt x="25953" y="47"/>
                    <a:pt x="25805" y="10"/>
                  </a:cubicBezTo>
                  <a:cubicBezTo>
                    <a:pt x="25780" y="4"/>
                    <a:pt x="25755" y="1"/>
                    <a:pt x="25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1"/>
            <p:cNvSpPr/>
            <p:nvPr/>
          </p:nvSpPr>
          <p:spPr>
            <a:xfrm>
              <a:off x="564425" y="2517350"/>
              <a:ext cx="1469625" cy="1546325"/>
            </a:xfrm>
            <a:custGeom>
              <a:rect b="b" l="l" r="r" t="t"/>
              <a:pathLst>
                <a:path extrusionOk="0" h="61853" w="58785">
                  <a:moveTo>
                    <a:pt x="1" y="1"/>
                  </a:moveTo>
                  <a:lnTo>
                    <a:pt x="25363" y="61853"/>
                  </a:lnTo>
                  <a:lnTo>
                    <a:pt x="58784" y="45327"/>
                  </a:lnTo>
                  <a:lnTo>
                    <a:pt x="44181" y="11129"/>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1"/>
            <p:cNvSpPr/>
            <p:nvPr/>
          </p:nvSpPr>
          <p:spPr>
            <a:xfrm>
              <a:off x="556125" y="2509600"/>
              <a:ext cx="1487150" cy="1562075"/>
            </a:xfrm>
            <a:custGeom>
              <a:rect b="b" l="l" r="r" t="t"/>
              <a:pathLst>
                <a:path extrusionOk="0" h="62483" w="59486">
                  <a:moveTo>
                    <a:pt x="850" y="754"/>
                  </a:moveTo>
                  <a:lnTo>
                    <a:pt x="44291" y="11698"/>
                  </a:lnTo>
                  <a:lnTo>
                    <a:pt x="58752" y="45503"/>
                  </a:lnTo>
                  <a:lnTo>
                    <a:pt x="58752" y="45503"/>
                  </a:lnTo>
                  <a:lnTo>
                    <a:pt x="25879" y="61756"/>
                  </a:lnTo>
                  <a:lnTo>
                    <a:pt x="850" y="754"/>
                  </a:lnTo>
                  <a:close/>
                  <a:moveTo>
                    <a:pt x="318" y="1"/>
                  </a:moveTo>
                  <a:cubicBezTo>
                    <a:pt x="239" y="1"/>
                    <a:pt x="165" y="35"/>
                    <a:pt x="111" y="89"/>
                  </a:cubicBezTo>
                  <a:cubicBezTo>
                    <a:pt x="37" y="200"/>
                    <a:pt x="0" y="311"/>
                    <a:pt x="74" y="422"/>
                  </a:cubicBezTo>
                  <a:lnTo>
                    <a:pt x="25399" y="62274"/>
                  </a:lnTo>
                  <a:cubicBezTo>
                    <a:pt x="25436" y="62348"/>
                    <a:pt x="25510" y="62422"/>
                    <a:pt x="25584" y="62459"/>
                  </a:cubicBezTo>
                  <a:cubicBezTo>
                    <a:pt x="25614" y="62474"/>
                    <a:pt x="25651" y="62483"/>
                    <a:pt x="25689" y="62483"/>
                  </a:cubicBezTo>
                  <a:cubicBezTo>
                    <a:pt x="25743" y="62483"/>
                    <a:pt x="25799" y="62465"/>
                    <a:pt x="25842" y="62422"/>
                  </a:cubicBezTo>
                  <a:lnTo>
                    <a:pt x="59264" y="45933"/>
                  </a:lnTo>
                  <a:cubicBezTo>
                    <a:pt x="59412" y="45859"/>
                    <a:pt x="59486" y="45674"/>
                    <a:pt x="59412" y="45526"/>
                  </a:cubicBezTo>
                  <a:lnTo>
                    <a:pt x="44808" y="11328"/>
                  </a:lnTo>
                  <a:cubicBezTo>
                    <a:pt x="44771" y="11254"/>
                    <a:pt x="44697" y="11180"/>
                    <a:pt x="44587" y="11143"/>
                  </a:cubicBezTo>
                  <a:lnTo>
                    <a:pt x="407" y="15"/>
                  </a:lnTo>
                  <a:cubicBezTo>
                    <a:pt x="377" y="5"/>
                    <a:pt x="347" y="1"/>
                    <a:pt x="3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1"/>
            <p:cNvSpPr/>
            <p:nvPr/>
          </p:nvSpPr>
          <p:spPr>
            <a:xfrm>
              <a:off x="5038800" y="2795550"/>
              <a:ext cx="861425" cy="854975"/>
            </a:xfrm>
            <a:custGeom>
              <a:rect b="b" l="l" r="r" t="t"/>
              <a:pathLst>
                <a:path extrusionOk="0" h="34199" w="34457">
                  <a:moveTo>
                    <a:pt x="34457" y="1"/>
                  </a:moveTo>
                  <a:lnTo>
                    <a:pt x="0" y="4696"/>
                  </a:lnTo>
                  <a:lnTo>
                    <a:pt x="2958" y="34199"/>
                  </a:lnTo>
                  <a:lnTo>
                    <a:pt x="19854" y="34199"/>
                  </a:lnTo>
                  <a:lnTo>
                    <a:pt x="344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1"/>
            <p:cNvSpPr/>
            <p:nvPr/>
          </p:nvSpPr>
          <p:spPr>
            <a:xfrm>
              <a:off x="5030475" y="2788175"/>
              <a:ext cx="878075" cy="870675"/>
            </a:xfrm>
            <a:custGeom>
              <a:rect b="b" l="l" r="r" t="t"/>
              <a:pathLst>
                <a:path extrusionOk="0" h="34827" w="35123">
                  <a:moveTo>
                    <a:pt x="34272" y="703"/>
                  </a:moveTo>
                  <a:lnTo>
                    <a:pt x="19965" y="34198"/>
                  </a:lnTo>
                  <a:lnTo>
                    <a:pt x="3561" y="34198"/>
                  </a:lnTo>
                  <a:lnTo>
                    <a:pt x="666" y="5250"/>
                  </a:lnTo>
                  <a:lnTo>
                    <a:pt x="34272" y="703"/>
                  </a:lnTo>
                  <a:close/>
                  <a:moveTo>
                    <a:pt x="34753" y="0"/>
                  </a:moveTo>
                  <a:lnTo>
                    <a:pt x="296" y="4695"/>
                  </a:lnTo>
                  <a:cubicBezTo>
                    <a:pt x="149" y="4732"/>
                    <a:pt x="1" y="4880"/>
                    <a:pt x="38" y="5028"/>
                  </a:cubicBezTo>
                  <a:lnTo>
                    <a:pt x="2958" y="34531"/>
                  </a:lnTo>
                  <a:cubicBezTo>
                    <a:pt x="2995" y="34679"/>
                    <a:pt x="3106" y="34827"/>
                    <a:pt x="3291" y="34827"/>
                  </a:cubicBezTo>
                  <a:lnTo>
                    <a:pt x="20187" y="34827"/>
                  </a:lnTo>
                  <a:cubicBezTo>
                    <a:pt x="20298" y="34827"/>
                    <a:pt x="20408" y="34753"/>
                    <a:pt x="20445" y="34605"/>
                  </a:cubicBezTo>
                  <a:lnTo>
                    <a:pt x="35049" y="444"/>
                  </a:lnTo>
                  <a:cubicBezTo>
                    <a:pt x="35123" y="333"/>
                    <a:pt x="35086" y="222"/>
                    <a:pt x="35012" y="111"/>
                  </a:cubicBezTo>
                  <a:cubicBezTo>
                    <a:pt x="34938" y="37"/>
                    <a:pt x="34864" y="0"/>
                    <a:pt x="347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1"/>
            <p:cNvSpPr/>
            <p:nvPr/>
          </p:nvSpPr>
          <p:spPr>
            <a:xfrm>
              <a:off x="5583200" y="3053425"/>
              <a:ext cx="129400" cy="107250"/>
            </a:xfrm>
            <a:custGeom>
              <a:rect b="b" l="l" r="r" t="t"/>
              <a:pathLst>
                <a:path extrusionOk="0" h="4290" w="5176">
                  <a:moveTo>
                    <a:pt x="5176" y="1"/>
                  </a:moveTo>
                  <a:lnTo>
                    <a:pt x="1442" y="371"/>
                  </a:lnTo>
                  <a:lnTo>
                    <a:pt x="0" y="4289"/>
                  </a:lnTo>
                  <a:lnTo>
                    <a:pt x="3623" y="3957"/>
                  </a:lnTo>
                  <a:lnTo>
                    <a:pt x="51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1"/>
            <p:cNvSpPr/>
            <p:nvPr/>
          </p:nvSpPr>
          <p:spPr>
            <a:xfrm>
              <a:off x="5375225" y="3075625"/>
              <a:ext cx="122950" cy="102600"/>
            </a:xfrm>
            <a:custGeom>
              <a:rect b="b" l="l" r="r" t="t"/>
              <a:pathLst>
                <a:path extrusionOk="0" h="4104" w="4918">
                  <a:moveTo>
                    <a:pt x="4918" y="0"/>
                  </a:moveTo>
                  <a:lnTo>
                    <a:pt x="1406" y="333"/>
                  </a:lnTo>
                  <a:lnTo>
                    <a:pt x="1" y="4104"/>
                  </a:lnTo>
                  <a:lnTo>
                    <a:pt x="3513" y="3808"/>
                  </a:lnTo>
                  <a:lnTo>
                    <a:pt x="49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1"/>
            <p:cNvSpPr/>
            <p:nvPr/>
          </p:nvSpPr>
          <p:spPr>
            <a:xfrm>
              <a:off x="5415900" y="2996125"/>
              <a:ext cx="111850" cy="73050"/>
            </a:xfrm>
            <a:custGeom>
              <a:rect b="b" l="l" r="r" t="t"/>
              <a:pathLst>
                <a:path extrusionOk="0" h="2922" w="4474">
                  <a:moveTo>
                    <a:pt x="4474" y="1"/>
                  </a:moveTo>
                  <a:lnTo>
                    <a:pt x="962" y="407"/>
                  </a:lnTo>
                  <a:lnTo>
                    <a:pt x="0" y="2921"/>
                  </a:lnTo>
                  <a:lnTo>
                    <a:pt x="3513" y="2552"/>
                  </a:lnTo>
                  <a:lnTo>
                    <a:pt x="44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1"/>
            <p:cNvSpPr/>
            <p:nvPr/>
          </p:nvSpPr>
          <p:spPr>
            <a:xfrm>
              <a:off x="5520350" y="2983200"/>
              <a:ext cx="112775" cy="74875"/>
            </a:xfrm>
            <a:custGeom>
              <a:rect b="b" l="l" r="r" t="t"/>
              <a:pathLst>
                <a:path extrusionOk="0" h="2995" w="4511">
                  <a:moveTo>
                    <a:pt x="4511" y="0"/>
                  </a:moveTo>
                  <a:lnTo>
                    <a:pt x="961" y="444"/>
                  </a:lnTo>
                  <a:lnTo>
                    <a:pt x="0" y="2995"/>
                  </a:lnTo>
                  <a:lnTo>
                    <a:pt x="0" y="2995"/>
                  </a:lnTo>
                  <a:lnTo>
                    <a:pt x="3512" y="2662"/>
                  </a:lnTo>
                  <a:lnTo>
                    <a:pt x="45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1"/>
            <p:cNvSpPr/>
            <p:nvPr/>
          </p:nvSpPr>
          <p:spPr>
            <a:xfrm>
              <a:off x="5276325" y="3085775"/>
              <a:ext cx="118350" cy="101700"/>
            </a:xfrm>
            <a:custGeom>
              <a:rect b="b" l="l" r="r" t="t"/>
              <a:pathLst>
                <a:path extrusionOk="0" h="4068" w="4734">
                  <a:moveTo>
                    <a:pt x="4733" y="1"/>
                  </a:moveTo>
                  <a:lnTo>
                    <a:pt x="1517" y="334"/>
                  </a:lnTo>
                  <a:lnTo>
                    <a:pt x="1" y="4068"/>
                  </a:lnTo>
                  <a:lnTo>
                    <a:pt x="3291" y="3772"/>
                  </a:lnTo>
                  <a:lnTo>
                    <a:pt x="47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1"/>
            <p:cNvSpPr/>
            <p:nvPr/>
          </p:nvSpPr>
          <p:spPr>
            <a:xfrm>
              <a:off x="5535125" y="3168050"/>
              <a:ext cx="132200" cy="119250"/>
            </a:xfrm>
            <a:custGeom>
              <a:rect b="b" l="l" r="r" t="t"/>
              <a:pathLst>
                <a:path extrusionOk="0" h="4770" w="5288">
                  <a:moveTo>
                    <a:pt x="5287" y="0"/>
                  </a:moveTo>
                  <a:lnTo>
                    <a:pt x="1664" y="296"/>
                  </a:lnTo>
                  <a:lnTo>
                    <a:pt x="1" y="4769"/>
                  </a:lnTo>
                  <a:lnTo>
                    <a:pt x="3476" y="4585"/>
                  </a:lnTo>
                  <a:lnTo>
                    <a:pt x="52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1"/>
            <p:cNvSpPr/>
            <p:nvPr/>
          </p:nvSpPr>
          <p:spPr>
            <a:xfrm>
              <a:off x="5295750" y="3308525"/>
              <a:ext cx="115550" cy="81375"/>
            </a:xfrm>
            <a:custGeom>
              <a:rect b="b" l="l" r="r" t="t"/>
              <a:pathLst>
                <a:path extrusionOk="0" h="3255" w="4622">
                  <a:moveTo>
                    <a:pt x="4622" y="1"/>
                  </a:moveTo>
                  <a:lnTo>
                    <a:pt x="1146" y="223"/>
                  </a:lnTo>
                  <a:lnTo>
                    <a:pt x="0" y="3254"/>
                  </a:lnTo>
                  <a:lnTo>
                    <a:pt x="3402" y="3254"/>
                  </a:lnTo>
                  <a:lnTo>
                    <a:pt x="46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1"/>
            <p:cNvSpPr/>
            <p:nvPr/>
          </p:nvSpPr>
          <p:spPr>
            <a:xfrm>
              <a:off x="5478750" y="3064525"/>
              <a:ext cx="123875" cy="104475"/>
            </a:xfrm>
            <a:custGeom>
              <a:rect b="b" l="l" r="r" t="t"/>
              <a:pathLst>
                <a:path extrusionOk="0" h="4179" w="4955">
                  <a:moveTo>
                    <a:pt x="4954" y="0"/>
                  </a:moveTo>
                  <a:lnTo>
                    <a:pt x="1442" y="370"/>
                  </a:lnTo>
                  <a:lnTo>
                    <a:pt x="0" y="4178"/>
                  </a:lnTo>
                  <a:lnTo>
                    <a:pt x="3513" y="3882"/>
                  </a:lnTo>
                  <a:lnTo>
                    <a:pt x="49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1"/>
            <p:cNvSpPr/>
            <p:nvPr/>
          </p:nvSpPr>
          <p:spPr>
            <a:xfrm>
              <a:off x="5624775" y="2969325"/>
              <a:ext cx="121100" cy="78575"/>
            </a:xfrm>
            <a:custGeom>
              <a:rect b="b" l="l" r="r" t="t"/>
              <a:pathLst>
                <a:path extrusionOk="0" h="3143" w="4844">
                  <a:moveTo>
                    <a:pt x="4844" y="0"/>
                  </a:moveTo>
                  <a:lnTo>
                    <a:pt x="999" y="481"/>
                  </a:lnTo>
                  <a:lnTo>
                    <a:pt x="1" y="3143"/>
                  </a:lnTo>
                  <a:lnTo>
                    <a:pt x="3772" y="2773"/>
                  </a:lnTo>
                  <a:lnTo>
                    <a:pt x="48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1"/>
            <p:cNvSpPr/>
            <p:nvPr/>
          </p:nvSpPr>
          <p:spPr>
            <a:xfrm>
              <a:off x="5193150" y="3315000"/>
              <a:ext cx="115550" cy="74900"/>
            </a:xfrm>
            <a:custGeom>
              <a:rect b="b" l="l" r="r" t="t"/>
              <a:pathLst>
                <a:path extrusionOk="0" h="2996" w="4622">
                  <a:moveTo>
                    <a:pt x="4622" y="1"/>
                  </a:moveTo>
                  <a:lnTo>
                    <a:pt x="1147" y="185"/>
                  </a:lnTo>
                  <a:lnTo>
                    <a:pt x="0" y="2995"/>
                  </a:lnTo>
                  <a:lnTo>
                    <a:pt x="3476" y="2995"/>
                  </a:lnTo>
                  <a:lnTo>
                    <a:pt x="46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1"/>
            <p:cNvSpPr/>
            <p:nvPr/>
          </p:nvSpPr>
          <p:spPr>
            <a:xfrm>
              <a:off x="5320700" y="3009075"/>
              <a:ext cx="102625" cy="69325"/>
            </a:xfrm>
            <a:custGeom>
              <a:rect b="b" l="l" r="r" t="t"/>
              <a:pathLst>
                <a:path extrusionOk="0" h="2773" w="4105">
                  <a:moveTo>
                    <a:pt x="4104" y="0"/>
                  </a:moveTo>
                  <a:lnTo>
                    <a:pt x="962" y="370"/>
                  </a:lnTo>
                  <a:lnTo>
                    <a:pt x="0" y="2773"/>
                  </a:lnTo>
                  <a:lnTo>
                    <a:pt x="0" y="2773"/>
                  </a:lnTo>
                  <a:lnTo>
                    <a:pt x="3180" y="2477"/>
                  </a:lnTo>
                  <a:lnTo>
                    <a:pt x="41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1"/>
            <p:cNvSpPr/>
            <p:nvPr/>
          </p:nvSpPr>
          <p:spPr>
            <a:xfrm>
              <a:off x="5497225" y="3297450"/>
              <a:ext cx="119275" cy="92450"/>
            </a:xfrm>
            <a:custGeom>
              <a:rect b="b" l="l" r="r" t="t"/>
              <a:pathLst>
                <a:path extrusionOk="0" h="3698" w="4771">
                  <a:moveTo>
                    <a:pt x="4770" y="0"/>
                  </a:moveTo>
                  <a:lnTo>
                    <a:pt x="1295" y="185"/>
                  </a:lnTo>
                  <a:lnTo>
                    <a:pt x="1" y="3697"/>
                  </a:lnTo>
                  <a:lnTo>
                    <a:pt x="3291" y="3697"/>
                  </a:lnTo>
                  <a:lnTo>
                    <a:pt x="47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1"/>
            <p:cNvSpPr/>
            <p:nvPr/>
          </p:nvSpPr>
          <p:spPr>
            <a:xfrm>
              <a:off x="5432525" y="3177275"/>
              <a:ext cx="128500" cy="115575"/>
            </a:xfrm>
            <a:custGeom>
              <a:rect b="b" l="l" r="r" t="t"/>
              <a:pathLst>
                <a:path extrusionOk="0" h="4623" w="5140">
                  <a:moveTo>
                    <a:pt x="5140" y="1"/>
                  </a:moveTo>
                  <a:lnTo>
                    <a:pt x="1628" y="297"/>
                  </a:lnTo>
                  <a:lnTo>
                    <a:pt x="1" y="4622"/>
                  </a:lnTo>
                  <a:lnTo>
                    <a:pt x="3476" y="4437"/>
                  </a:lnTo>
                  <a:lnTo>
                    <a:pt x="51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1"/>
            <p:cNvSpPr/>
            <p:nvPr/>
          </p:nvSpPr>
          <p:spPr>
            <a:xfrm>
              <a:off x="5329950" y="3185600"/>
              <a:ext cx="126650" cy="112800"/>
            </a:xfrm>
            <a:custGeom>
              <a:rect b="b" l="l" r="r" t="t"/>
              <a:pathLst>
                <a:path extrusionOk="0" h="4512" w="5066">
                  <a:moveTo>
                    <a:pt x="5065" y="1"/>
                  </a:moveTo>
                  <a:lnTo>
                    <a:pt x="1590" y="333"/>
                  </a:lnTo>
                  <a:lnTo>
                    <a:pt x="0" y="4511"/>
                  </a:lnTo>
                  <a:lnTo>
                    <a:pt x="3475" y="4326"/>
                  </a:lnTo>
                  <a:lnTo>
                    <a:pt x="50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1"/>
            <p:cNvSpPr/>
            <p:nvPr/>
          </p:nvSpPr>
          <p:spPr>
            <a:xfrm>
              <a:off x="5228275" y="3194850"/>
              <a:ext cx="124800" cy="110000"/>
            </a:xfrm>
            <a:custGeom>
              <a:rect b="b" l="l" r="r" t="t"/>
              <a:pathLst>
                <a:path extrusionOk="0" h="4400" w="4992">
                  <a:moveTo>
                    <a:pt x="4991" y="0"/>
                  </a:moveTo>
                  <a:lnTo>
                    <a:pt x="1664" y="296"/>
                  </a:lnTo>
                  <a:lnTo>
                    <a:pt x="0" y="4400"/>
                  </a:lnTo>
                  <a:lnTo>
                    <a:pt x="3439" y="4178"/>
                  </a:lnTo>
                  <a:lnTo>
                    <a:pt x="49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1"/>
            <p:cNvSpPr/>
            <p:nvPr/>
          </p:nvSpPr>
          <p:spPr>
            <a:xfrm>
              <a:off x="5396500" y="3302975"/>
              <a:ext cx="117400" cy="86925"/>
            </a:xfrm>
            <a:custGeom>
              <a:rect b="b" l="l" r="r" t="t"/>
              <a:pathLst>
                <a:path extrusionOk="0" h="3477" w="4696">
                  <a:moveTo>
                    <a:pt x="4695" y="1"/>
                  </a:moveTo>
                  <a:lnTo>
                    <a:pt x="1220" y="186"/>
                  </a:lnTo>
                  <a:lnTo>
                    <a:pt x="0" y="3476"/>
                  </a:lnTo>
                  <a:lnTo>
                    <a:pt x="3401" y="3476"/>
                  </a:lnTo>
                  <a:lnTo>
                    <a:pt x="46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1"/>
            <p:cNvSpPr/>
            <p:nvPr/>
          </p:nvSpPr>
          <p:spPr>
            <a:xfrm>
              <a:off x="5535125" y="2517350"/>
              <a:ext cx="1469600" cy="1546325"/>
            </a:xfrm>
            <a:custGeom>
              <a:rect b="b" l="l" r="r" t="t"/>
              <a:pathLst>
                <a:path extrusionOk="0" h="61853" w="58784">
                  <a:moveTo>
                    <a:pt x="58784" y="1"/>
                  </a:moveTo>
                  <a:lnTo>
                    <a:pt x="14604" y="11129"/>
                  </a:lnTo>
                  <a:lnTo>
                    <a:pt x="1" y="45327"/>
                  </a:lnTo>
                  <a:lnTo>
                    <a:pt x="33422" y="61853"/>
                  </a:lnTo>
                  <a:lnTo>
                    <a:pt x="58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1"/>
            <p:cNvSpPr/>
            <p:nvPr/>
          </p:nvSpPr>
          <p:spPr>
            <a:xfrm>
              <a:off x="5525875" y="2509600"/>
              <a:ext cx="1487175" cy="1562075"/>
            </a:xfrm>
            <a:custGeom>
              <a:rect b="b" l="l" r="r" t="t"/>
              <a:pathLst>
                <a:path extrusionOk="0" h="62483" w="59487">
                  <a:moveTo>
                    <a:pt x="58636" y="754"/>
                  </a:moveTo>
                  <a:lnTo>
                    <a:pt x="33644" y="61756"/>
                  </a:lnTo>
                  <a:lnTo>
                    <a:pt x="734" y="45503"/>
                  </a:lnTo>
                  <a:lnTo>
                    <a:pt x="734" y="45503"/>
                  </a:lnTo>
                  <a:lnTo>
                    <a:pt x="15196" y="11698"/>
                  </a:lnTo>
                  <a:lnTo>
                    <a:pt x="58636" y="754"/>
                  </a:lnTo>
                  <a:close/>
                  <a:moveTo>
                    <a:pt x="59168" y="1"/>
                  </a:moveTo>
                  <a:cubicBezTo>
                    <a:pt x="59139" y="1"/>
                    <a:pt x="59110" y="5"/>
                    <a:pt x="59080" y="15"/>
                  </a:cubicBezTo>
                  <a:lnTo>
                    <a:pt x="14900" y="11143"/>
                  </a:lnTo>
                  <a:cubicBezTo>
                    <a:pt x="14789" y="11180"/>
                    <a:pt x="14715" y="11254"/>
                    <a:pt x="14678" y="11328"/>
                  </a:cubicBezTo>
                  <a:lnTo>
                    <a:pt x="75" y="45526"/>
                  </a:lnTo>
                  <a:cubicBezTo>
                    <a:pt x="1" y="45674"/>
                    <a:pt x="75" y="45859"/>
                    <a:pt x="223" y="45933"/>
                  </a:cubicBezTo>
                  <a:lnTo>
                    <a:pt x="33644" y="62422"/>
                  </a:lnTo>
                  <a:cubicBezTo>
                    <a:pt x="33687" y="62465"/>
                    <a:pt x="33743" y="62483"/>
                    <a:pt x="33797" y="62483"/>
                  </a:cubicBezTo>
                  <a:cubicBezTo>
                    <a:pt x="33835" y="62483"/>
                    <a:pt x="33872" y="62474"/>
                    <a:pt x="33903" y="62459"/>
                  </a:cubicBezTo>
                  <a:cubicBezTo>
                    <a:pt x="33977" y="62422"/>
                    <a:pt x="34051" y="62348"/>
                    <a:pt x="34088" y="62274"/>
                  </a:cubicBezTo>
                  <a:lnTo>
                    <a:pt x="59413" y="422"/>
                  </a:lnTo>
                  <a:cubicBezTo>
                    <a:pt x="59487" y="311"/>
                    <a:pt x="59450" y="200"/>
                    <a:pt x="59376" y="89"/>
                  </a:cubicBezTo>
                  <a:cubicBezTo>
                    <a:pt x="59322" y="35"/>
                    <a:pt x="59248" y="1"/>
                    <a:pt x="591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1"/>
            <p:cNvSpPr/>
            <p:nvPr/>
          </p:nvSpPr>
          <p:spPr>
            <a:xfrm>
              <a:off x="2453625" y="2391650"/>
              <a:ext cx="2670225" cy="1257025"/>
            </a:xfrm>
            <a:custGeom>
              <a:rect b="b" l="l" r="r" t="t"/>
              <a:pathLst>
                <a:path extrusionOk="0" h="50281" w="106809">
                  <a:moveTo>
                    <a:pt x="8652" y="1"/>
                  </a:moveTo>
                  <a:cubicBezTo>
                    <a:pt x="6766" y="1"/>
                    <a:pt x="5214" y="1406"/>
                    <a:pt x="4992" y="3291"/>
                  </a:cubicBezTo>
                  <a:lnTo>
                    <a:pt x="1" y="50281"/>
                  </a:lnTo>
                  <a:lnTo>
                    <a:pt x="106809" y="50281"/>
                  </a:lnTo>
                  <a:lnTo>
                    <a:pt x="101818" y="3291"/>
                  </a:lnTo>
                  <a:cubicBezTo>
                    <a:pt x="101633" y="1406"/>
                    <a:pt x="100043" y="1"/>
                    <a:pt x="981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1"/>
            <p:cNvSpPr/>
            <p:nvPr/>
          </p:nvSpPr>
          <p:spPr>
            <a:xfrm>
              <a:off x="2446225" y="2384250"/>
              <a:ext cx="2685950" cy="1272750"/>
            </a:xfrm>
            <a:custGeom>
              <a:rect b="b" l="l" r="r" t="t"/>
              <a:pathLst>
                <a:path extrusionOk="0" h="50910" w="107438">
                  <a:moveTo>
                    <a:pt x="98454" y="593"/>
                  </a:moveTo>
                  <a:cubicBezTo>
                    <a:pt x="100191" y="593"/>
                    <a:pt x="101633" y="1923"/>
                    <a:pt x="101818" y="3624"/>
                  </a:cubicBezTo>
                  <a:lnTo>
                    <a:pt x="106774" y="50281"/>
                  </a:lnTo>
                  <a:lnTo>
                    <a:pt x="666" y="50281"/>
                  </a:lnTo>
                  <a:lnTo>
                    <a:pt x="5620" y="3624"/>
                  </a:lnTo>
                  <a:cubicBezTo>
                    <a:pt x="5805" y="1923"/>
                    <a:pt x="7247" y="593"/>
                    <a:pt x="8948" y="593"/>
                  </a:cubicBezTo>
                  <a:close/>
                  <a:moveTo>
                    <a:pt x="8948" y="1"/>
                  </a:moveTo>
                  <a:cubicBezTo>
                    <a:pt x="6914" y="1"/>
                    <a:pt x="5214" y="1517"/>
                    <a:pt x="4992" y="3550"/>
                  </a:cubicBezTo>
                  <a:lnTo>
                    <a:pt x="1" y="50540"/>
                  </a:lnTo>
                  <a:cubicBezTo>
                    <a:pt x="1" y="50651"/>
                    <a:pt x="38" y="50725"/>
                    <a:pt x="75" y="50799"/>
                  </a:cubicBezTo>
                  <a:cubicBezTo>
                    <a:pt x="149" y="50873"/>
                    <a:pt x="223" y="50910"/>
                    <a:pt x="297" y="50910"/>
                  </a:cubicBezTo>
                  <a:lnTo>
                    <a:pt x="107105" y="50910"/>
                  </a:lnTo>
                  <a:cubicBezTo>
                    <a:pt x="107216" y="50910"/>
                    <a:pt x="107290" y="50873"/>
                    <a:pt x="107327" y="50799"/>
                  </a:cubicBezTo>
                  <a:cubicBezTo>
                    <a:pt x="107400" y="50725"/>
                    <a:pt x="107437" y="50651"/>
                    <a:pt x="107437" y="50540"/>
                  </a:cubicBezTo>
                  <a:lnTo>
                    <a:pt x="102446" y="3550"/>
                  </a:lnTo>
                  <a:cubicBezTo>
                    <a:pt x="102225" y="1517"/>
                    <a:pt x="100487" y="1"/>
                    <a:pt x="984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1"/>
            <p:cNvSpPr/>
            <p:nvPr/>
          </p:nvSpPr>
          <p:spPr>
            <a:xfrm>
              <a:off x="2453625" y="2391650"/>
              <a:ext cx="1203425" cy="1257025"/>
            </a:xfrm>
            <a:custGeom>
              <a:rect b="b" l="l" r="r" t="t"/>
              <a:pathLst>
                <a:path extrusionOk="0" h="50281" w="48137">
                  <a:moveTo>
                    <a:pt x="8319" y="1"/>
                  </a:moveTo>
                  <a:cubicBezTo>
                    <a:pt x="7654" y="75"/>
                    <a:pt x="7062" y="297"/>
                    <a:pt x="6544" y="666"/>
                  </a:cubicBezTo>
                  <a:lnTo>
                    <a:pt x="6397" y="777"/>
                  </a:lnTo>
                  <a:cubicBezTo>
                    <a:pt x="6249" y="888"/>
                    <a:pt x="6101" y="1036"/>
                    <a:pt x="5953" y="1184"/>
                  </a:cubicBezTo>
                  <a:cubicBezTo>
                    <a:pt x="5657" y="1517"/>
                    <a:pt x="5435" y="1886"/>
                    <a:pt x="5250" y="2293"/>
                  </a:cubicBezTo>
                  <a:cubicBezTo>
                    <a:pt x="5140" y="2626"/>
                    <a:pt x="5029" y="2958"/>
                    <a:pt x="4992" y="3291"/>
                  </a:cubicBezTo>
                  <a:lnTo>
                    <a:pt x="1" y="50281"/>
                  </a:lnTo>
                  <a:lnTo>
                    <a:pt x="19004" y="50281"/>
                  </a:lnTo>
                  <a:lnTo>
                    <a:pt x="20113" y="36971"/>
                  </a:lnTo>
                  <a:cubicBezTo>
                    <a:pt x="20445" y="32942"/>
                    <a:pt x="23403" y="29651"/>
                    <a:pt x="27359" y="28875"/>
                  </a:cubicBezTo>
                  <a:cubicBezTo>
                    <a:pt x="39522" y="26583"/>
                    <a:pt x="48136" y="15676"/>
                    <a:pt x="47508" y="3328"/>
                  </a:cubicBezTo>
                  <a:lnTo>
                    <a:pt x="474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1"/>
            <p:cNvSpPr/>
            <p:nvPr/>
          </p:nvSpPr>
          <p:spPr>
            <a:xfrm>
              <a:off x="2446225" y="2384250"/>
              <a:ext cx="1203425" cy="1272750"/>
            </a:xfrm>
            <a:custGeom>
              <a:rect b="b" l="l" r="r" t="t"/>
              <a:pathLst>
                <a:path extrusionOk="0" h="50910" w="48137">
                  <a:moveTo>
                    <a:pt x="47434" y="593"/>
                  </a:moveTo>
                  <a:lnTo>
                    <a:pt x="47508" y="3624"/>
                  </a:lnTo>
                  <a:cubicBezTo>
                    <a:pt x="47545" y="4031"/>
                    <a:pt x="47545" y="4437"/>
                    <a:pt x="47545" y="4844"/>
                  </a:cubicBezTo>
                  <a:cubicBezTo>
                    <a:pt x="47545" y="16527"/>
                    <a:pt x="39227" y="26694"/>
                    <a:pt x="27618" y="28875"/>
                  </a:cubicBezTo>
                  <a:cubicBezTo>
                    <a:pt x="23514" y="29652"/>
                    <a:pt x="20446" y="33090"/>
                    <a:pt x="20076" y="37231"/>
                  </a:cubicBezTo>
                  <a:lnTo>
                    <a:pt x="19041" y="50281"/>
                  </a:lnTo>
                  <a:lnTo>
                    <a:pt x="666" y="50281"/>
                  </a:lnTo>
                  <a:lnTo>
                    <a:pt x="5620" y="3624"/>
                  </a:lnTo>
                  <a:cubicBezTo>
                    <a:pt x="5657" y="3291"/>
                    <a:pt x="5731" y="2996"/>
                    <a:pt x="5842" y="2700"/>
                  </a:cubicBezTo>
                  <a:cubicBezTo>
                    <a:pt x="5990" y="2330"/>
                    <a:pt x="6212" y="1997"/>
                    <a:pt x="6471" y="1702"/>
                  </a:cubicBezTo>
                  <a:lnTo>
                    <a:pt x="6508" y="1665"/>
                  </a:lnTo>
                  <a:cubicBezTo>
                    <a:pt x="6609" y="1563"/>
                    <a:pt x="6742" y="1462"/>
                    <a:pt x="6877" y="1332"/>
                  </a:cubicBezTo>
                  <a:lnTo>
                    <a:pt x="6877" y="1332"/>
                  </a:lnTo>
                  <a:lnTo>
                    <a:pt x="6877" y="1332"/>
                  </a:lnTo>
                  <a:lnTo>
                    <a:pt x="7025" y="1221"/>
                  </a:lnTo>
                  <a:cubicBezTo>
                    <a:pt x="7506" y="888"/>
                    <a:pt x="8060" y="666"/>
                    <a:pt x="8652" y="630"/>
                  </a:cubicBezTo>
                  <a:cubicBezTo>
                    <a:pt x="8763" y="593"/>
                    <a:pt x="8874" y="593"/>
                    <a:pt x="8948" y="593"/>
                  </a:cubicBezTo>
                  <a:close/>
                  <a:moveTo>
                    <a:pt x="8578" y="1"/>
                  </a:moveTo>
                  <a:cubicBezTo>
                    <a:pt x="7876" y="75"/>
                    <a:pt x="7210" y="334"/>
                    <a:pt x="6656" y="703"/>
                  </a:cubicBezTo>
                  <a:lnTo>
                    <a:pt x="6656" y="740"/>
                  </a:lnTo>
                  <a:lnTo>
                    <a:pt x="6545" y="814"/>
                  </a:lnTo>
                  <a:lnTo>
                    <a:pt x="6508" y="814"/>
                  </a:lnTo>
                  <a:cubicBezTo>
                    <a:pt x="6360" y="962"/>
                    <a:pt x="6175" y="1110"/>
                    <a:pt x="6027" y="1258"/>
                  </a:cubicBezTo>
                  <a:cubicBezTo>
                    <a:pt x="5694" y="1628"/>
                    <a:pt x="5436" y="2034"/>
                    <a:pt x="5251" y="2478"/>
                  </a:cubicBezTo>
                  <a:cubicBezTo>
                    <a:pt x="5140" y="2811"/>
                    <a:pt x="5029" y="3180"/>
                    <a:pt x="4992" y="3550"/>
                  </a:cubicBezTo>
                  <a:lnTo>
                    <a:pt x="1" y="50540"/>
                  </a:lnTo>
                  <a:cubicBezTo>
                    <a:pt x="1" y="50651"/>
                    <a:pt x="38" y="50725"/>
                    <a:pt x="75" y="50799"/>
                  </a:cubicBezTo>
                  <a:cubicBezTo>
                    <a:pt x="149" y="50873"/>
                    <a:pt x="223" y="50910"/>
                    <a:pt x="297" y="50910"/>
                  </a:cubicBezTo>
                  <a:lnTo>
                    <a:pt x="19300" y="50910"/>
                  </a:lnTo>
                  <a:cubicBezTo>
                    <a:pt x="19484" y="50910"/>
                    <a:pt x="19595" y="50762"/>
                    <a:pt x="19632" y="50614"/>
                  </a:cubicBezTo>
                  <a:lnTo>
                    <a:pt x="20704" y="37304"/>
                  </a:lnTo>
                  <a:cubicBezTo>
                    <a:pt x="21037" y="33386"/>
                    <a:pt x="23884" y="30206"/>
                    <a:pt x="27729" y="29467"/>
                  </a:cubicBezTo>
                  <a:cubicBezTo>
                    <a:pt x="39633" y="27211"/>
                    <a:pt x="48137" y="16823"/>
                    <a:pt x="48137" y="4844"/>
                  </a:cubicBezTo>
                  <a:cubicBezTo>
                    <a:pt x="48137" y="4437"/>
                    <a:pt x="48137" y="3994"/>
                    <a:pt x="48137" y="3587"/>
                  </a:cubicBezTo>
                  <a:lnTo>
                    <a:pt x="48026" y="297"/>
                  </a:lnTo>
                  <a:cubicBezTo>
                    <a:pt x="48026" y="112"/>
                    <a:pt x="47878" y="1"/>
                    <a:pt x="47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1"/>
            <p:cNvSpPr/>
            <p:nvPr/>
          </p:nvSpPr>
          <p:spPr>
            <a:xfrm>
              <a:off x="4618250" y="2603325"/>
              <a:ext cx="289325" cy="265275"/>
            </a:xfrm>
            <a:custGeom>
              <a:rect b="b" l="l" r="r" t="t"/>
              <a:pathLst>
                <a:path extrusionOk="0" h="10611" w="11573">
                  <a:moveTo>
                    <a:pt x="5768" y="0"/>
                  </a:moveTo>
                  <a:cubicBezTo>
                    <a:pt x="2589" y="0"/>
                    <a:pt x="1" y="2366"/>
                    <a:pt x="1" y="5287"/>
                  </a:cubicBezTo>
                  <a:cubicBezTo>
                    <a:pt x="1" y="8208"/>
                    <a:pt x="2589" y="10611"/>
                    <a:pt x="5768" y="10611"/>
                  </a:cubicBezTo>
                  <a:cubicBezTo>
                    <a:pt x="8985" y="10611"/>
                    <a:pt x="11573" y="8208"/>
                    <a:pt x="11573" y="5287"/>
                  </a:cubicBezTo>
                  <a:cubicBezTo>
                    <a:pt x="11573" y="2366"/>
                    <a:pt x="8985" y="0"/>
                    <a:pt x="57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1"/>
            <p:cNvSpPr/>
            <p:nvPr/>
          </p:nvSpPr>
          <p:spPr>
            <a:xfrm>
              <a:off x="4609950" y="2595000"/>
              <a:ext cx="305025" cy="281000"/>
            </a:xfrm>
            <a:custGeom>
              <a:rect b="b" l="l" r="r" t="t"/>
              <a:pathLst>
                <a:path extrusionOk="0" h="11240" w="12201">
                  <a:moveTo>
                    <a:pt x="6100" y="629"/>
                  </a:moveTo>
                  <a:cubicBezTo>
                    <a:pt x="7616" y="629"/>
                    <a:pt x="9021" y="1183"/>
                    <a:pt x="9982" y="2108"/>
                  </a:cubicBezTo>
                  <a:cubicBezTo>
                    <a:pt x="10980" y="2995"/>
                    <a:pt x="11609" y="4252"/>
                    <a:pt x="11609" y="5620"/>
                  </a:cubicBezTo>
                  <a:cubicBezTo>
                    <a:pt x="11609" y="6988"/>
                    <a:pt x="10980" y="8245"/>
                    <a:pt x="9982" y="9169"/>
                  </a:cubicBezTo>
                  <a:cubicBezTo>
                    <a:pt x="9021" y="10056"/>
                    <a:pt x="7616" y="10611"/>
                    <a:pt x="6100" y="10611"/>
                  </a:cubicBezTo>
                  <a:cubicBezTo>
                    <a:pt x="4584" y="10611"/>
                    <a:pt x="3216" y="10056"/>
                    <a:pt x="2218" y="9169"/>
                  </a:cubicBezTo>
                  <a:cubicBezTo>
                    <a:pt x="1220" y="8245"/>
                    <a:pt x="629" y="6988"/>
                    <a:pt x="629" y="5620"/>
                  </a:cubicBezTo>
                  <a:cubicBezTo>
                    <a:pt x="629" y="4252"/>
                    <a:pt x="1220" y="2995"/>
                    <a:pt x="2218" y="2108"/>
                  </a:cubicBezTo>
                  <a:cubicBezTo>
                    <a:pt x="3216" y="1183"/>
                    <a:pt x="4584" y="629"/>
                    <a:pt x="6100" y="629"/>
                  </a:cubicBezTo>
                  <a:close/>
                  <a:moveTo>
                    <a:pt x="6100" y="0"/>
                  </a:moveTo>
                  <a:cubicBezTo>
                    <a:pt x="4437" y="0"/>
                    <a:pt x="2921" y="629"/>
                    <a:pt x="1812" y="1627"/>
                  </a:cubicBezTo>
                  <a:cubicBezTo>
                    <a:pt x="702" y="2662"/>
                    <a:pt x="0" y="4067"/>
                    <a:pt x="0" y="5620"/>
                  </a:cubicBezTo>
                  <a:cubicBezTo>
                    <a:pt x="0" y="7173"/>
                    <a:pt x="702" y="8578"/>
                    <a:pt x="1812" y="9613"/>
                  </a:cubicBezTo>
                  <a:cubicBezTo>
                    <a:pt x="2921" y="10611"/>
                    <a:pt x="4437" y="11239"/>
                    <a:pt x="6100" y="11239"/>
                  </a:cubicBezTo>
                  <a:cubicBezTo>
                    <a:pt x="7801" y="11239"/>
                    <a:pt x="9317" y="10611"/>
                    <a:pt x="10426" y="9613"/>
                  </a:cubicBezTo>
                  <a:cubicBezTo>
                    <a:pt x="11535" y="8578"/>
                    <a:pt x="12200" y="7173"/>
                    <a:pt x="12200" y="5620"/>
                  </a:cubicBezTo>
                  <a:cubicBezTo>
                    <a:pt x="12200" y="4067"/>
                    <a:pt x="11535" y="2662"/>
                    <a:pt x="10426" y="1627"/>
                  </a:cubicBezTo>
                  <a:cubicBezTo>
                    <a:pt x="9317" y="629"/>
                    <a:pt x="7801" y="0"/>
                    <a:pt x="61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1"/>
            <p:cNvSpPr/>
            <p:nvPr/>
          </p:nvSpPr>
          <p:spPr>
            <a:xfrm>
              <a:off x="4638600" y="2621800"/>
              <a:ext cx="248650" cy="227400"/>
            </a:xfrm>
            <a:custGeom>
              <a:rect b="b" l="l" r="r" t="t"/>
              <a:pathLst>
                <a:path extrusionOk="0" h="9096" w="9946">
                  <a:moveTo>
                    <a:pt x="4954" y="0"/>
                  </a:moveTo>
                  <a:cubicBezTo>
                    <a:pt x="2218" y="0"/>
                    <a:pt x="0" y="2034"/>
                    <a:pt x="0" y="4548"/>
                  </a:cubicBezTo>
                  <a:cubicBezTo>
                    <a:pt x="0" y="7062"/>
                    <a:pt x="2218" y="9095"/>
                    <a:pt x="4954" y="9095"/>
                  </a:cubicBezTo>
                  <a:cubicBezTo>
                    <a:pt x="7690" y="9095"/>
                    <a:pt x="9945" y="7062"/>
                    <a:pt x="9945" y="4548"/>
                  </a:cubicBezTo>
                  <a:cubicBezTo>
                    <a:pt x="9945" y="2034"/>
                    <a:pt x="7690" y="0"/>
                    <a:pt x="49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1"/>
            <p:cNvSpPr/>
            <p:nvPr/>
          </p:nvSpPr>
          <p:spPr>
            <a:xfrm>
              <a:off x="4631200" y="2614400"/>
              <a:ext cx="263425" cy="243100"/>
            </a:xfrm>
            <a:custGeom>
              <a:rect b="b" l="l" r="r" t="t"/>
              <a:pathLst>
                <a:path extrusionOk="0" h="9724" w="10537">
                  <a:moveTo>
                    <a:pt x="5250" y="592"/>
                  </a:moveTo>
                  <a:cubicBezTo>
                    <a:pt x="6544" y="592"/>
                    <a:pt x="7727" y="1073"/>
                    <a:pt x="8578" y="1849"/>
                  </a:cubicBezTo>
                  <a:cubicBezTo>
                    <a:pt x="9391" y="2626"/>
                    <a:pt x="9908" y="3698"/>
                    <a:pt x="9908" y="4844"/>
                  </a:cubicBezTo>
                  <a:cubicBezTo>
                    <a:pt x="9908" y="6027"/>
                    <a:pt x="9391" y="7062"/>
                    <a:pt x="8578" y="7838"/>
                  </a:cubicBezTo>
                  <a:cubicBezTo>
                    <a:pt x="7727" y="8615"/>
                    <a:pt x="6544" y="9096"/>
                    <a:pt x="5250" y="9096"/>
                  </a:cubicBezTo>
                  <a:cubicBezTo>
                    <a:pt x="3956" y="9096"/>
                    <a:pt x="2810" y="8615"/>
                    <a:pt x="1960" y="7838"/>
                  </a:cubicBezTo>
                  <a:cubicBezTo>
                    <a:pt x="1109" y="7062"/>
                    <a:pt x="592" y="6027"/>
                    <a:pt x="592" y="4844"/>
                  </a:cubicBezTo>
                  <a:cubicBezTo>
                    <a:pt x="592" y="3698"/>
                    <a:pt x="1109" y="2626"/>
                    <a:pt x="1960" y="1849"/>
                  </a:cubicBezTo>
                  <a:cubicBezTo>
                    <a:pt x="2810" y="1073"/>
                    <a:pt x="3956" y="592"/>
                    <a:pt x="5250" y="592"/>
                  </a:cubicBezTo>
                  <a:close/>
                  <a:moveTo>
                    <a:pt x="5250" y="1"/>
                  </a:moveTo>
                  <a:cubicBezTo>
                    <a:pt x="3808" y="1"/>
                    <a:pt x="2514" y="518"/>
                    <a:pt x="1553" y="1406"/>
                  </a:cubicBezTo>
                  <a:cubicBezTo>
                    <a:pt x="592" y="2293"/>
                    <a:pt x="0" y="3513"/>
                    <a:pt x="0" y="4844"/>
                  </a:cubicBezTo>
                  <a:cubicBezTo>
                    <a:pt x="0" y="6212"/>
                    <a:pt x="592" y="7432"/>
                    <a:pt x="1553" y="8282"/>
                  </a:cubicBezTo>
                  <a:cubicBezTo>
                    <a:pt x="2514" y="9169"/>
                    <a:pt x="3808" y="9724"/>
                    <a:pt x="5250" y="9724"/>
                  </a:cubicBezTo>
                  <a:cubicBezTo>
                    <a:pt x="6692" y="9724"/>
                    <a:pt x="8023" y="9169"/>
                    <a:pt x="8984" y="8282"/>
                  </a:cubicBezTo>
                  <a:cubicBezTo>
                    <a:pt x="9945" y="7432"/>
                    <a:pt x="10537" y="6212"/>
                    <a:pt x="10537" y="4844"/>
                  </a:cubicBezTo>
                  <a:cubicBezTo>
                    <a:pt x="10537" y="3513"/>
                    <a:pt x="9945" y="2293"/>
                    <a:pt x="8984" y="1406"/>
                  </a:cubicBezTo>
                  <a:cubicBezTo>
                    <a:pt x="8023" y="518"/>
                    <a:pt x="6692" y="1"/>
                    <a:pt x="52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1"/>
            <p:cNvSpPr/>
            <p:nvPr/>
          </p:nvSpPr>
          <p:spPr>
            <a:xfrm>
              <a:off x="913800" y="2888150"/>
              <a:ext cx="246800" cy="260350"/>
            </a:xfrm>
            <a:custGeom>
              <a:rect b="b" l="l" r="r" t="t"/>
              <a:pathLst>
                <a:path extrusionOk="0" h="10414" w="9872">
                  <a:moveTo>
                    <a:pt x="4270" y="0"/>
                  </a:moveTo>
                  <a:cubicBezTo>
                    <a:pt x="3903" y="0"/>
                    <a:pt x="3536" y="58"/>
                    <a:pt x="3180" y="179"/>
                  </a:cubicBezTo>
                  <a:cubicBezTo>
                    <a:pt x="999" y="955"/>
                    <a:pt x="1" y="3802"/>
                    <a:pt x="962" y="6575"/>
                  </a:cubicBezTo>
                  <a:cubicBezTo>
                    <a:pt x="1766" y="8895"/>
                    <a:pt x="3684" y="10413"/>
                    <a:pt x="5567" y="10413"/>
                  </a:cubicBezTo>
                  <a:cubicBezTo>
                    <a:pt x="5934" y="10413"/>
                    <a:pt x="6300" y="10356"/>
                    <a:pt x="6655" y="10235"/>
                  </a:cubicBezTo>
                  <a:cubicBezTo>
                    <a:pt x="8874" y="9459"/>
                    <a:pt x="9872" y="6575"/>
                    <a:pt x="8911" y="3802"/>
                  </a:cubicBezTo>
                  <a:cubicBezTo>
                    <a:pt x="8075" y="1513"/>
                    <a:pt x="6153" y="0"/>
                    <a:pt x="42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1"/>
            <p:cNvSpPr/>
            <p:nvPr/>
          </p:nvSpPr>
          <p:spPr>
            <a:xfrm>
              <a:off x="920275" y="2880600"/>
              <a:ext cx="232950" cy="275450"/>
            </a:xfrm>
            <a:custGeom>
              <a:rect b="b" l="l" r="r" t="t"/>
              <a:pathLst>
                <a:path extrusionOk="0" h="11018" w="9318">
                  <a:moveTo>
                    <a:pt x="4096" y="628"/>
                  </a:moveTo>
                  <a:cubicBezTo>
                    <a:pt x="5813" y="628"/>
                    <a:pt x="7589" y="2061"/>
                    <a:pt x="8356" y="4215"/>
                  </a:cubicBezTo>
                  <a:cubicBezTo>
                    <a:pt x="8578" y="4917"/>
                    <a:pt x="8689" y="5583"/>
                    <a:pt x="8689" y="6248"/>
                  </a:cubicBezTo>
                  <a:cubicBezTo>
                    <a:pt x="8689" y="7210"/>
                    <a:pt x="8467" y="8060"/>
                    <a:pt x="8060" y="8762"/>
                  </a:cubicBezTo>
                  <a:cubicBezTo>
                    <a:pt x="7653" y="9465"/>
                    <a:pt x="7062" y="9982"/>
                    <a:pt x="6322" y="10241"/>
                  </a:cubicBezTo>
                  <a:cubicBezTo>
                    <a:pt x="5990" y="10352"/>
                    <a:pt x="5620" y="10389"/>
                    <a:pt x="5287" y="10389"/>
                  </a:cubicBezTo>
                  <a:cubicBezTo>
                    <a:pt x="5266" y="10390"/>
                    <a:pt x="5245" y="10390"/>
                    <a:pt x="5223" y="10390"/>
                  </a:cubicBezTo>
                  <a:cubicBezTo>
                    <a:pt x="3540" y="10390"/>
                    <a:pt x="1729" y="8957"/>
                    <a:pt x="999" y="6803"/>
                  </a:cubicBezTo>
                  <a:cubicBezTo>
                    <a:pt x="740" y="6100"/>
                    <a:pt x="629" y="5398"/>
                    <a:pt x="629" y="4769"/>
                  </a:cubicBezTo>
                  <a:cubicBezTo>
                    <a:pt x="629" y="3808"/>
                    <a:pt x="851" y="2958"/>
                    <a:pt x="1257" y="2255"/>
                  </a:cubicBezTo>
                  <a:cubicBezTo>
                    <a:pt x="1701" y="1553"/>
                    <a:pt x="2293" y="1035"/>
                    <a:pt x="3032" y="777"/>
                  </a:cubicBezTo>
                  <a:cubicBezTo>
                    <a:pt x="3365" y="666"/>
                    <a:pt x="3698" y="629"/>
                    <a:pt x="4030" y="629"/>
                  </a:cubicBezTo>
                  <a:cubicBezTo>
                    <a:pt x="4052" y="628"/>
                    <a:pt x="4074" y="628"/>
                    <a:pt x="4096" y="628"/>
                  </a:cubicBezTo>
                  <a:close/>
                  <a:moveTo>
                    <a:pt x="4030" y="0"/>
                  </a:moveTo>
                  <a:cubicBezTo>
                    <a:pt x="3624" y="0"/>
                    <a:pt x="3217" y="74"/>
                    <a:pt x="2810" y="185"/>
                  </a:cubicBezTo>
                  <a:cubicBezTo>
                    <a:pt x="1923" y="518"/>
                    <a:pt x="1220" y="1146"/>
                    <a:pt x="740" y="1923"/>
                  </a:cubicBezTo>
                  <a:cubicBezTo>
                    <a:pt x="259" y="2736"/>
                    <a:pt x="0" y="3734"/>
                    <a:pt x="0" y="4769"/>
                  </a:cubicBezTo>
                  <a:cubicBezTo>
                    <a:pt x="0" y="5472"/>
                    <a:pt x="148" y="6248"/>
                    <a:pt x="407" y="6988"/>
                  </a:cubicBezTo>
                  <a:cubicBezTo>
                    <a:pt x="1257" y="9391"/>
                    <a:pt x="3254" y="11018"/>
                    <a:pt x="5287" y="11018"/>
                  </a:cubicBezTo>
                  <a:cubicBezTo>
                    <a:pt x="5694" y="11018"/>
                    <a:pt x="6101" y="10944"/>
                    <a:pt x="6507" y="10796"/>
                  </a:cubicBezTo>
                  <a:cubicBezTo>
                    <a:pt x="7395" y="10500"/>
                    <a:pt x="8097" y="9871"/>
                    <a:pt x="8578" y="9058"/>
                  </a:cubicBezTo>
                  <a:cubicBezTo>
                    <a:pt x="9058" y="8282"/>
                    <a:pt x="9317" y="7284"/>
                    <a:pt x="9317" y="6248"/>
                  </a:cubicBezTo>
                  <a:cubicBezTo>
                    <a:pt x="9317" y="5546"/>
                    <a:pt x="9169" y="4769"/>
                    <a:pt x="8910" y="4030"/>
                  </a:cubicBezTo>
                  <a:cubicBezTo>
                    <a:pt x="8097" y="1627"/>
                    <a:pt x="6101" y="0"/>
                    <a:pt x="4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1"/>
            <p:cNvSpPr/>
            <p:nvPr/>
          </p:nvSpPr>
          <p:spPr>
            <a:xfrm>
              <a:off x="931375" y="2906950"/>
              <a:ext cx="211675" cy="222725"/>
            </a:xfrm>
            <a:custGeom>
              <a:rect b="b" l="l" r="r" t="t"/>
              <a:pathLst>
                <a:path extrusionOk="0" h="8909" w="8467">
                  <a:moveTo>
                    <a:pt x="3692" y="1"/>
                  </a:moveTo>
                  <a:cubicBezTo>
                    <a:pt x="3369" y="1"/>
                    <a:pt x="3047" y="54"/>
                    <a:pt x="2736" y="166"/>
                  </a:cubicBezTo>
                  <a:cubicBezTo>
                    <a:pt x="850" y="795"/>
                    <a:pt x="0" y="3272"/>
                    <a:pt x="813" y="5638"/>
                  </a:cubicBezTo>
                  <a:cubicBezTo>
                    <a:pt x="1490" y="7606"/>
                    <a:pt x="3138" y="8909"/>
                    <a:pt x="4759" y="8909"/>
                  </a:cubicBezTo>
                  <a:cubicBezTo>
                    <a:pt x="5086" y="8909"/>
                    <a:pt x="5413" y="8856"/>
                    <a:pt x="5731" y="8744"/>
                  </a:cubicBezTo>
                  <a:cubicBezTo>
                    <a:pt x="7616" y="8078"/>
                    <a:pt x="8466" y="5638"/>
                    <a:pt x="7616" y="3272"/>
                  </a:cubicBezTo>
                  <a:cubicBezTo>
                    <a:pt x="6940" y="1304"/>
                    <a:pt x="5291" y="1"/>
                    <a:pt x="36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1"/>
            <p:cNvSpPr/>
            <p:nvPr/>
          </p:nvSpPr>
          <p:spPr>
            <a:xfrm>
              <a:off x="935975" y="2899075"/>
              <a:ext cx="201525" cy="238500"/>
            </a:xfrm>
            <a:custGeom>
              <a:rect b="b" l="l" r="r" t="t"/>
              <a:pathLst>
                <a:path extrusionOk="0" h="9540" w="8061">
                  <a:moveTo>
                    <a:pt x="3577" y="628"/>
                  </a:moveTo>
                  <a:cubicBezTo>
                    <a:pt x="5001" y="628"/>
                    <a:pt x="6517" y="1840"/>
                    <a:pt x="7136" y="3698"/>
                  </a:cubicBezTo>
                  <a:cubicBezTo>
                    <a:pt x="7358" y="4252"/>
                    <a:pt x="7432" y="4844"/>
                    <a:pt x="7432" y="5398"/>
                  </a:cubicBezTo>
                  <a:cubicBezTo>
                    <a:pt x="7432" y="6212"/>
                    <a:pt x="7247" y="6951"/>
                    <a:pt x="6914" y="7543"/>
                  </a:cubicBezTo>
                  <a:cubicBezTo>
                    <a:pt x="6545" y="8134"/>
                    <a:pt x="6064" y="8541"/>
                    <a:pt x="5436" y="8763"/>
                  </a:cubicBezTo>
                  <a:cubicBezTo>
                    <a:pt x="5140" y="8874"/>
                    <a:pt x="4881" y="8911"/>
                    <a:pt x="4585" y="8911"/>
                  </a:cubicBezTo>
                  <a:cubicBezTo>
                    <a:pt x="3143" y="8911"/>
                    <a:pt x="1591" y="7728"/>
                    <a:pt x="925" y="5842"/>
                  </a:cubicBezTo>
                  <a:cubicBezTo>
                    <a:pt x="703" y="5287"/>
                    <a:pt x="629" y="4696"/>
                    <a:pt x="629" y="4141"/>
                  </a:cubicBezTo>
                  <a:cubicBezTo>
                    <a:pt x="629" y="3328"/>
                    <a:pt x="814" y="2589"/>
                    <a:pt x="1184" y="1997"/>
                  </a:cubicBezTo>
                  <a:cubicBezTo>
                    <a:pt x="1517" y="1406"/>
                    <a:pt x="2034" y="962"/>
                    <a:pt x="2626" y="777"/>
                  </a:cubicBezTo>
                  <a:cubicBezTo>
                    <a:pt x="2922" y="666"/>
                    <a:pt x="3217" y="629"/>
                    <a:pt x="3513" y="629"/>
                  </a:cubicBezTo>
                  <a:cubicBezTo>
                    <a:pt x="3534" y="629"/>
                    <a:pt x="3556" y="628"/>
                    <a:pt x="3577" y="628"/>
                  </a:cubicBezTo>
                  <a:close/>
                  <a:moveTo>
                    <a:pt x="3513" y="1"/>
                  </a:moveTo>
                  <a:cubicBezTo>
                    <a:pt x="3143" y="1"/>
                    <a:pt x="2774" y="75"/>
                    <a:pt x="2441" y="186"/>
                  </a:cubicBezTo>
                  <a:cubicBezTo>
                    <a:pt x="1665" y="444"/>
                    <a:pt x="1036" y="999"/>
                    <a:pt x="629" y="1701"/>
                  </a:cubicBezTo>
                  <a:cubicBezTo>
                    <a:pt x="223" y="2367"/>
                    <a:pt x="1" y="3217"/>
                    <a:pt x="1" y="4141"/>
                  </a:cubicBezTo>
                  <a:cubicBezTo>
                    <a:pt x="1" y="4770"/>
                    <a:pt x="112" y="5398"/>
                    <a:pt x="334" y="6064"/>
                  </a:cubicBezTo>
                  <a:cubicBezTo>
                    <a:pt x="1073" y="8134"/>
                    <a:pt x="2774" y="9539"/>
                    <a:pt x="4585" y="9539"/>
                  </a:cubicBezTo>
                  <a:cubicBezTo>
                    <a:pt x="4918" y="9539"/>
                    <a:pt x="5288" y="9465"/>
                    <a:pt x="5620" y="9354"/>
                  </a:cubicBezTo>
                  <a:cubicBezTo>
                    <a:pt x="6397" y="9095"/>
                    <a:pt x="7025" y="8541"/>
                    <a:pt x="7432" y="7838"/>
                  </a:cubicBezTo>
                  <a:cubicBezTo>
                    <a:pt x="7839" y="7136"/>
                    <a:pt x="8061" y="6323"/>
                    <a:pt x="8061" y="5398"/>
                  </a:cubicBezTo>
                  <a:cubicBezTo>
                    <a:pt x="8061" y="4770"/>
                    <a:pt x="7950" y="4141"/>
                    <a:pt x="7728" y="3476"/>
                  </a:cubicBezTo>
                  <a:cubicBezTo>
                    <a:pt x="6988" y="1406"/>
                    <a:pt x="5288" y="1"/>
                    <a:pt x="35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1"/>
            <p:cNvSpPr/>
            <p:nvPr/>
          </p:nvSpPr>
          <p:spPr>
            <a:xfrm>
              <a:off x="1254850" y="2924675"/>
              <a:ext cx="196900" cy="207625"/>
            </a:xfrm>
            <a:custGeom>
              <a:rect b="b" l="l" r="r" t="t"/>
              <a:pathLst>
                <a:path extrusionOk="0" h="8305" w="7876">
                  <a:moveTo>
                    <a:pt x="3465" y="1"/>
                  </a:moveTo>
                  <a:cubicBezTo>
                    <a:pt x="3156" y="1"/>
                    <a:pt x="2849" y="52"/>
                    <a:pt x="2552" y="160"/>
                  </a:cubicBezTo>
                  <a:cubicBezTo>
                    <a:pt x="814" y="751"/>
                    <a:pt x="1" y="3043"/>
                    <a:pt x="777" y="5262"/>
                  </a:cubicBezTo>
                  <a:cubicBezTo>
                    <a:pt x="1421" y="7101"/>
                    <a:pt x="2928" y="8304"/>
                    <a:pt x="4436" y="8304"/>
                  </a:cubicBezTo>
                  <a:cubicBezTo>
                    <a:pt x="4747" y="8304"/>
                    <a:pt x="5058" y="8253"/>
                    <a:pt x="5362" y="8145"/>
                  </a:cubicBezTo>
                  <a:cubicBezTo>
                    <a:pt x="7099" y="7554"/>
                    <a:pt x="7876" y="5262"/>
                    <a:pt x="7136" y="3043"/>
                  </a:cubicBezTo>
                  <a:cubicBezTo>
                    <a:pt x="6493" y="1205"/>
                    <a:pt x="4960" y="1"/>
                    <a:pt x="34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1"/>
            <p:cNvSpPr/>
            <p:nvPr/>
          </p:nvSpPr>
          <p:spPr>
            <a:xfrm>
              <a:off x="1259475" y="2916650"/>
              <a:ext cx="188575" cy="223700"/>
            </a:xfrm>
            <a:custGeom>
              <a:rect b="b" l="l" r="r" t="t"/>
              <a:pathLst>
                <a:path extrusionOk="0" h="8948" w="7543">
                  <a:moveTo>
                    <a:pt x="3254" y="629"/>
                  </a:moveTo>
                  <a:cubicBezTo>
                    <a:pt x="4585" y="629"/>
                    <a:pt x="6027" y="1738"/>
                    <a:pt x="6655" y="3475"/>
                  </a:cubicBezTo>
                  <a:cubicBezTo>
                    <a:pt x="6840" y="3993"/>
                    <a:pt x="6914" y="4548"/>
                    <a:pt x="6914" y="5065"/>
                  </a:cubicBezTo>
                  <a:cubicBezTo>
                    <a:pt x="6914" y="5805"/>
                    <a:pt x="6729" y="6507"/>
                    <a:pt x="6434" y="7025"/>
                  </a:cubicBezTo>
                  <a:cubicBezTo>
                    <a:pt x="6101" y="7579"/>
                    <a:pt x="5620" y="7986"/>
                    <a:pt x="5066" y="8171"/>
                  </a:cubicBezTo>
                  <a:cubicBezTo>
                    <a:pt x="4807" y="8282"/>
                    <a:pt x="4548" y="8319"/>
                    <a:pt x="4252" y="8319"/>
                  </a:cubicBezTo>
                  <a:cubicBezTo>
                    <a:pt x="2921" y="8319"/>
                    <a:pt x="1479" y="7209"/>
                    <a:pt x="888" y="5472"/>
                  </a:cubicBezTo>
                  <a:cubicBezTo>
                    <a:pt x="703" y="4917"/>
                    <a:pt x="592" y="4400"/>
                    <a:pt x="592" y="3882"/>
                  </a:cubicBezTo>
                  <a:cubicBezTo>
                    <a:pt x="592" y="3143"/>
                    <a:pt x="777" y="2440"/>
                    <a:pt x="1110" y="1886"/>
                  </a:cubicBezTo>
                  <a:cubicBezTo>
                    <a:pt x="1443" y="1368"/>
                    <a:pt x="1886" y="961"/>
                    <a:pt x="2478" y="740"/>
                  </a:cubicBezTo>
                  <a:cubicBezTo>
                    <a:pt x="2736" y="666"/>
                    <a:pt x="2995" y="629"/>
                    <a:pt x="3254" y="629"/>
                  </a:cubicBezTo>
                  <a:close/>
                  <a:moveTo>
                    <a:pt x="3254" y="0"/>
                  </a:moveTo>
                  <a:cubicBezTo>
                    <a:pt x="2921" y="0"/>
                    <a:pt x="2589" y="74"/>
                    <a:pt x="2256" y="185"/>
                  </a:cubicBezTo>
                  <a:cubicBezTo>
                    <a:pt x="1553" y="407"/>
                    <a:pt x="962" y="924"/>
                    <a:pt x="592" y="1590"/>
                  </a:cubicBezTo>
                  <a:cubicBezTo>
                    <a:pt x="186" y="2255"/>
                    <a:pt x="1" y="3032"/>
                    <a:pt x="1" y="3882"/>
                  </a:cubicBezTo>
                  <a:cubicBezTo>
                    <a:pt x="1" y="4474"/>
                    <a:pt x="75" y="5065"/>
                    <a:pt x="296" y="5694"/>
                  </a:cubicBezTo>
                  <a:cubicBezTo>
                    <a:pt x="962" y="7616"/>
                    <a:pt x="2589" y="8910"/>
                    <a:pt x="4252" y="8947"/>
                  </a:cubicBezTo>
                  <a:cubicBezTo>
                    <a:pt x="4585" y="8947"/>
                    <a:pt x="4918" y="8873"/>
                    <a:pt x="5250" y="8762"/>
                  </a:cubicBezTo>
                  <a:cubicBezTo>
                    <a:pt x="5990" y="8503"/>
                    <a:pt x="6544" y="7986"/>
                    <a:pt x="6951" y="7357"/>
                  </a:cubicBezTo>
                  <a:cubicBezTo>
                    <a:pt x="7321" y="6692"/>
                    <a:pt x="7543" y="5915"/>
                    <a:pt x="7543" y="5065"/>
                  </a:cubicBezTo>
                  <a:cubicBezTo>
                    <a:pt x="7543" y="4474"/>
                    <a:pt x="7432" y="3882"/>
                    <a:pt x="7210" y="3254"/>
                  </a:cubicBezTo>
                  <a:cubicBezTo>
                    <a:pt x="6544" y="1331"/>
                    <a:pt x="4918" y="0"/>
                    <a:pt x="32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1"/>
            <p:cNvSpPr/>
            <p:nvPr/>
          </p:nvSpPr>
          <p:spPr>
            <a:xfrm>
              <a:off x="1268725" y="2939350"/>
              <a:ext cx="169150" cy="178300"/>
            </a:xfrm>
            <a:custGeom>
              <a:rect b="b" l="l" r="r" t="t"/>
              <a:pathLst>
                <a:path extrusionOk="0" h="7132" w="6766">
                  <a:moveTo>
                    <a:pt x="2950" y="0"/>
                  </a:moveTo>
                  <a:cubicBezTo>
                    <a:pt x="2692" y="0"/>
                    <a:pt x="2434" y="41"/>
                    <a:pt x="2182" y="127"/>
                  </a:cubicBezTo>
                  <a:cubicBezTo>
                    <a:pt x="703" y="645"/>
                    <a:pt x="0" y="2604"/>
                    <a:pt x="666" y="4527"/>
                  </a:cubicBezTo>
                  <a:cubicBezTo>
                    <a:pt x="1221" y="6099"/>
                    <a:pt x="2546" y="7131"/>
                    <a:pt x="3829" y="7131"/>
                  </a:cubicBezTo>
                  <a:cubicBezTo>
                    <a:pt x="4085" y="7131"/>
                    <a:pt x="4339" y="7090"/>
                    <a:pt x="4585" y="7004"/>
                  </a:cubicBezTo>
                  <a:cubicBezTo>
                    <a:pt x="6101" y="6486"/>
                    <a:pt x="6766" y="4490"/>
                    <a:pt x="6101" y="2604"/>
                  </a:cubicBezTo>
                  <a:cubicBezTo>
                    <a:pt x="5546" y="1032"/>
                    <a:pt x="4246" y="0"/>
                    <a:pt x="29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1"/>
            <p:cNvSpPr/>
            <p:nvPr/>
          </p:nvSpPr>
          <p:spPr>
            <a:xfrm>
              <a:off x="1271500" y="2931425"/>
              <a:ext cx="163625" cy="194125"/>
            </a:xfrm>
            <a:custGeom>
              <a:rect b="b" l="l" r="r" t="t"/>
              <a:pathLst>
                <a:path extrusionOk="0" h="7765" w="6545">
                  <a:moveTo>
                    <a:pt x="2847" y="629"/>
                  </a:moveTo>
                  <a:cubicBezTo>
                    <a:pt x="3956" y="629"/>
                    <a:pt x="5176" y="1553"/>
                    <a:pt x="5694" y="3032"/>
                  </a:cubicBezTo>
                  <a:cubicBezTo>
                    <a:pt x="5879" y="3476"/>
                    <a:pt x="5953" y="3957"/>
                    <a:pt x="5953" y="4400"/>
                  </a:cubicBezTo>
                  <a:cubicBezTo>
                    <a:pt x="5953" y="5029"/>
                    <a:pt x="5805" y="5583"/>
                    <a:pt x="5509" y="6064"/>
                  </a:cubicBezTo>
                  <a:cubicBezTo>
                    <a:pt x="5250" y="6508"/>
                    <a:pt x="4843" y="6840"/>
                    <a:pt x="4363" y="7025"/>
                  </a:cubicBezTo>
                  <a:cubicBezTo>
                    <a:pt x="4141" y="7099"/>
                    <a:pt x="3919" y="7136"/>
                    <a:pt x="3697" y="7136"/>
                  </a:cubicBezTo>
                  <a:cubicBezTo>
                    <a:pt x="2588" y="7136"/>
                    <a:pt x="1368" y="6212"/>
                    <a:pt x="851" y="4733"/>
                  </a:cubicBezTo>
                  <a:cubicBezTo>
                    <a:pt x="703" y="4252"/>
                    <a:pt x="629" y="3809"/>
                    <a:pt x="629" y="3365"/>
                  </a:cubicBezTo>
                  <a:cubicBezTo>
                    <a:pt x="629" y="2736"/>
                    <a:pt x="777" y="2145"/>
                    <a:pt x="1035" y="1701"/>
                  </a:cubicBezTo>
                  <a:cubicBezTo>
                    <a:pt x="1331" y="1258"/>
                    <a:pt x="1701" y="888"/>
                    <a:pt x="2182" y="740"/>
                  </a:cubicBezTo>
                  <a:cubicBezTo>
                    <a:pt x="2403" y="666"/>
                    <a:pt x="2625" y="629"/>
                    <a:pt x="2847" y="629"/>
                  </a:cubicBezTo>
                  <a:close/>
                  <a:moveTo>
                    <a:pt x="2847" y="1"/>
                  </a:moveTo>
                  <a:cubicBezTo>
                    <a:pt x="2551" y="1"/>
                    <a:pt x="2255" y="38"/>
                    <a:pt x="1997" y="149"/>
                  </a:cubicBezTo>
                  <a:cubicBezTo>
                    <a:pt x="1368" y="370"/>
                    <a:pt x="851" y="814"/>
                    <a:pt x="518" y="1369"/>
                  </a:cubicBezTo>
                  <a:cubicBezTo>
                    <a:pt x="185" y="1960"/>
                    <a:pt x="0" y="2626"/>
                    <a:pt x="0" y="3365"/>
                  </a:cubicBezTo>
                  <a:cubicBezTo>
                    <a:pt x="0" y="3883"/>
                    <a:pt x="74" y="4400"/>
                    <a:pt x="259" y="4918"/>
                  </a:cubicBezTo>
                  <a:cubicBezTo>
                    <a:pt x="851" y="6618"/>
                    <a:pt x="2255" y="7728"/>
                    <a:pt x="3697" y="7765"/>
                  </a:cubicBezTo>
                  <a:cubicBezTo>
                    <a:pt x="3993" y="7765"/>
                    <a:pt x="4289" y="7691"/>
                    <a:pt x="4585" y="7617"/>
                  </a:cubicBezTo>
                  <a:cubicBezTo>
                    <a:pt x="5213" y="7395"/>
                    <a:pt x="5694" y="6951"/>
                    <a:pt x="6063" y="6360"/>
                  </a:cubicBezTo>
                  <a:cubicBezTo>
                    <a:pt x="6396" y="5805"/>
                    <a:pt x="6544" y="5103"/>
                    <a:pt x="6544" y="4400"/>
                  </a:cubicBezTo>
                  <a:cubicBezTo>
                    <a:pt x="6544" y="3883"/>
                    <a:pt x="6470" y="3365"/>
                    <a:pt x="6285" y="2810"/>
                  </a:cubicBezTo>
                  <a:cubicBezTo>
                    <a:pt x="5694" y="1147"/>
                    <a:pt x="4326" y="1"/>
                    <a:pt x="28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1"/>
            <p:cNvSpPr/>
            <p:nvPr/>
          </p:nvSpPr>
          <p:spPr>
            <a:xfrm>
              <a:off x="1540450" y="2960750"/>
              <a:ext cx="151600" cy="159500"/>
            </a:xfrm>
            <a:custGeom>
              <a:rect b="b" l="l" r="r" t="t"/>
              <a:pathLst>
                <a:path extrusionOk="0" h="6380" w="6064">
                  <a:moveTo>
                    <a:pt x="2656" y="1"/>
                  </a:moveTo>
                  <a:cubicBezTo>
                    <a:pt x="2420" y="1"/>
                    <a:pt x="2187" y="40"/>
                    <a:pt x="1960" y="122"/>
                  </a:cubicBezTo>
                  <a:cubicBezTo>
                    <a:pt x="629" y="565"/>
                    <a:pt x="1" y="2340"/>
                    <a:pt x="592" y="4041"/>
                  </a:cubicBezTo>
                  <a:cubicBezTo>
                    <a:pt x="1083" y="5452"/>
                    <a:pt x="2262" y="6379"/>
                    <a:pt x="3409" y="6379"/>
                  </a:cubicBezTo>
                  <a:cubicBezTo>
                    <a:pt x="3644" y="6379"/>
                    <a:pt x="3878" y="6341"/>
                    <a:pt x="4104" y="6259"/>
                  </a:cubicBezTo>
                  <a:cubicBezTo>
                    <a:pt x="5435" y="5778"/>
                    <a:pt x="6064" y="4041"/>
                    <a:pt x="5472" y="2340"/>
                  </a:cubicBezTo>
                  <a:cubicBezTo>
                    <a:pt x="4981" y="928"/>
                    <a:pt x="3803" y="1"/>
                    <a:pt x="26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1"/>
            <p:cNvSpPr/>
            <p:nvPr/>
          </p:nvSpPr>
          <p:spPr>
            <a:xfrm>
              <a:off x="1542300" y="2952675"/>
              <a:ext cx="147900" cy="174725"/>
            </a:xfrm>
            <a:custGeom>
              <a:rect b="b" l="l" r="r" t="t"/>
              <a:pathLst>
                <a:path extrusionOk="0" h="6989" w="5916">
                  <a:moveTo>
                    <a:pt x="2589" y="629"/>
                  </a:moveTo>
                  <a:cubicBezTo>
                    <a:pt x="3550" y="629"/>
                    <a:pt x="4659" y="1443"/>
                    <a:pt x="5103" y="2774"/>
                  </a:cubicBezTo>
                  <a:cubicBezTo>
                    <a:pt x="5250" y="3180"/>
                    <a:pt x="5324" y="3587"/>
                    <a:pt x="5324" y="3957"/>
                  </a:cubicBezTo>
                  <a:cubicBezTo>
                    <a:pt x="5324" y="4511"/>
                    <a:pt x="5177" y="5029"/>
                    <a:pt x="4918" y="5436"/>
                  </a:cubicBezTo>
                  <a:cubicBezTo>
                    <a:pt x="4696" y="5842"/>
                    <a:pt x="4363" y="6138"/>
                    <a:pt x="3920" y="6286"/>
                  </a:cubicBezTo>
                  <a:cubicBezTo>
                    <a:pt x="3735" y="6360"/>
                    <a:pt x="3550" y="6397"/>
                    <a:pt x="3328" y="6397"/>
                  </a:cubicBezTo>
                  <a:cubicBezTo>
                    <a:pt x="2367" y="6397"/>
                    <a:pt x="1258" y="5547"/>
                    <a:pt x="814" y="4253"/>
                  </a:cubicBezTo>
                  <a:cubicBezTo>
                    <a:pt x="666" y="3846"/>
                    <a:pt x="592" y="3439"/>
                    <a:pt x="592" y="3033"/>
                  </a:cubicBezTo>
                  <a:cubicBezTo>
                    <a:pt x="592" y="2478"/>
                    <a:pt x="740" y="1960"/>
                    <a:pt x="999" y="1554"/>
                  </a:cubicBezTo>
                  <a:cubicBezTo>
                    <a:pt x="1221" y="1184"/>
                    <a:pt x="1553" y="888"/>
                    <a:pt x="1997" y="740"/>
                  </a:cubicBezTo>
                  <a:cubicBezTo>
                    <a:pt x="2182" y="666"/>
                    <a:pt x="2367" y="629"/>
                    <a:pt x="2589" y="629"/>
                  </a:cubicBezTo>
                  <a:close/>
                  <a:moveTo>
                    <a:pt x="2589" y="1"/>
                  </a:moveTo>
                  <a:cubicBezTo>
                    <a:pt x="2330" y="1"/>
                    <a:pt x="2034" y="38"/>
                    <a:pt x="1775" y="149"/>
                  </a:cubicBezTo>
                  <a:cubicBezTo>
                    <a:pt x="1221" y="334"/>
                    <a:pt x="777" y="740"/>
                    <a:pt x="444" y="1258"/>
                  </a:cubicBezTo>
                  <a:cubicBezTo>
                    <a:pt x="149" y="1776"/>
                    <a:pt x="1" y="2404"/>
                    <a:pt x="1" y="3033"/>
                  </a:cubicBezTo>
                  <a:cubicBezTo>
                    <a:pt x="1" y="3513"/>
                    <a:pt x="75" y="3994"/>
                    <a:pt x="222" y="4437"/>
                  </a:cubicBezTo>
                  <a:cubicBezTo>
                    <a:pt x="777" y="5953"/>
                    <a:pt x="2034" y="6988"/>
                    <a:pt x="3328" y="6988"/>
                  </a:cubicBezTo>
                  <a:cubicBezTo>
                    <a:pt x="3624" y="6988"/>
                    <a:pt x="3883" y="6951"/>
                    <a:pt x="4141" y="6878"/>
                  </a:cubicBezTo>
                  <a:cubicBezTo>
                    <a:pt x="4696" y="6656"/>
                    <a:pt x="5177" y="6249"/>
                    <a:pt x="5472" y="5768"/>
                  </a:cubicBezTo>
                  <a:cubicBezTo>
                    <a:pt x="5768" y="5251"/>
                    <a:pt x="5916" y="4622"/>
                    <a:pt x="5916" y="3957"/>
                  </a:cubicBezTo>
                  <a:cubicBezTo>
                    <a:pt x="5916" y="3513"/>
                    <a:pt x="5842" y="3033"/>
                    <a:pt x="5694" y="2552"/>
                  </a:cubicBezTo>
                  <a:cubicBezTo>
                    <a:pt x="5140" y="1036"/>
                    <a:pt x="3883" y="1"/>
                    <a:pt x="25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1"/>
            <p:cNvSpPr/>
            <p:nvPr/>
          </p:nvSpPr>
          <p:spPr>
            <a:xfrm>
              <a:off x="1551550" y="2972325"/>
              <a:ext cx="129425" cy="136350"/>
            </a:xfrm>
            <a:custGeom>
              <a:rect b="b" l="l" r="r" t="t"/>
              <a:pathLst>
                <a:path extrusionOk="0" h="5454" w="5177">
                  <a:moveTo>
                    <a:pt x="2260" y="1"/>
                  </a:moveTo>
                  <a:cubicBezTo>
                    <a:pt x="2059" y="1"/>
                    <a:pt x="1858" y="33"/>
                    <a:pt x="1664" y="102"/>
                  </a:cubicBezTo>
                  <a:cubicBezTo>
                    <a:pt x="518" y="472"/>
                    <a:pt x="0" y="1988"/>
                    <a:pt x="518" y="3430"/>
                  </a:cubicBezTo>
                  <a:cubicBezTo>
                    <a:pt x="917" y="4659"/>
                    <a:pt x="1930" y="5454"/>
                    <a:pt x="2918" y="5454"/>
                  </a:cubicBezTo>
                  <a:cubicBezTo>
                    <a:pt x="3119" y="5454"/>
                    <a:pt x="3319" y="5421"/>
                    <a:pt x="3513" y="5352"/>
                  </a:cubicBezTo>
                  <a:cubicBezTo>
                    <a:pt x="4659" y="4945"/>
                    <a:pt x="5176" y="3430"/>
                    <a:pt x="4659" y="1988"/>
                  </a:cubicBezTo>
                  <a:cubicBezTo>
                    <a:pt x="4259" y="790"/>
                    <a:pt x="3248" y="1"/>
                    <a:pt x="2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1"/>
            <p:cNvSpPr/>
            <p:nvPr/>
          </p:nvSpPr>
          <p:spPr>
            <a:xfrm>
              <a:off x="1551550" y="2963775"/>
              <a:ext cx="129425" cy="152525"/>
            </a:xfrm>
            <a:custGeom>
              <a:rect b="b" l="l" r="r" t="t"/>
              <a:pathLst>
                <a:path extrusionOk="0" h="6101" w="5177">
                  <a:moveTo>
                    <a:pt x="2256" y="629"/>
                  </a:moveTo>
                  <a:cubicBezTo>
                    <a:pt x="3069" y="629"/>
                    <a:pt x="3993" y="1332"/>
                    <a:pt x="4400" y="2441"/>
                  </a:cubicBezTo>
                  <a:cubicBezTo>
                    <a:pt x="4511" y="2773"/>
                    <a:pt x="4548" y="3143"/>
                    <a:pt x="4548" y="3439"/>
                  </a:cubicBezTo>
                  <a:cubicBezTo>
                    <a:pt x="4548" y="3920"/>
                    <a:pt x="4437" y="4363"/>
                    <a:pt x="4252" y="4696"/>
                  </a:cubicBezTo>
                  <a:cubicBezTo>
                    <a:pt x="4030" y="5029"/>
                    <a:pt x="3771" y="5287"/>
                    <a:pt x="3402" y="5398"/>
                  </a:cubicBezTo>
                  <a:cubicBezTo>
                    <a:pt x="3254" y="5472"/>
                    <a:pt x="3069" y="5472"/>
                    <a:pt x="2921" y="5472"/>
                  </a:cubicBezTo>
                  <a:cubicBezTo>
                    <a:pt x="2901" y="5473"/>
                    <a:pt x="2880" y="5474"/>
                    <a:pt x="2859" y="5474"/>
                  </a:cubicBezTo>
                  <a:cubicBezTo>
                    <a:pt x="2062" y="5474"/>
                    <a:pt x="1174" y="4779"/>
                    <a:pt x="814" y="3698"/>
                  </a:cubicBezTo>
                  <a:cubicBezTo>
                    <a:pt x="666" y="3328"/>
                    <a:pt x="629" y="2995"/>
                    <a:pt x="629" y="2663"/>
                  </a:cubicBezTo>
                  <a:cubicBezTo>
                    <a:pt x="629" y="2182"/>
                    <a:pt x="740" y="1775"/>
                    <a:pt x="925" y="1442"/>
                  </a:cubicBezTo>
                  <a:cubicBezTo>
                    <a:pt x="1146" y="1073"/>
                    <a:pt x="1405" y="851"/>
                    <a:pt x="1775" y="703"/>
                  </a:cubicBezTo>
                  <a:cubicBezTo>
                    <a:pt x="1923" y="666"/>
                    <a:pt x="2108" y="629"/>
                    <a:pt x="2256" y="629"/>
                  </a:cubicBezTo>
                  <a:close/>
                  <a:moveTo>
                    <a:pt x="2256" y="1"/>
                  </a:moveTo>
                  <a:cubicBezTo>
                    <a:pt x="2034" y="1"/>
                    <a:pt x="1812" y="75"/>
                    <a:pt x="1590" y="149"/>
                  </a:cubicBezTo>
                  <a:cubicBezTo>
                    <a:pt x="1073" y="296"/>
                    <a:pt x="666" y="666"/>
                    <a:pt x="407" y="1110"/>
                  </a:cubicBezTo>
                  <a:cubicBezTo>
                    <a:pt x="148" y="1553"/>
                    <a:pt x="0" y="2108"/>
                    <a:pt x="0" y="2663"/>
                  </a:cubicBezTo>
                  <a:cubicBezTo>
                    <a:pt x="0" y="3069"/>
                    <a:pt x="74" y="3476"/>
                    <a:pt x="222" y="3883"/>
                  </a:cubicBezTo>
                  <a:cubicBezTo>
                    <a:pt x="666" y="5214"/>
                    <a:pt x="1775" y="6101"/>
                    <a:pt x="2921" y="6101"/>
                  </a:cubicBezTo>
                  <a:cubicBezTo>
                    <a:pt x="3143" y="6101"/>
                    <a:pt x="3402" y="6064"/>
                    <a:pt x="3623" y="5990"/>
                  </a:cubicBezTo>
                  <a:cubicBezTo>
                    <a:pt x="4104" y="5805"/>
                    <a:pt x="4511" y="5472"/>
                    <a:pt x="4770" y="4992"/>
                  </a:cubicBezTo>
                  <a:cubicBezTo>
                    <a:pt x="5028" y="4548"/>
                    <a:pt x="5176" y="4030"/>
                    <a:pt x="5176" y="3439"/>
                  </a:cubicBezTo>
                  <a:cubicBezTo>
                    <a:pt x="5176" y="3069"/>
                    <a:pt x="5102" y="2626"/>
                    <a:pt x="4954" y="2219"/>
                  </a:cubicBezTo>
                  <a:cubicBezTo>
                    <a:pt x="4511" y="925"/>
                    <a:pt x="3439" y="38"/>
                    <a:pt x="22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1"/>
            <p:cNvSpPr/>
            <p:nvPr/>
          </p:nvSpPr>
          <p:spPr>
            <a:xfrm>
              <a:off x="4390900" y="2603325"/>
              <a:ext cx="29600" cy="247725"/>
            </a:xfrm>
            <a:custGeom>
              <a:rect b="b" l="l" r="r" t="t"/>
              <a:pathLst>
                <a:path extrusionOk="0" h="9909" w="1184">
                  <a:moveTo>
                    <a:pt x="0" y="0"/>
                  </a:moveTo>
                  <a:lnTo>
                    <a:pt x="0" y="9908"/>
                  </a:lnTo>
                  <a:lnTo>
                    <a:pt x="1183" y="9908"/>
                  </a:lnTo>
                  <a:lnTo>
                    <a:pt x="11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1"/>
            <p:cNvSpPr/>
            <p:nvPr/>
          </p:nvSpPr>
          <p:spPr>
            <a:xfrm>
              <a:off x="4291075" y="2603325"/>
              <a:ext cx="28675" cy="247725"/>
            </a:xfrm>
            <a:custGeom>
              <a:rect b="b" l="l" r="r" t="t"/>
              <a:pathLst>
                <a:path extrusionOk="0" h="9909" w="1147">
                  <a:moveTo>
                    <a:pt x="0" y="0"/>
                  </a:moveTo>
                  <a:lnTo>
                    <a:pt x="0" y="9908"/>
                  </a:lnTo>
                  <a:lnTo>
                    <a:pt x="1146" y="9908"/>
                  </a:lnTo>
                  <a:lnTo>
                    <a:pt x="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1"/>
            <p:cNvSpPr/>
            <p:nvPr/>
          </p:nvSpPr>
          <p:spPr>
            <a:xfrm>
              <a:off x="4190325" y="2603325"/>
              <a:ext cx="29600" cy="247725"/>
            </a:xfrm>
            <a:custGeom>
              <a:rect b="b" l="l" r="r" t="t"/>
              <a:pathLst>
                <a:path extrusionOk="0" h="9909" w="1184">
                  <a:moveTo>
                    <a:pt x="0" y="0"/>
                  </a:moveTo>
                  <a:lnTo>
                    <a:pt x="0" y="9908"/>
                  </a:lnTo>
                  <a:lnTo>
                    <a:pt x="1183" y="9908"/>
                  </a:lnTo>
                  <a:lnTo>
                    <a:pt x="11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1"/>
            <p:cNvSpPr/>
            <p:nvPr/>
          </p:nvSpPr>
          <p:spPr>
            <a:xfrm>
              <a:off x="4090500" y="2603325"/>
              <a:ext cx="28675" cy="247725"/>
            </a:xfrm>
            <a:custGeom>
              <a:rect b="b" l="l" r="r" t="t"/>
              <a:pathLst>
                <a:path extrusionOk="0" h="9909" w="1147">
                  <a:moveTo>
                    <a:pt x="1" y="0"/>
                  </a:moveTo>
                  <a:lnTo>
                    <a:pt x="1" y="9908"/>
                  </a:lnTo>
                  <a:lnTo>
                    <a:pt x="1147" y="9908"/>
                  </a:lnTo>
                  <a:lnTo>
                    <a:pt x="11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1"/>
            <p:cNvSpPr/>
            <p:nvPr/>
          </p:nvSpPr>
          <p:spPr>
            <a:xfrm>
              <a:off x="4561875" y="2950850"/>
              <a:ext cx="378050" cy="36050"/>
            </a:xfrm>
            <a:custGeom>
              <a:rect b="b" l="l" r="r" t="t"/>
              <a:pathLst>
                <a:path extrusionOk="0" h="1442" w="15122">
                  <a:moveTo>
                    <a:pt x="703" y="0"/>
                  </a:moveTo>
                  <a:cubicBezTo>
                    <a:pt x="333" y="0"/>
                    <a:pt x="1" y="333"/>
                    <a:pt x="1" y="739"/>
                  </a:cubicBezTo>
                  <a:cubicBezTo>
                    <a:pt x="1" y="1109"/>
                    <a:pt x="333" y="1442"/>
                    <a:pt x="703" y="1442"/>
                  </a:cubicBezTo>
                  <a:lnTo>
                    <a:pt x="14419" y="1442"/>
                  </a:lnTo>
                  <a:cubicBezTo>
                    <a:pt x="14789" y="1442"/>
                    <a:pt x="15122" y="1109"/>
                    <a:pt x="15122" y="739"/>
                  </a:cubicBezTo>
                  <a:cubicBezTo>
                    <a:pt x="15122" y="333"/>
                    <a:pt x="14789" y="0"/>
                    <a:pt x="144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1"/>
            <p:cNvSpPr/>
            <p:nvPr/>
          </p:nvSpPr>
          <p:spPr>
            <a:xfrm>
              <a:off x="4561875" y="3063600"/>
              <a:ext cx="378050" cy="35150"/>
            </a:xfrm>
            <a:custGeom>
              <a:rect b="b" l="l" r="r" t="t"/>
              <a:pathLst>
                <a:path extrusionOk="0" h="1406" w="15122">
                  <a:moveTo>
                    <a:pt x="703" y="0"/>
                  </a:moveTo>
                  <a:cubicBezTo>
                    <a:pt x="333" y="0"/>
                    <a:pt x="1" y="296"/>
                    <a:pt x="1" y="703"/>
                  </a:cubicBezTo>
                  <a:cubicBezTo>
                    <a:pt x="1" y="1073"/>
                    <a:pt x="333" y="1405"/>
                    <a:pt x="703" y="1405"/>
                  </a:cubicBezTo>
                  <a:lnTo>
                    <a:pt x="14419" y="1405"/>
                  </a:lnTo>
                  <a:cubicBezTo>
                    <a:pt x="14789" y="1405"/>
                    <a:pt x="15122" y="1073"/>
                    <a:pt x="15122" y="703"/>
                  </a:cubicBezTo>
                  <a:cubicBezTo>
                    <a:pt x="15122" y="296"/>
                    <a:pt x="14789" y="0"/>
                    <a:pt x="144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1"/>
            <p:cNvSpPr/>
            <p:nvPr/>
          </p:nvSpPr>
          <p:spPr>
            <a:xfrm>
              <a:off x="2656050" y="3012775"/>
              <a:ext cx="159925" cy="146050"/>
            </a:xfrm>
            <a:custGeom>
              <a:rect b="b" l="l" r="r" t="t"/>
              <a:pathLst>
                <a:path extrusionOk="0" h="5842" w="6397">
                  <a:moveTo>
                    <a:pt x="3217" y="0"/>
                  </a:moveTo>
                  <a:cubicBezTo>
                    <a:pt x="1442" y="0"/>
                    <a:pt x="0" y="1331"/>
                    <a:pt x="0" y="2921"/>
                  </a:cubicBezTo>
                  <a:cubicBezTo>
                    <a:pt x="0" y="4547"/>
                    <a:pt x="1442" y="5841"/>
                    <a:pt x="3217" y="5841"/>
                  </a:cubicBezTo>
                  <a:cubicBezTo>
                    <a:pt x="4954" y="5841"/>
                    <a:pt x="6396" y="4547"/>
                    <a:pt x="6396" y="2921"/>
                  </a:cubicBezTo>
                  <a:cubicBezTo>
                    <a:pt x="6396" y="1331"/>
                    <a:pt x="4954" y="0"/>
                    <a:pt x="32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1"/>
            <p:cNvSpPr/>
            <p:nvPr/>
          </p:nvSpPr>
          <p:spPr>
            <a:xfrm>
              <a:off x="2648650" y="3005375"/>
              <a:ext cx="174700" cy="161775"/>
            </a:xfrm>
            <a:custGeom>
              <a:rect b="b" l="l" r="r" t="t"/>
              <a:pathLst>
                <a:path extrusionOk="0" h="6471" w="6988">
                  <a:moveTo>
                    <a:pt x="3513" y="629"/>
                  </a:moveTo>
                  <a:cubicBezTo>
                    <a:pt x="4289" y="629"/>
                    <a:pt x="5028" y="925"/>
                    <a:pt x="5546" y="1368"/>
                  </a:cubicBezTo>
                  <a:cubicBezTo>
                    <a:pt x="6064" y="1849"/>
                    <a:pt x="6359" y="2514"/>
                    <a:pt x="6359" y="3217"/>
                  </a:cubicBezTo>
                  <a:cubicBezTo>
                    <a:pt x="6359" y="3919"/>
                    <a:pt x="6064" y="4585"/>
                    <a:pt x="5546" y="5065"/>
                  </a:cubicBezTo>
                  <a:cubicBezTo>
                    <a:pt x="5028" y="5546"/>
                    <a:pt x="4289" y="5842"/>
                    <a:pt x="3513" y="5842"/>
                  </a:cubicBezTo>
                  <a:cubicBezTo>
                    <a:pt x="2699" y="5842"/>
                    <a:pt x="1960" y="5546"/>
                    <a:pt x="1442" y="5065"/>
                  </a:cubicBezTo>
                  <a:cubicBezTo>
                    <a:pt x="925" y="4585"/>
                    <a:pt x="629" y="3919"/>
                    <a:pt x="629" y="3217"/>
                  </a:cubicBezTo>
                  <a:cubicBezTo>
                    <a:pt x="629" y="2514"/>
                    <a:pt x="925" y="1849"/>
                    <a:pt x="1442" y="1368"/>
                  </a:cubicBezTo>
                  <a:cubicBezTo>
                    <a:pt x="1960" y="925"/>
                    <a:pt x="2699" y="629"/>
                    <a:pt x="3513" y="629"/>
                  </a:cubicBezTo>
                  <a:close/>
                  <a:moveTo>
                    <a:pt x="3513" y="0"/>
                  </a:moveTo>
                  <a:cubicBezTo>
                    <a:pt x="2551" y="0"/>
                    <a:pt x="1664" y="333"/>
                    <a:pt x="1036" y="925"/>
                  </a:cubicBezTo>
                  <a:cubicBezTo>
                    <a:pt x="407" y="1516"/>
                    <a:pt x="0" y="2329"/>
                    <a:pt x="0" y="3217"/>
                  </a:cubicBezTo>
                  <a:cubicBezTo>
                    <a:pt x="0" y="4104"/>
                    <a:pt x="407" y="4917"/>
                    <a:pt x="1036" y="5509"/>
                  </a:cubicBezTo>
                  <a:cubicBezTo>
                    <a:pt x="1664" y="6100"/>
                    <a:pt x="2551" y="6470"/>
                    <a:pt x="3513" y="6470"/>
                  </a:cubicBezTo>
                  <a:cubicBezTo>
                    <a:pt x="4437" y="6470"/>
                    <a:pt x="5324" y="6100"/>
                    <a:pt x="5953" y="5509"/>
                  </a:cubicBezTo>
                  <a:cubicBezTo>
                    <a:pt x="6581" y="4917"/>
                    <a:pt x="6988" y="4104"/>
                    <a:pt x="6988" y="3217"/>
                  </a:cubicBezTo>
                  <a:cubicBezTo>
                    <a:pt x="6988" y="2329"/>
                    <a:pt x="6581" y="1516"/>
                    <a:pt x="5953" y="925"/>
                  </a:cubicBezTo>
                  <a:cubicBezTo>
                    <a:pt x="5324" y="333"/>
                    <a:pt x="4437" y="0"/>
                    <a:pt x="35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1"/>
            <p:cNvSpPr/>
            <p:nvPr/>
          </p:nvSpPr>
          <p:spPr>
            <a:xfrm>
              <a:off x="2644950" y="3225350"/>
              <a:ext cx="159000" cy="146050"/>
            </a:xfrm>
            <a:custGeom>
              <a:rect b="b" l="l" r="r" t="t"/>
              <a:pathLst>
                <a:path extrusionOk="0" h="5842" w="6360">
                  <a:moveTo>
                    <a:pt x="3180" y="0"/>
                  </a:moveTo>
                  <a:cubicBezTo>
                    <a:pt x="1405" y="0"/>
                    <a:pt x="1" y="1294"/>
                    <a:pt x="1" y="2921"/>
                  </a:cubicBezTo>
                  <a:cubicBezTo>
                    <a:pt x="1" y="4548"/>
                    <a:pt x="1405" y="5842"/>
                    <a:pt x="3180" y="5842"/>
                  </a:cubicBezTo>
                  <a:cubicBezTo>
                    <a:pt x="4918" y="5842"/>
                    <a:pt x="6360" y="4548"/>
                    <a:pt x="6360" y="2921"/>
                  </a:cubicBezTo>
                  <a:cubicBezTo>
                    <a:pt x="6360" y="1294"/>
                    <a:pt x="4918" y="0"/>
                    <a:pt x="31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1"/>
            <p:cNvSpPr/>
            <p:nvPr/>
          </p:nvSpPr>
          <p:spPr>
            <a:xfrm>
              <a:off x="2636625" y="3217950"/>
              <a:ext cx="174725" cy="160850"/>
            </a:xfrm>
            <a:custGeom>
              <a:rect b="b" l="l" r="r" t="t"/>
              <a:pathLst>
                <a:path extrusionOk="0" h="6434" w="6989">
                  <a:moveTo>
                    <a:pt x="3513" y="592"/>
                  </a:moveTo>
                  <a:cubicBezTo>
                    <a:pt x="4289" y="592"/>
                    <a:pt x="5029" y="888"/>
                    <a:pt x="5546" y="1368"/>
                  </a:cubicBezTo>
                  <a:cubicBezTo>
                    <a:pt x="6064" y="1849"/>
                    <a:pt x="6397" y="2515"/>
                    <a:pt x="6397" y="3217"/>
                  </a:cubicBezTo>
                  <a:cubicBezTo>
                    <a:pt x="6397" y="3919"/>
                    <a:pt x="6064" y="4585"/>
                    <a:pt x="5546" y="5066"/>
                  </a:cubicBezTo>
                  <a:cubicBezTo>
                    <a:pt x="5029" y="5546"/>
                    <a:pt x="4289" y="5842"/>
                    <a:pt x="3513" y="5842"/>
                  </a:cubicBezTo>
                  <a:cubicBezTo>
                    <a:pt x="2700" y="5842"/>
                    <a:pt x="1960" y="5546"/>
                    <a:pt x="1443" y="5066"/>
                  </a:cubicBezTo>
                  <a:cubicBezTo>
                    <a:pt x="925" y="4585"/>
                    <a:pt x="629" y="3919"/>
                    <a:pt x="629" y="3217"/>
                  </a:cubicBezTo>
                  <a:cubicBezTo>
                    <a:pt x="629" y="2515"/>
                    <a:pt x="925" y="1849"/>
                    <a:pt x="1443" y="1368"/>
                  </a:cubicBezTo>
                  <a:cubicBezTo>
                    <a:pt x="1960" y="888"/>
                    <a:pt x="2700" y="592"/>
                    <a:pt x="3513" y="592"/>
                  </a:cubicBezTo>
                  <a:close/>
                  <a:moveTo>
                    <a:pt x="3513" y="1"/>
                  </a:moveTo>
                  <a:cubicBezTo>
                    <a:pt x="2552" y="1"/>
                    <a:pt x="1665" y="333"/>
                    <a:pt x="1036" y="925"/>
                  </a:cubicBezTo>
                  <a:cubicBezTo>
                    <a:pt x="408" y="1516"/>
                    <a:pt x="1" y="2330"/>
                    <a:pt x="1" y="3217"/>
                  </a:cubicBezTo>
                  <a:cubicBezTo>
                    <a:pt x="1" y="4104"/>
                    <a:pt x="408" y="4918"/>
                    <a:pt x="1036" y="5509"/>
                  </a:cubicBezTo>
                  <a:cubicBezTo>
                    <a:pt x="1665" y="6101"/>
                    <a:pt x="2552" y="6433"/>
                    <a:pt x="3513" y="6433"/>
                  </a:cubicBezTo>
                  <a:cubicBezTo>
                    <a:pt x="4474" y="6433"/>
                    <a:pt x="5325" y="6101"/>
                    <a:pt x="5953" y="5509"/>
                  </a:cubicBezTo>
                  <a:cubicBezTo>
                    <a:pt x="6582" y="4918"/>
                    <a:pt x="6988" y="4104"/>
                    <a:pt x="6988" y="3217"/>
                  </a:cubicBezTo>
                  <a:cubicBezTo>
                    <a:pt x="6988" y="2330"/>
                    <a:pt x="6582" y="1516"/>
                    <a:pt x="5953" y="925"/>
                  </a:cubicBezTo>
                  <a:cubicBezTo>
                    <a:pt x="5325" y="333"/>
                    <a:pt x="4474" y="1"/>
                    <a:pt x="35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1"/>
            <p:cNvSpPr/>
            <p:nvPr/>
          </p:nvSpPr>
          <p:spPr>
            <a:xfrm>
              <a:off x="2618150" y="3425000"/>
              <a:ext cx="159925" cy="146050"/>
            </a:xfrm>
            <a:custGeom>
              <a:rect b="b" l="l" r="r" t="t"/>
              <a:pathLst>
                <a:path extrusionOk="0" h="5842" w="6397">
                  <a:moveTo>
                    <a:pt x="3217" y="0"/>
                  </a:moveTo>
                  <a:cubicBezTo>
                    <a:pt x="1442" y="0"/>
                    <a:pt x="0" y="1331"/>
                    <a:pt x="0" y="2921"/>
                  </a:cubicBezTo>
                  <a:cubicBezTo>
                    <a:pt x="0" y="4547"/>
                    <a:pt x="1442" y="5841"/>
                    <a:pt x="3217" y="5841"/>
                  </a:cubicBezTo>
                  <a:cubicBezTo>
                    <a:pt x="4954" y="5841"/>
                    <a:pt x="6396" y="4547"/>
                    <a:pt x="6396" y="2921"/>
                  </a:cubicBezTo>
                  <a:cubicBezTo>
                    <a:pt x="6396" y="1331"/>
                    <a:pt x="4954" y="0"/>
                    <a:pt x="32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1"/>
            <p:cNvSpPr/>
            <p:nvPr/>
          </p:nvSpPr>
          <p:spPr>
            <a:xfrm>
              <a:off x="2610750" y="3417600"/>
              <a:ext cx="174725" cy="160850"/>
            </a:xfrm>
            <a:custGeom>
              <a:rect b="b" l="l" r="r" t="t"/>
              <a:pathLst>
                <a:path extrusionOk="0" h="6434" w="6989">
                  <a:moveTo>
                    <a:pt x="3513" y="592"/>
                  </a:moveTo>
                  <a:cubicBezTo>
                    <a:pt x="4289" y="592"/>
                    <a:pt x="5029" y="925"/>
                    <a:pt x="5546" y="1368"/>
                  </a:cubicBezTo>
                  <a:cubicBezTo>
                    <a:pt x="6064" y="1849"/>
                    <a:pt x="6360" y="2514"/>
                    <a:pt x="6360" y="3217"/>
                  </a:cubicBezTo>
                  <a:cubicBezTo>
                    <a:pt x="6360" y="3919"/>
                    <a:pt x="6064" y="4585"/>
                    <a:pt x="5546" y="5065"/>
                  </a:cubicBezTo>
                  <a:cubicBezTo>
                    <a:pt x="5029" y="5546"/>
                    <a:pt x="4289" y="5842"/>
                    <a:pt x="3513" y="5842"/>
                  </a:cubicBezTo>
                  <a:cubicBezTo>
                    <a:pt x="2700" y="5842"/>
                    <a:pt x="1960" y="5546"/>
                    <a:pt x="1443" y="5065"/>
                  </a:cubicBezTo>
                  <a:cubicBezTo>
                    <a:pt x="925" y="4585"/>
                    <a:pt x="629" y="3919"/>
                    <a:pt x="629" y="3217"/>
                  </a:cubicBezTo>
                  <a:cubicBezTo>
                    <a:pt x="629" y="2514"/>
                    <a:pt x="925" y="1849"/>
                    <a:pt x="1443" y="1368"/>
                  </a:cubicBezTo>
                  <a:cubicBezTo>
                    <a:pt x="1960" y="925"/>
                    <a:pt x="2700" y="592"/>
                    <a:pt x="3513" y="592"/>
                  </a:cubicBezTo>
                  <a:close/>
                  <a:moveTo>
                    <a:pt x="3513" y="0"/>
                  </a:moveTo>
                  <a:cubicBezTo>
                    <a:pt x="2552" y="0"/>
                    <a:pt x="1664" y="333"/>
                    <a:pt x="1036" y="925"/>
                  </a:cubicBezTo>
                  <a:cubicBezTo>
                    <a:pt x="407" y="1516"/>
                    <a:pt x="1" y="2329"/>
                    <a:pt x="1" y="3217"/>
                  </a:cubicBezTo>
                  <a:cubicBezTo>
                    <a:pt x="1" y="4104"/>
                    <a:pt x="407" y="4917"/>
                    <a:pt x="1036" y="5509"/>
                  </a:cubicBezTo>
                  <a:cubicBezTo>
                    <a:pt x="1664" y="6100"/>
                    <a:pt x="2552" y="6433"/>
                    <a:pt x="3513" y="6433"/>
                  </a:cubicBezTo>
                  <a:cubicBezTo>
                    <a:pt x="4437" y="6433"/>
                    <a:pt x="5324" y="6100"/>
                    <a:pt x="5953" y="5509"/>
                  </a:cubicBezTo>
                  <a:cubicBezTo>
                    <a:pt x="6581" y="4917"/>
                    <a:pt x="6988" y="4104"/>
                    <a:pt x="6988" y="3217"/>
                  </a:cubicBezTo>
                  <a:cubicBezTo>
                    <a:pt x="6988" y="2329"/>
                    <a:pt x="6581" y="1516"/>
                    <a:pt x="5953" y="925"/>
                  </a:cubicBezTo>
                  <a:cubicBezTo>
                    <a:pt x="5324" y="333"/>
                    <a:pt x="4437" y="0"/>
                    <a:pt x="35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1"/>
            <p:cNvSpPr/>
            <p:nvPr/>
          </p:nvSpPr>
          <p:spPr>
            <a:xfrm>
              <a:off x="5515725" y="3650500"/>
              <a:ext cx="855875" cy="1305100"/>
            </a:xfrm>
            <a:custGeom>
              <a:rect b="b" l="l" r="r" t="t"/>
              <a:pathLst>
                <a:path extrusionOk="0" h="52204" w="34235">
                  <a:moveTo>
                    <a:pt x="777" y="1"/>
                  </a:moveTo>
                  <a:lnTo>
                    <a:pt x="0" y="25769"/>
                  </a:lnTo>
                  <a:lnTo>
                    <a:pt x="34235" y="52204"/>
                  </a:lnTo>
                  <a:lnTo>
                    <a:pt x="34235" y="52204"/>
                  </a:lnTo>
                  <a:lnTo>
                    <a:pt x="34198" y="16527"/>
                  </a:lnTo>
                  <a:lnTo>
                    <a:pt x="7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1"/>
            <p:cNvSpPr/>
            <p:nvPr/>
          </p:nvSpPr>
          <p:spPr>
            <a:xfrm>
              <a:off x="5508325" y="3642975"/>
              <a:ext cx="871600" cy="1320100"/>
            </a:xfrm>
            <a:custGeom>
              <a:rect b="b" l="l" r="r" t="t"/>
              <a:pathLst>
                <a:path extrusionOk="0" h="52804" w="34864">
                  <a:moveTo>
                    <a:pt x="1368" y="782"/>
                  </a:moveTo>
                  <a:lnTo>
                    <a:pt x="34198" y="17014"/>
                  </a:lnTo>
                  <a:lnTo>
                    <a:pt x="34235" y="51876"/>
                  </a:lnTo>
                  <a:lnTo>
                    <a:pt x="34235" y="51876"/>
                  </a:lnTo>
                  <a:lnTo>
                    <a:pt x="629" y="25923"/>
                  </a:lnTo>
                  <a:lnTo>
                    <a:pt x="1368" y="782"/>
                  </a:lnTo>
                  <a:close/>
                  <a:moveTo>
                    <a:pt x="1073" y="0"/>
                  </a:moveTo>
                  <a:cubicBezTo>
                    <a:pt x="1016" y="0"/>
                    <a:pt x="952" y="22"/>
                    <a:pt x="888" y="43"/>
                  </a:cubicBezTo>
                  <a:cubicBezTo>
                    <a:pt x="814" y="80"/>
                    <a:pt x="777" y="191"/>
                    <a:pt x="740" y="302"/>
                  </a:cubicBezTo>
                  <a:lnTo>
                    <a:pt x="0" y="26070"/>
                  </a:lnTo>
                  <a:cubicBezTo>
                    <a:pt x="0" y="26144"/>
                    <a:pt x="37" y="26255"/>
                    <a:pt x="111" y="26292"/>
                  </a:cubicBezTo>
                  <a:lnTo>
                    <a:pt x="34346" y="52726"/>
                  </a:lnTo>
                  <a:cubicBezTo>
                    <a:pt x="34415" y="52772"/>
                    <a:pt x="34483" y="52804"/>
                    <a:pt x="34552" y="52804"/>
                  </a:cubicBezTo>
                  <a:cubicBezTo>
                    <a:pt x="34594" y="52804"/>
                    <a:pt x="34637" y="52792"/>
                    <a:pt x="34679" y="52763"/>
                  </a:cubicBezTo>
                  <a:cubicBezTo>
                    <a:pt x="34790" y="52726"/>
                    <a:pt x="34864" y="52615"/>
                    <a:pt x="34864" y="52505"/>
                  </a:cubicBezTo>
                  <a:lnTo>
                    <a:pt x="34790" y="16828"/>
                  </a:lnTo>
                  <a:cubicBezTo>
                    <a:pt x="34790" y="16717"/>
                    <a:pt x="34716" y="16606"/>
                    <a:pt x="34642" y="16569"/>
                  </a:cubicBezTo>
                  <a:lnTo>
                    <a:pt x="1184" y="43"/>
                  </a:lnTo>
                  <a:cubicBezTo>
                    <a:pt x="1152" y="12"/>
                    <a:pt x="1114" y="0"/>
                    <a:pt x="10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1"/>
            <p:cNvSpPr/>
            <p:nvPr/>
          </p:nvSpPr>
          <p:spPr>
            <a:xfrm>
              <a:off x="1200325" y="3650500"/>
              <a:ext cx="854975" cy="1305100"/>
            </a:xfrm>
            <a:custGeom>
              <a:rect b="b" l="l" r="r" t="t"/>
              <a:pathLst>
                <a:path extrusionOk="0" h="52204" w="34199">
                  <a:moveTo>
                    <a:pt x="33459" y="1"/>
                  </a:moveTo>
                  <a:lnTo>
                    <a:pt x="1" y="16527"/>
                  </a:lnTo>
                  <a:lnTo>
                    <a:pt x="1" y="52204"/>
                  </a:lnTo>
                  <a:lnTo>
                    <a:pt x="34198" y="25769"/>
                  </a:lnTo>
                  <a:lnTo>
                    <a:pt x="334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1"/>
            <p:cNvSpPr/>
            <p:nvPr/>
          </p:nvSpPr>
          <p:spPr>
            <a:xfrm>
              <a:off x="1192925" y="3642975"/>
              <a:ext cx="869775" cy="1320100"/>
            </a:xfrm>
            <a:custGeom>
              <a:rect b="b" l="l" r="r" t="t"/>
              <a:pathLst>
                <a:path extrusionOk="0" h="52804" w="34791">
                  <a:moveTo>
                    <a:pt x="33459" y="782"/>
                  </a:moveTo>
                  <a:lnTo>
                    <a:pt x="34162" y="25923"/>
                  </a:lnTo>
                  <a:lnTo>
                    <a:pt x="629" y="51876"/>
                  </a:lnTo>
                  <a:lnTo>
                    <a:pt x="629" y="16995"/>
                  </a:lnTo>
                  <a:lnTo>
                    <a:pt x="629" y="16995"/>
                  </a:lnTo>
                  <a:lnTo>
                    <a:pt x="33459" y="782"/>
                  </a:lnTo>
                  <a:close/>
                  <a:moveTo>
                    <a:pt x="33718" y="0"/>
                  </a:moveTo>
                  <a:cubicBezTo>
                    <a:pt x="33676" y="0"/>
                    <a:pt x="33638" y="12"/>
                    <a:pt x="33607" y="43"/>
                  </a:cubicBezTo>
                  <a:lnTo>
                    <a:pt x="186" y="16569"/>
                  </a:lnTo>
                  <a:cubicBezTo>
                    <a:pt x="75" y="16606"/>
                    <a:pt x="1" y="16717"/>
                    <a:pt x="1" y="16828"/>
                  </a:cubicBezTo>
                  <a:lnTo>
                    <a:pt x="1" y="52505"/>
                  </a:lnTo>
                  <a:cubicBezTo>
                    <a:pt x="1" y="52615"/>
                    <a:pt x="75" y="52726"/>
                    <a:pt x="186" y="52763"/>
                  </a:cubicBezTo>
                  <a:cubicBezTo>
                    <a:pt x="228" y="52792"/>
                    <a:pt x="270" y="52804"/>
                    <a:pt x="313" y="52804"/>
                  </a:cubicBezTo>
                  <a:cubicBezTo>
                    <a:pt x="381" y="52804"/>
                    <a:pt x="450" y="52772"/>
                    <a:pt x="518" y="52726"/>
                  </a:cubicBezTo>
                  <a:lnTo>
                    <a:pt x="34679" y="26292"/>
                  </a:lnTo>
                  <a:cubicBezTo>
                    <a:pt x="34753" y="26255"/>
                    <a:pt x="34790" y="26144"/>
                    <a:pt x="34790" y="26070"/>
                  </a:cubicBezTo>
                  <a:lnTo>
                    <a:pt x="34051" y="302"/>
                  </a:lnTo>
                  <a:cubicBezTo>
                    <a:pt x="34051" y="191"/>
                    <a:pt x="33977" y="80"/>
                    <a:pt x="33903" y="43"/>
                  </a:cubicBezTo>
                  <a:cubicBezTo>
                    <a:pt x="33839" y="22"/>
                    <a:pt x="33775" y="0"/>
                    <a:pt x="337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1"/>
            <p:cNvSpPr/>
            <p:nvPr/>
          </p:nvSpPr>
          <p:spPr>
            <a:xfrm>
              <a:off x="2685625" y="2486850"/>
              <a:ext cx="543475" cy="497275"/>
            </a:xfrm>
            <a:custGeom>
              <a:rect b="b" l="l" r="r" t="t"/>
              <a:pathLst>
                <a:path extrusionOk="0" h="19891" w="21739">
                  <a:moveTo>
                    <a:pt x="10870" y="1"/>
                  </a:moveTo>
                  <a:cubicBezTo>
                    <a:pt x="4880" y="1"/>
                    <a:pt x="0" y="4437"/>
                    <a:pt x="0" y="9946"/>
                  </a:cubicBezTo>
                  <a:cubicBezTo>
                    <a:pt x="0" y="15455"/>
                    <a:pt x="4880" y="19891"/>
                    <a:pt x="10870" y="19891"/>
                  </a:cubicBezTo>
                  <a:cubicBezTo>
                    <a:pt x="16859" y="19891"/>
                    <a:pt x="21739" y="15455"/>
                    <a:pt x="21739" y="9946"/>
                  </a:cubicBezTo>
                  <a:cubicBezTo>
                    <a:pt x="21739" y="4437"/>
                    <a:pt x="16859" y="1"/>
                    <a:pt x="108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1"/>
            <p:cNvSpPr/>
            <p:nvPr/>
          </p:nvSpPr>
          <p:spPr>
            <a:xfrm>
              <a:off x="2678225" y="2479450"/>
              <a:ext cx="558275" cy="513000"/>
            </a:xfrm>
            <a:custGeom>
              <a:rect b="b" l="l" r="r" t="t"/>
              <a:pathLst>
                <a:path extrusionOk="0" h="20520" w="22331">
                  <a:moveTo>
                    <a:pt x="11166" y="593"/>
                  </a:moveTo>
                  <a:cubicBezTo>
                    <a:pt x="14086" y="593"/>
                    <a:pt x="16711" y="1702"/>
                    <a:pt x="18634" y="3439"/>
                  </a:cubicBezTo>
                  <a:cubicBezTo>
                    <a:pt x="20519" y="5177"/>
                    <a:pt x="21702" y="7580"/>
                    <a:pt x="21702" y="10242"/>
                  </a:cubicBezTo>
                  <a:cubicBezTo>
                    <a:pt x="21702" y="12904"/>
                    <a:pt x="20519" y="15307"/>
                    <a:pt x="18634" y="17044"/>
                  </a:cubicBezTo>
                  <a:cubicBezTo>
                    <a:pt x="16711" y="18819"/>
                    <a:pt x="14086" y="19891"/>
                    <a:pt x="11166" y="19891"/>
                  </a:cubicBezTo>
                  <a:cubicBezTo>
                    <a:pt x="8245" y="19891"/>
                    <a:pt x="5583" y="18819"/>
                    <a:pt x="3698" y="17044"/>
                  </a:cubicBezTo>
                  <a:cubicBezTo>
                    <a:pt x="1775" y="15307"/>
                    <a:pt x="629" y="12904"/>
                    <a:pt x="629" y="10242"/>
                  </a:cubicBezTo>
                  <a:cubicBezTo>
                    <a:pt x="629" y="7580"/>
                    <a:pt x="1775" y="5177"/>
                    <a:pt x="3698" y="3439"/>
                  </a:cubicBezTo>
                  <a:cubicBezTo>
                    <a:pt x="5583" y="1702"/>
                    <a:pt x="8245" y="593"/>
                    <a:pt x="11166" y="593"/>
                  </a:cubicBezTo>
                  <a:close/>
                  <a:moveTo>
                    <a:pt x="11166" y="1"/>
                  </a:moveTo>
                  <a:cubicBezTo>
                    <a:pt x="8097" y="1"/>
                    <a:pt x="5287" y="1147"/>
                    <a:pt x="3291" y="2996"/>
                  </a:cubicBezTo>
                  <a:cubicBezTo>
                    <a:pt x="1258" y="4844"/>
                    <a:pt x="1" y="7395"/>
                    <a:pt x="1" y="10242"/>
                  </a:cubicBezTo>
                  <a:cubicBezTo>
                    <a:pt x="1" y="13089"/>
                    <a:pt x="1258" y="15677"/>
                    <a:pt x="3291" y="17525"/>
                  </a:cubicBezTo>
                  <a:cubicBezTo>
                    <a:pt x="5287" y="19374"/>
                    <a:pt x="8097" y="20520"/>
                    <a:pt x="11166" y="20520"/>
                  </a:cubicBezTo>
                  <a:cubicBezTo>
                    <a:pt x="14234" y="20520"/>
                    <a:pt x="17007" y="19374"/>
                    <a:pt x="19040" y="17525"/>
                  </a:cubicBezTo>
                  <a:cubicBezTo>
                    <a:pt x="21074" y="15677"/>
                    <a:pt x="22331" y="13089"/>
                    <a:pt x="22331" y="10242"/>
                  </a:cubicBezTo>
                  <a:cubicBezTo>
                    <a:pt x="22331" y="7395"/>
                    <a:pt x="21074" y="4844"/>
                    <a:pt x="19040" y="2996"/>
                  </a:cubicBezTo>
                  <a:cubicBezTo>
                    <a:pt x="17007" y="1147"/>
                    <a:pt x="14234" y="1"/>
                    <a:pt x="111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1"/>
            <p:cNvSpPr/>
            <p:nvPr/>
          </p:nvSpPr>
          <p:spPr>
            <a:xfrm>
              <a:off x="2722600" y="2520125"/>
              <a:ext cx="469550" cy="430750"/>
            </a:xfrm>
            <a:custGeom>
              <a:rect b="b" l="l" r="r" t="t"/>
              <a:pathLst>
                <a:path extrusionOk="0" h="17230" w="18782">
                  <a:moveTo>
                    <a:pt x="9391" y="1"/>
                  </a:moveTo>
                  <a:cubicBezTo>
                    <a:pt x="4215" y="1"/>
                    <a:pt x="0" y="3846"/>
                    <a:pt x="0" y="8615"/>
                  </a:cubicBezTo>
                  <a:cubicBezTo>
                    <a:pt x="0" y="13384"/>
                    <a:pt x="4215" y="17229"/>
                    <a:pt x="9391" y="17229"/>
                  </a:cubicBezTo>
                  <a:cubicBezTo>
                    <a:pt x="14567" y="17229"/>
                    <a:pt x="18781" y="13384"/>
                    <a:pt x="18781" y="8615"/>
                  </a:cubicBezTo>
                  <a:cubicBezTo>
                    <a:pt x="18781" y="3846"/>
                    <a:pt x="14567" y="1"/>
                    <a:pt x="93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1"/>
            <p:cNvSpPr/>
            <p:nvPr/>
          </p:nvSpPr>
          <p:spPr>
            <a:xfrm>
              <a:off x="2714275" y="2512725"/>
              <a:ext cx="485250" cy="445525"/>
            </a:xfrm>
            <a:custGeom>
              <a:rect b="b" l="l" r="r" t="t"/>
              <a:pathLst>
                <a:path extrusionOk="0" h="17821" w="19410">
                  <a:moveTo>
                    <a:pt x="9724" y="592"/>
                  </a:moveTo>
                  <a:cubicBezTo>
                    <a:pt x="12238" y="592"/>
                    <a:pt x="14530" y="1554"/>
                    <a:pt x="16157" y="3069"/>
                  </a:cubicBezTo>
                  <a:cubicBezTo>
                    <a:pt x="17783" y="4548"/>
                    <a:pt x="18818" y="6619"/>
                    <a:pt x="18818" y="8911"/>
                  </a:cubicBezTo>
                  <a:cubicBezTo>
                    <a:pt x="18818" y="11203"/>
                    <a:pt x="17783" y="13273"/>
                    <a:pt x="16157" y="14789"/>
                  </a:cubicBezTo>
                  <a:cubicBezTo>
                    <a:pt x="14530" y="16305"/>
                    <a:pt x="12238" y="17229"/>
                    <a:pt x="9724" y="17229"/>
                  </a:cubicBezTo>
                  <a:cubicBezTo>
                    <a:pt x="7210" y="17229"/>
                    <a:pt x="4917" y="16305"/>
                    <a:pt x="3291" y="14789"/>
                  </a:cubicBezTo>
                  <a:cubicBezTo>
                    <a:pt x="1627" y="13273"/>
                    <a:pt x="629" y="11203"/>
                    <a:pt x="629" y="8911"/>
                  </a:cubicBezTo>
                  <a:cubicBezTo>
                    <a:pt x="629" y="6619"/>
                    <a:pt x="1627" y="4548"/>
                    <a:pt x="3291" y="3069"/>
                  </a:cubicBezTo>
                  <a:cubicBezTo>
                    <a:pt x="4917" y="1554"/>
                    <a:pt x="7210" y="592"/>
                    <a:pt x="9724" y="592"/>
                  </a:cubicBezTo>
                  <a:close/>
                  <a:moveTo>
                    <a:pt x="9724" y="1"/>
                  </a:moveTo>
                  <a:cubicBezTo>
                    <a:pt x="7062" y="1"/>
                    <a:pt x="4622" y="999"/>
                    <a:pt x="2884" y="2589"/>
                  </a:cubicBezTo>
                  <a:cubicBezTo>
                    <a:pt x="1109" y="4216"/>
                    <a:pt x="0" y="6434"/>
                    <a:pt x="0" y="8911"/>
                  </a:cubicBezTo>
                  <a:cubicBezTo>
                    <a:pt x="0" y="11388"/>
                    <a:pt x="1109" y="13606"/>
                    <a:pt x="2884" y="15233"/>
                  </a:cubicBezTo>
                  <a:cubicBezTo>
                    <a:pt x="4622" y="16860"/>
                    <a:pt x="7062" y="17821"/>
                    <a:pt x="9724" y="17821"/>
                  </a:cubicBezTo>
                  <a:cubicBezTo>
                    <a:pt x="12386" y="17821"/>
                    <a:pt x="14826" y="16860"/>
                    <a:pt x="16563" y="15233"/>
                  </a:cubicBezTo>
                  <a:cubicBezTo>
                    <a:pt x="18338" y="13606"/>
                    <a:pt x="19410" y="11388"/>
                    <a:pt x="19410" y="8911"/>
                  </a:cubicBezTo>
                  <a:cubicBezTo>
                    <a:pt x="19410" y="6434"/>
                    <a:pt x="18338" y="4216"/>
                    <a:pt x="16563" y="2589"/>
                  </a:cubicBezTo>
                  <a:cubicBezTo>
                    <a:pt x="14826" y="999"/>
                    <a:pt x="12386" y="1"/>
                    <a:pt x="97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1"/>
            <p:cNvSpPr/>
            <p:nvPr/>
          </p:nvSpPr>
          <p:spPr>
            <a:xfrm>
              <a:off x="2772500" y="2565425"/>
              <a:ext cx="369725" cy="340150"/>
            </a:xfrm>
            <a:custGeom>
              <a:rect b="b" l="l" r="r" t="t"/>
              <a:pathLst>
                <a:path extrusionOk="0" h="13606" w="14789">
                  <a:moveTo>
                    <a:pt x="7395" y="629"/>
                  </a:moveTo>
                  <a:cubicBezTo>
                    <a:pt x="9280" y="629"/>
                    <a:pt x="10981" y="1331"/>
                    <a:pt x="12201" y="2440"/>
                  </a:cubicBezTo>
                  <a:cubicBezTo>
                    <a:pt x="13421" y="3586"/>
                    <a:pt x="14160" y="5102"/>
                    <a:pt x="14160" y="6803"/>
                  </a:cubicBezTo>
                  <a:cubicBezTo>
                    <a:pt x="14160" y="8504"/>
                    <a:pt x="13421" y="10056"/>
                    <a:pt x="12201" y="11165"/>
                  </a:cubicBezTo>
                  <a:cubicBezTo>
                    <a:pt x="10981" y="12275"/>
                    <a:pt x="9280" y="12977"/>
                    <a:pt x="7395" y="12977"/>
                  </a:cubicBezTo>
                  <a:cubicBezTo>
                    <a:pt x="5509" y="12977"/>
                    <a:pt x="3808" y="12275"/>
                    <a:pt x="2588" y="11165"/>
                  </a:cubicBezTo>
                  <a:cubicBezTo>
                    <a:pt x="1368" y="10056"/>
                    <a:pt x="629" y="8504"/>
                    <a:pt x="629" y="6803"/>
                  </a:cubicBezTo>
                  <a:cubicBezTo>
                    <a:pt x="629" y="5102"/>
                    <a:pt x="1368" y="3586"/>
                    <a:pt x="2588" y="2440"/>
                  </a:cubicBezTo>
                  <a:cubicBezTo>
                    <a:pt x="3808" y="1331"/>
                    <a:pt x="5509" y="629"/>
                    <a:pt x="7395" y="629"/>
                  </a:cubicBezTo>
                  <a:close/>
                  <a:moveTo>
                    <a:pt x="7395" y="0"/>
                  </a:moveTo>
                  <a:cubicBezTo>
                    <a:pt x="5361" y="0"/>
                    <a:pt x="3513" y="777"/>
                    <a:pt x="2182" y="1997"/>
                  </a:cubicBezTo>
                  <a:cubicBezTo>
                    <a:pt x="851" y="3217"/>
                    <a:pt x="1" y="4917"/>
                    <a:pt x="1" y="6803"/>
                  </a:cubicBezTo>
                  <a:cubicBezTo>
                    <a:pt x="1" y="8688"/>
                    <a:pt x="851" y="10389"/>
                    <a:pt x="2182" y="11609"/>
                  </a:cubicBezTo>
                  <a:cubicBezTo>
                    <a:pt x="3513" y="12866"/>
                    <a:pt x="5361" y="13605"/>
                    <a:pt x="7395" y="13605"/>
                  </a:cubicBezTo>
                  <a:cubicBezTo>
                    <a:pt x="9428" y="13605"/>
                    <a:pt x="11277" y="12866"/>
                    <a:pt x="12607" y="11609"/>
                  </a:cubicBezTo>
                  <a:cubicBezTo>
                    <a:pt x="13938" y="10389"/>
                    <a:pt x="14789" y="8688"/>
                    <a:pt x="14789" y="6803"/>
                  </a:cubicBezTo>
                  <a:cubicBezTo>
                    <a:pt x="14789" y="4917"/>
                    <a:pt x="13938" y="3217"/>
                    <a:pt x="12607" y="1997"/>
                  </a:cubicBezTo>
                  <a:cubicBezTo>
                    <a:pt x="11277" y="777"/>
                    <a:pt x="9428" y="0"/>
                    <a:pt x="73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1"/>
            <p:cNvSpPr/>
            <p:nvPr/>
          </p:nvSpPr>
          <p:spPr>
            <a:xfrm>
              <a:off x="2850150" y="2636600"/>
              <a:ext cx="214450" cy="197800"/>
            </a:xfrm>
            <a:custGeom>
              <a:rect b="b" l="l" r="r" t="t"/>
              <a:pathLst>
                <a:path extrusionOk="0" h="7912" w="8578">
                  <a:moveTo>
                    <a:pt x="4289" y="629"/>
                  </a:moveTo>
                  <a:cubicBezTo>
                    <a:pt x="5324" y="629"/>
                    <a:pt x="6248" y="998"/>
                    <a:pt x="6914" y="1590"/>
                  </a:cubicBezTo>
                  <a:cubicBezTo>
                    <a:pt x="7579" y="2218"/>
                    <a:pt x="7949" y="3032"/>
                    <a:pt x="7949" y="3956"/>
                  </a:cubicBezTo>
                  <a:cubicBezTo>
                    <a:pt x="7949" y="4880"/>
                    <a:pt x="7579" y="5693"/>
                    <a:pt x="6914" y="6322"/>
                  </a:cubicBezTo>
                  <a:cubicBezTo>
                    <a:pt x="6248" y="6914"/>
                    <a:pt x="5324" y="7320"/>
                    <a:pt x="4289" y="7320"/>
                  </a:cubicBezTo>
                  <a:cubicBezTo>
                    <a:pt x="3253" y="7320"/>
                    <a:pt x="2329" y="6914"/>
                    <a:pt x="1664" y="6322"/>
                  </a:cubicBezTo>
                  <a:cubicBezTo>
                    <a:pt x="998" y="5693"/>
                    <a:pt x="592" y="4880"/>
                    <a:pt x="592" y="3956"/>
                  </a:cubicBezTo>
                  <a:cubicBezTo>
                    <a:pt x="592" y="3032"/>
                    <a:pt x="998" y="2218"/>
                    <a:pt x="1664" y="1590"/>
                  </a:cubicBezTo>
                  <a:cubicBezTo>
                    <a:pt x="2329" y="998"/>
                    <a:pt x="3253" y="629"/>
                    <a:pt x="4289" y="629"/>
                  </a:cubicBezTo>
                  <a:close/>
                  <a:moveTo>
                    <a:pt x="4289" y="0"/>
                  </a:moveTo>
                  <a:cubicBezTo>
                    <a:pt x="3106" y="0"/>
                    <a:pt x="2033" y="444"/>
                    <a:pt x="1257" y="1146"/>
                  </a:cubicBezTo>
                  <a:cubicBezTo>
                    <a:pt x="481" y="1849"/>
                    <a:pt x="0" y="2847"/>
                    <a:pt x="0" y="3956"/>
                  </a:cubicBezTo>
                  <a:cubicBezTo>
                    <a:pt x="0" y="5065"/>
                    <a:pt x="481" y="6063"/>
                    <a:pt x="1257" y="6766"/>
                  </a:cubicBezTo>
                  <a:cubicBezTo>
                    <a:pt x="2033" y="7505"/>
                    <a:pt x="3106" y="7912"/>
                    <a:pt x="4289" y="7912"/>
                  </a:cubicBezTo>
                  <a:cubicBezTo>
                    <a:pt x="5472" y="7912"/>
                    <a:pt x="6544" y="7505"/>
                    <a:pt x="7320" y="6766"/>
                  </a:cubicBezTo>
                  <a:cubicBezTo>
                    <a:pt x="8097" y="6063"/>
                    <a:pt x="8577" y="5065"/>
                    <a:pt x="8577" y="3956"/>
                  </a:cubicBezTo>
                  <a:cubicBezTo>
                    <a:pt x="8577" y="2847"/>
                    <a:pt x="8097" y="1849"/>
                    <a:pt x="7320" y="1146"/>
                  </a:cubicBezTo>
                  <a:cubicBezTo>
                    <a:pt x="6544" y="444"/>
                    <a:pt x="5472" y="0"/>
                    <a:pt x="4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1"/>
            <p:cNvSpPr/>
            <p:nvPr/>
          </p:nvSpPr>
          <p:spPr>
            <a:xfrm>
              <a:off x="2957350" y="2520125"/>
              <a:ext cx="25" cy="430750"/>
            </a:xfrm>
            <a:custGeom>
              <a:rect b="b" l="l" r="r" t="t"/>
              <a:pathLst>
                <a:path extrusionOk="0" h="17230" w="1">
                  <a:moveTo>
                    <a:pt x="1" y="1"/>
                  </a:moveTo>
                  <a:lnTo>
                    <a:pt x="1" y="17229"/>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1"/>
            <p:cNvSpPr/>
            <p:nvPr/>
          </p:nvSpPr>
          <p:spPr>
            <a:xfrm>
              <a:off x="2949950" y="2512725"/>
              <a:ext cx="14825" cy="445525"/>
            </a:xfrm>
            <a:custGeom>
              <a:rect b="b" l="l" r="r" t="t"/>
              <a:pathLst>
                <a:path extrusionOk="0" h="17821" w="593">
                  <a:moveTo>
                    <a:pt x="297" y="1"/>
                  </a:moveTo>
                  <a:cubicBezTo>
                    <a:pt x="112" y="1"/>
                    <a:pt x="1" y="149"/>
                    <a:pt x="1" y="297"/>
                  </a:cubicBezTo>
                  <a:lnTo>
                    <a:pt x="1" y="17525"/>
                  </a:lnTo>
                  <a:cubicBezTo>
                    <a:pt x="1" y="17710"/>
                    <a:pt x="112" y="17821"/>
                    <a:pt x="297" y="17821"/>
                  </a:cubicBezTo>
                  <a:cubicBezTo>
                    <a:pt x="445" y="17821"/>
                    <a:pt x="592" y="17710"/>
                    <a:pt x="592" y="17525"/>
                  </a:cubicBezTo>
                  <a:lnTo>
                    <a:pt x="592" y="297"/>
                  </a:lnTo>
                  <a:cubicBezTo>
                    <a:pt x="592" y="149"/>
                    <a:pt x="445" y="1"/>
                    <a:pt x="2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1"/>
            <p:cNvSpPr/>
            <p:nvPr/>
          </p:nvSpPr>
          <p:spPr>
            <a:xfrm>
              <a:off x="2722600" y="2735475"/>
              <a:ext cx="469550" cy="25"/>
            </a:xfrm>
            <a:custGeom>
              <a:rect b="b" l="l" r="r" t="t"/>
              <a:pathLst>
                <a:path extrusionOk="0" h="1" w="18782">
                  <a:moveTo>
                    <a:pt x="0" y="1"/>
                  </a:moveTo>
                  <a:lnTo>
                    <a:pt x="18781" y="1"/>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1"/>
            <p:cNvSpPr/>
            <p:nvPr/>
          </p:nvSpPr>
          <p:spPr>
            <a:xfrm>
              <a:off x="2714275" y="2728100"/>
              <a:ext cx="485250" cy="14800"/>
            </a:xfrm>
            <a:custGeom>
              <a:rect b="b" l="l" r="r" t="t"/>
              <a:pathLst>
                <a:path extrusionOk="0" h="592" w="19410">
                  <a:moveTo>
                    <a:pt x="333" y="0"/>
                  </a:moveTo>
                  <a:cubicBezTo>
                    <a:pt x="148" y="0"/>
                    <a:pt x="0" y="148"/>
                    <a:pt x="0" y="296"/>
                  </a:cubicBezTo>
                  <a:cubicBezTo>
                    <a:pt x="0" y="481"/>
                    <a:pt x="148" y="592"/>
                    <a:pt x="333" y="592"/>
                  </a:cubicBezTo>
                  <a:lnTo>
                    <a:pt x="19114" y="592"/>
                  </a:lnTo>
                  <a:cubicBezTo>
                    <a:pt x="19299" y="592"/>
                    <a:pt x="19410" y="481"/>
                    <a:pt x="19410" y="296"/>
                  </a:cubicBezTo>
                  <a:cubicBezTo>
                    <a:pt x="19410" y="148"/>
                    <a:pt x="19299" y="0"/>
                    <a:pt x="191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1"/>
            <p:cNvSpPr/>
            <p:nvPr/>
          </p:nvSpPr>
          <p:spPr>
            <a:xfrm>
              <a:off x="1932350" y="3051575"/>
              <a:ext cx="224625" cy="411425"/>
            </a:xfrm>
            <a:custGeom>
              <a:rect b="b" l="l" r="r" t="t"/>
              <a:pathLst>
                <a:path extrusionOk="0" h="16457" w="8985">
                  <a:moveTo>
                    <a:pt x="1183" y="1"/>
                  </a:moveTo>
                  <a:cubicBezTo>
                    <a:pt x="481" y="1"/>
                    <a:pt x="0" y="740"/>
                    <a:pt x="296" y="1369"/>
                  </a:cubicBezTo>
                  <a:lnTo>
                    <a:pt x="6729" y="15861"/>
                  </a:lnTo>
                  <a:cubicBezTo>
                    <a:pt x="6866" y="16239"/>
                    <a:pt x="7226" y="16457"/>
                    <a:pt x="7632" y="16457"/>
                  </a:cubicBezTo>
                  <a:cubicBezTo>
                    <a:pt x="7663" y="16457"/>
                    <a:pt x="7695" y="16455"/>
                    <a:pt x="7727" y="16453"/>
                  </a:cubicBezTo>
                  <a:lnTo>
                    <a:pt x="7949" y="16416"/>
                  </a:lnTo>
                  <a:cubicBezTo>
                    <a:pt x="8614" y="16342"/>
                    <a:pt x="8984" y="15639"/>
                    <a:pt x="8725" y="15048"/>
                  </a:cubicBezTo>
                  <a:lnTo>
                    <a:pt x="2071" y="592"/>
                  </a:lnTo>
                  <a:cubicBezTo>
                    <a:pt x="1923" y="223"/>
                    <a:pt x="1590" y="1"/>
                    <a:pt x="1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1"/>
            <p:cNvSpPr/>
            <p:nvPr/>
          </p:nvSpPr>
          <p:spPr>
            <a:xfrm>
              <a:off x="1929575" y="3044200"/>
              <a:ext cx="230175" cy="426100"/>
            </a:xfrm>
            <a:custGeom>
              <a:rect b="b" l="l" r="r" t="t"/>
              <a:pathLst>
                <a:path extrusionOk="0" h="17044" w="9207">
                  <a:moveTo>
                    <a:pt x="1294" y="629"/>
                  </a:moveTo>
                  <a:cubicBezTo>
                    <a:pt x="1553" y="629"/>
                    <a:pt x="1812" y="776"/>
                    <a:pt x="1923" y="998"/>
                  </a:cubicBezTo>
                  <a:lnTo>
                    <a:pt x="8541" y="15454"/>
                  </a:lnTo>
                  <a:cubicBezTo>
                    <a:pt x="8578" y="15565"/>
                    <a:pt x="8614" y="15639"/>
                    <a:pt x="8614" y="15750"/>
                  </a:cubicBezTo>
                  <a:cubicBezTo>
                    <a:pt x="8614" y="16082"/>
                    <a:pt x="8356" y="16378"/>
                    <a:pt x="8023" y="16415"/>
                  </a:cubicBezTo>
                  <a:lnTo>
                    <a:pt x="7801" y="16452"/>
                  </a:lnTo>
                  <a:lnTo>
                    <a:pt x="7727" y="16452"/>
                  </a:lnTo>
                  <a:cubicBezTo>
                    <a:pt x="7468" y="16452"/>
                    <a:pt x="7210" y="16304"/>
                    <a:pt x="7099" y="16045"/>
                  </a:cubicBezTo>
                  <a:lnTo>
                    <a:pt x="703" y="1553"/>
                  </a:lnTo>
                  <a:cubicBezTo>
                    <a:pt x="666" y="1442"/>
                    <a:pt x="629" y="1368"/>
                    <a:pt x="629" y="1294"/>
                  </a:cubicBezTo>
                  <a:cubicBezTo>
                    <a:pt x="629" y="1109"/>
                    <a:pt x="703" y="924"/>
                    <a:pt x="814" y="813"/>
                  </a:cubicBezTo>
                  <a:cubicBezTo>
                    <a:pt x="962" y="703"/>
                    <a:pt x="1109" y="629"/>
                    <a:pt x="1294" y="629"/>
                  </a:cubicBezTo>
                  <a:close/>
                  <a:moveTo>
                    <a:pt x="1294" y="0"/>
                  </a:moveTo>
                  <a:cubicBezTo>
                    <a:pt x="925" y="0"/>
                    <a:pt x="592" y="148"/>
                    <a:pt x="370" y="370"/>
                  </a:cubicBezTo>
                  <a:cubicBezTo>
                    <a:pt x="148" y="629"/>
                    <a:pt x="0" y="924"/>
                    <a:pt x="0" y="1294"/>
                  </a:cubicBezTo>
                  <a:cubicBezTo>
                    <a:pt x="0" y="1442"/>
                    <a:pt x="37" y="1627"/>
                    <a:pt x="111" y="1812"/>
                  </a:cubicBezTo>
                  <a:lnTo>
                    <a:pt x="6544" y="16304"/>
                  </a:lnTo>
                  <a:cubicBezTo>
                    <a:pt x="6766" y="16748"/>
                    <a:pt x="7210" y="17044"/>
                    <a:pt x="7727" y="17044"/>
                  </a:cubicBezTo>
                  <a:lnTo>
                    <a:pt x="7875" y="17044"/>
                  </a:lnTo>
                  <a:lnTo>
                    <a:pt x="8097" y="17007"/>
                  </a:lnTo>
                  <a:cubicBezTo>
                    <a:pt x="8762" y="16933"/>
                    <a:pt x="9206" y="16378"/>
                    <a:pt x="9206" y="15750"/>
                  </a:cubicBezTo>
                  <a:cubicBezTo>
                    <a:pt x="9206" y="15565"/>
                    <a:pt x="9169" y="15380"/>
                    <a:pt x="9095" y="15195"/>
                  </a:cubicBezTo>
                  <a:lnTo>
                    <a:pt x="2477" y="740"/>
                  </a:lnTo>
                  <a:cubicBezTo>
                    <a:pt x="2256" y="296"/>
                    <a:pt x="1812" y="0"/>
                    <a:pt x="12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1"/>
            <p:cNvSpPr/>
            <p:nvPr/>
          </p:nvSpPr>
          <p:spPr>
            <a:xfrm>
              <a:off x="1860250" y="3071925"/>
              <a:ext cx="241250" cy="60100"/>
            </a:xfrm>
            <a:custGeom>
              <a:rect b="b" l="l" r="r" t="t"/>
              <a:pathLst>
                <a:path extrusionOk="0" h="2404" w="9650">
                  <a:moveTo>
                    <a:pt x="8467" y="0"/>
                  </a:moveTo>
                  <a:lnTo>
                    <a:pt x="1184" y="74"/>
                  </a:lnTo>
                  <a:cubicBezTo>
                    <a:pt x="555" y="74"/>
                    <a:pt x="1" y="592"/>
                    <a:pt x="1" y="1257"/>
                  </a:cubicBezTo>
                  <a:cubicBezTo>
                    <a:pt x="1" y="1886"/>
                    <a:pt x="555" y="2403"/>
                    <a:pt x="1184" y="2403"/>
                  </a:cubicBezTo>
                  <a:lnTo>
                    <a:pt x="8504" y="2366"/>
                  </a:lnTo>
                  <a:lnTo>
                    <a:pt x="8541" y="2366"/>
                  </a:lnTo>
                  <a:cubicBezTo>
                    <a:pt x="9169" y="2329"/>
                    <a:pt x="9650" y="1812"/>
                    <a:pt x="9650" y="1183"/>
                  </a:cubicBezTo>
                  <a:cubicBezTo>
                    <a:pt x="9650" y="518"/>
                    <a:pt x="9132" y="0"/>
                    <a:pt x="84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1"/>
            <p:cNvSpPr/>
            <p:nvPr/>
          </p:nvSpPr>
          <p:spPr>
            <a:xfrm>
              <a:off x="1852850" y="3064525"/>
              <a:ext cx="256050" cy="74900"/>
            </a:xfrm>
            <a:custGeom>
              <a:rect b="b" l="l" r="r" t="t"/>
              <a:pathLst>
                <a:path extrusionOk="0" h="2996" w="10242">
                  <a:moveTo>
                    <a:pt x="8763" y="629"/>
                  </a:moveTo>
                  <a:cubicBezTo>
                    <a:pt x="9243" y="629"/>
                    <a:pt x="9650" y="999"/>
                    <a:pt x="9650" y="1479"/>
                  </a:cubicBezTo>
                  <a:cubicBezTo>
                    <a:pt x="9650" y="1960"/>
                    <a:pt x="9280" y="2330"/>
                    <a:pt x="8837" y="2330"/>
                  </a:cubicBezTo>
                  <a:lnTo>
                    <a:pt x="8763" y="2367"/>
                  </a:lnTo>
                  <a:lnTo>
                    <a:pt x="1480" y="2404"/>
                  </a:lnTo>
                  <a:cubicBezTo>
                    <a:pt x="999" y="2404"/>
                    <a:pt x="629" y="1997"/>
                    <a:pt x="629" y="1516"/>
                  </a:cubicBezTo>
                  <a:cubicBezTo>
                    <a:pt x="629" y="1294"/>
                    <a:pt x="703" y="1073"/>
                    <a:pt x="888" y="925"/>
                  </a:cubicBezTo>
                  <a:cubicBezTo>
                    <a:pt x="1036" y="777"/>
                    <a:pt x="1258" y="666"/>
                    <a:pt x="1480" y="666"/>
                  </a:cubicBezTo>
                  <a:lnTo>
                    <a:pt x="8763" y="629"/>
                  </a:lnTo>
                  <a:close/>
                  <a:moveTo>
                    <a:pt x="8763" y="0"/>
                  </a:moveTo>
                  <a:lnTo>
                    <a:pt x="1480" y="37"/>
                  </a:lnTo>
                  <a:cubicBezTo>
                    <a:pt x="666" y="37"/>
                    <a:pt x="1" y="703"/>
                    <a:pt x="1" y="1516"/>
                  </a:cubicBezTo>
                  <a:lnTo>
                    <a:pt x="1" y="1553"/>
                  </a:lnTo>
                  <a:cubicBezTo>
                    <a:pt x="1" y="2367"/>
                    <a:pt x="666" y="2995"/>
                    <a:pt x="1480" y="2995"/>
                  </a:cubicBezTo>
                  <a:lnTo>
                    <a:pt x="8800" y="2958"/>
                  </a:lnTo>
                  <a:lnTo>
                    <a:pt x="8837" y="2958"/>
                  </a:lnTo>
                  <a:cubicBezTo>
                    <a:pt x="9650" y="2921"/>
                    <a:pt x="10242" y="2293"/>
                    <a:pt x="10242" y="1479"/>
                  </a:cubicBezTo>
                  <a:cubicBezTo>
                    <a:pt x="10242" y="666"/>
                    <a:pt x="9576" y="0"/>
                    <a:pt x="87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1"/>
            <p:cNvSpPr/>
            <p:nvPr/>
          </p:nvSpPr>
          <p:spPr>
            <a:xfrm>
              <a:off x="2226250" y="3045125"/>
              <a:ext cx="224625" cy="411425"/>
            </a:xfrm>
            <a:custGeom>
              <a:rect b="b" l="l" r="r" t="t"/>
              <a:pathLst>
                <a:path extrusionOk="0" h="16457" w="8985">
                  <a:moveTo>
                    <a:pt x="1184" y="0"/>
                  </a:moveTo>
                  <a:cubicBezTo>
                    <a:pt x="482" y="0"/>
                    <a:pt x="1" y="739"/>
                    <a:pt x="297" y="1368"/>
                  </a:cubicBezTo>
                  <a:lnTo>
                    <a:pt x="6730" y="15860"/>
                  </a:lnTo>
                  <a:cubicBezTo>
                    <a:pt x="6867" y="16238"/>
                    <a:pt x="7227" y="16456"/>
                    <a:pt x="7632" y="16456"/>
                  </a:cubicBezTo>
                  <a:cubicBezTo>
                    <a:pt x="7664" y="16456"/>
                    <a:pt x="7696" y="16455"/>
                    <a:pt x="7728" y="16452"/>
                  </a:cubicBezTo>
                  <a:lnTo>
                    <a:pt x="7950" y="16415"/>
                  </a:lnTo>
                  <a:cubicBezTo>
                    <a:pt x="8615" y="16341"/>
                    <a:pt x="8985" y="15639"/>
                    <a:pt x="8726" y="15047"/>
                  </a:cubicBezTo>
                  <a:lnTo>
                    <a:pt x="2071" y="592"/>
                  </a:lnTo>
                  <a:cubicBezTo>
                    <a:pt x="1923" y="222"/>
                    <a:pt x="1591" y="0"/>
                    <a:pt x="11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1"/>
            <p:cNvSpPr/>
            <p:nvPr/>
          </p:nvSpPr>
          <p:spPr>
            <a:xfrm>
              <a:off x="2224400" y="3037725"/>
              <a:ext cx="230175" cy="426100"/>
            </a:xfrm>
            <a:custGeom>
              <a:rect b="b" l="l" r="r" t="t"/>
              <a:pathLst>
                <a:path extrusionOk="0" h="17044" w="9207">
                  <a:moveTo>
                    <a:pt x="1258" y="629"/>
                  </a:moveTo>
                  <a:cubicBezTo>
                    <a:pt x="1517" y="629"/>
                    <a:pt x="1776" y="777"/>
                    <a:pt x="1886" y="999"/>
                  </a:cubicBezTo>
                  <a:lnTo>
                    <a:pt x="8504" y="15491"/>
                  </a:lnTo>
                  <a:cubicBezTo>
                    <a:pt x="8541" y="15565"/>
                    <a:pt x="8578" y="15676"/>
                    <a:pt x="8578" y="15750"/>
                  </a:cubicBezTo>
                  <a:cubicBezTo>
                    <a:pt x="8578" y="16083"/>
                    <a:pt x="8319" y="16378"/>
                    <a:pt x="7987" y="16415"/>
                  </a:cubicBezTo>
                  <a:lnTo>
                    <a:pt x="7765" y="16452"/>
                  </a:lnTo>
                  <a:lnTo>
                    <a:pt x="7691" y="16452"/>
                  </a:lnTo>
                  <a:cubicBezTo>
                    <a:pt x="7432" y="16452"/>
                    <a:pt x="7173" y="16304"/>
                    <a:pt x="7062" y="16046"/>
                  </a:cubicBezTo>
                  <a:lnTo>
                    <a:pt x="666" y="1553"/>
                  </a:lnTo>
                  <a:cubicBezTo>
                    <a:pt x="629" y="1442"/>
                    <a:pt x="592" y="1368"/>
                    <a:pt x="592" y="1294"/>
                  </a:cubicBezTo>
                  <a:cubicBezTo>
                    <a:pt x="592" y="1109"/>
                    <a:pt x="666" y="925"/>
                    <a:pt x="777" y="814"/>
                  </a:cubicBezTo>
                  <a:cubicBezTo>
                    <a:pt x="925" y="703"/>
                    <a:pt x="1073" y="629"/>
                    <a:pt x="1258" y="629"/>
                  </a:cubicBezTo>
                  <a:close/>
                  <a:moveTo>
                    <a:pt x="1258" y="0"/>
                  </a:moveTo>
                  <a:cubicBezTo>
                    <a:pt x="888" y="0"/>
                    <a:pt x="592" y="148"/>
                    <a:pt x="334" y="370"/>
                  </a:cubicBezTo>
                  <a:cubicBezTo>
                    <a:pt x="112" y="629"/>
                    <a:pt x="1" y="925"/>
                    <a:pt x="1" y="1294"/>
                  </a:cubicBezTo>
                  <a:cubicBezTo>
                    <a:pt x="1" y="1442"/>
                    <a:pt x="1" y="1627"/>
                    <a:pt x="112" y="1812"/>
                  </a:cubicBezTo>
                  <a:lnTo>
                    <a:pt x="6508" y="16304"/>
                  </a:lnTo>
                  <a:cubicBezTo>
                    <a:pt x="6730" y="16748"/>
                    <a:pt x="7173" y="17044"/>
                    <a:pt x="7691" y="17044"/>
                  </a:cubicBezTo>
                  <a:lnTo>
                    <a:pt x="8061" y="17044"/>
                  </a:lnTo>
                  <a:cubicBezTo>
                    <a:pt x="8726" y="16933"/>
                    <a:pt x="9207" y="16378"/>
                    <a:pt x="9207" y="15750"/>
                  </a:cubicBezTo>
                  <a:cubicBezTo>
                    <a:pt x="9207" y="15565"/>
                    <a:pt x="9170" y="15380"/>
                    <a:pt x="9059" y="15232"/>
                  </a:cubicBezTo>
                  <a:lnTo>
                    <a:pt x="2441" y="740"/>
                  </a:lnTo>
                  <a:cubicBezTo>
                    <a:pt x="2219" y="296"/>
                    <a:pt x="1776" y="0"/>
                    <a:pt x="12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1"/>
            <p:cNvSpPr/>
            <p:nvPr/>
          </p:nvSpPr>
          <p:spPr>
            <a:xfrm>
              <a:off x="2154175" y="3065450"/>
              <a:ext cx="241250" cy="60100"/>
            </a:xfrm>
            <a:custGeom>
              <a:rect b="b" l="l" r="r" t="t"/>
              <a:pathLst>
                <a:path extrusionOk="0" h="2404" w="9650">
                  <a:moveTo>
                    <a:pt x="8466" y="0"/>
                  </a:moveTo>
                  <a:lnTo>
                    <a:pt x="1183" y="74"/>
                  </a:lnTo>
                  <a:cubicBezTo>
                    <a:pt x="555" y="74"/>
                    <a:pt x="0" y="592"/>
                    <a:pt x="0" y="1257"/>
                  </a:cubicBezTo>
                  <a:cubicBezTo>
                    <a:pt x="37" y="1886"/>
                    <a:pt x="555" y="2404"/>
                    <a:pt x="1183" y="2404"/>
                  </a:cubicBezTo>
                  <a:lnTo>
                    <a:pt x="8503" y="2367"/>
                  </a:lnTo>
                  <a:lnTo>
                    <a:pt x="8540" y="2367"/>
                  </a:lnTo>
                  <a:cubicBezTo>
                    <a:pt x="9169" y="2330"/>
                    <a:pt x="9650" y="1812"/>
                    <a:pt x="9650" y="1183"/>
                  </a:cubicBezTo>
                  <a:cubicBezTo>
                    <a:pt x="9650" y="518"/>
                    <a:pt x="9132" y="0"/>
                    <a:pt x="84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1"/>
            <p:cNvSpPr/>
            <p:nvPr/>
          </p:nvSpPr>
          <p:spPr>
            <a:xfrm>
              <a:off x="2146775" y="3058050"/>
              <a:ext cx="256050" cy="75825"/>
            </a:xfrm>
            <a:custGeom>
              <a:rect b="b" l="l" r="r" t="t"/>
              <a:pathLst>
                <a:path extrusionOk="0" h="3033" w="10242">
                  <a:moveTo>
                    <a:pt x="8762" y="629"/>
                  </a:moveTo>
                  <a:cubicBezTo>
                    <a:pt x="9243" y="629"/>
                    <a:pt x="9650" y="999"/>
                    <a:pt x="9650" y="1479"/>
                  </a:cubicBezTo>
                  <a:cubicBezTo>
                    <a:pt x="9650" y="1960"/>
                    <a:pt x="9280" y="2330"/>
                    <a:pt x="8836" y="2367"/>
                  </a:cubicBezTo>
                  <a:lnTo>
                    <a:pt x="8762" y="2367"/>
                  </a:lnTo>
                  <a:lnTo>
                    <a:pt x="1479" y="2404"/>
                  </a:lnTo>
                  <a:cubicBezTo>
                    <a:pt x="999" y="2404"/>
                    <a:pt x="629" y="1997"/>
                    <a:pt x="629" y="1553"/>
                  </a:cubicBezTo>
                  <a:lnTo>
                    <a:pt x="629" y="1516"/>
                  </a:lnTo>
                  <a:cubicBezTo>
                    <a:pt x="629" y="1295"/>
                    <a:pt x="703" y="1073"/>
                    <a:pt x="888" y="925"/>
                  </a:cubicBezTo>
                  <a:cubicBezTo>
                    <a:pt x="1036" y="777"/>
                    <a:pt x="1257" y="666"/>
                    <a:pt x="1479" y="666"/>
                  </a:cubicBezTo>
                  <a:lnTo>
                    <a:pt x="8762" y="629"/>
                  </a:lnTo>
                  <a:close/>
                  <a:moveTo>
                    <a:pt x="8762" y="1"/>
                  </a:moveTo>
                  <a:lnTo>
                    <a:pt x="1479" y="38"/>
                  </a:lnTo>
                  <a:cubicBezTo>
                    <a:pt x="666" y="38"/>
                    <a:pt x="0" y="703"/>
                    <a:pt x="0" y="1516"/>
                  </a:cubicBezTo>
                  <a:lnTo>
                    <a:pt x="0" y="1553"/>
                  </a:lnTo>
                  <a:cubicBezTo>
                    <a:pt x="0" y="2367"/>
                    <a:pt x="666" y="3032"/>
                    <a:pt x="1479" y="3032"/>
                  </a:cubicBezTo>
                  <a:lnTo>
                    <a:pt x="8799" y="2958"/>
                  </a:lnTo>
                  <a:lnTo>
                    <a:pt x="8836" y="2958"/>
                  </a:lnTo>
                  <a:cubicBezTo>
                    <a:pt x="9650" y="2921"/>
                    <a:pt x="10241" y="2293"/>
                    <a:pt x="10241" y="1479"/>
                  </a:cubicBezTo>
                  <a:cubicBezTo>
                    <a:pt x="10241" y="666"/>
                    <a:pt x="9576" y="1"/>
                    <a:pt x="87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1"/>
            <p:cNvSpPr/>
            <p:nvPr/>
          </p:nvSpPr>
          <p:spPr>
            <a:xfrm>
              <a:off x="6411325" y="2750350"/>
              <a:ext cx="307800" cy="342775"/>
            </a:xfrm>
            <a:custGeom>
              <a:rect b="b" l="l" r="r" t="t"/>
              <a:pathLst>
                <a:path extrusionOk="0" h="13711" w="12312">
                  <a:moveTo>
                    <a:pt x="7907" y="0"/>
                  </a:moveTo>
                  <a:cubicBezTo>
                    <a:pt x="5765" y="0"/>
                    <a:pt x="3291" y="1801"/>
                    <a:pt x="1849" y="4656"/>
                  </a:cubicBezTo>
                  <a:cubicBezTo>
                    <a:pt x="1" y="8242"/>
                    <a:pt x="481" y="12124"/>
                    <a:pt x="2884" y="13344"/>
                  </a:cubicBezTo>
                  <a:cubicBezTo>
                    <a:pt x="3367" y="13593"/>
                    <a:pt x="3894" y="13711"/>
                    <a:pt x="4443" y="13711"/>
                  </a:cubicBezTo>
                  <a:cubicBezTo>
                    <a:pt x="6585" y="13711"/>
                    <a:pt x="9058" y="11910"/>
                    <a:pt x="10500" y="9055"/>
                  </a:cubicBezTo>
                  <a:cubicBezTo>
                    <a:pt x="12312" y="5469"/>
                    <a:pt x="11868" y="1587"/>
                    <a:pt x="9465" y="367"/>
                  </a:cubicBezTo>
                  <a:cubicBezTo>
                    <a:pt x="8983" y="118"/>
                    <a:pt x="8456" y="0"/>
                    <a:pt x="79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1"/>
            <p:cNvSpPr/>
            <p:nvPr/>
          </p:nvSpPr>
          <p:spPr>
            <a:xfrm>
              <a:off x="6421500" y="2742875"/>
              <a:ext cx="288400" cy="358650"/>
            </a:xfrm>
            <a:custGeom>
              <a:rect b="b" l="l" r="r" t="t"/>
              <a:pathLst>
                <a:path extrusionOk="0" h="14346" w="11536">
                  <a:moveTo>
                    <a:pt x="7505" y="592"/>
                  </a:moveTo>
                  <a:cubicBezTo>
                    <a:pt x="8023" y="592"/>
                    <a:pt x="8467" y="703"/>
                    <a:pt x="8910" y="925"/>
                  </a:cubicBezTo>
                  <a:cubicBezTo>
                    <a:pt x="9576" y="1258"/>
                    <a:pt x="10056" y="1775"/>
                    <a:pt x="10389" y="2478"/>
                  </a:cubicBezTo>
                  <a:cubicBezTo>
                    <a:pt x="10722" y="3180"/>
                    <a:pt x="10907" y="4030"/>
                    <a:pt x="10907" y="4992"/>
                  </a:cubicBezTo>
                  <a:cubicBezTo>
                    <a:pt x="10907" y="6286"/>
                    <a:pt x="10537" y="7764"/>
                    <a:pt x="9835" y="9206"/>
                  </a:cubicBezTo>
                  <a:cubicBezTo>
                    <a:pt x="8393" y="12016"/>
                    <a:pt x="5990" y="13717"/>
                    <a:pt x="4030" y="13717"/>
                  </a:cubicBezTo>
                  <a:cubicBezTo>
                    <a:pt x="3513" y="13717"/>
                    <a:pt x="3032" y="13606"/>
                    <a:pt x="2588" y="13384"/>
                  </a:cubicBezTo>
                  <a:cubicBezTo>
                    <a:pt x="1960" y="13051"/>
                    <a:pt x="1479" y="12534"/>
                    <a:pt x="1147" y="11831"/>
                  </a:cubicBezTo>
                  <a:cubicBezTo>
                    <a:pt x="814" y="11129"/>
                    <a:pt x="629" y="10278"/>
                    <a:pt x="629" y="9354"/>
                  </a:cubicBezTo>
                  <a:cubicBezTo>
                    <a:pt x="629" y="8023"/>
                    <a:pt x="962" y="6544"/>
                    <a:pt x="1701" y="5103"/>
                  </a:cubicBezTo>
                  <a:cubicBezTo>
                    <a:pt x="3106" y="2293"/>
                    <a:pt x="5509" y="592"/>
                    <a:pt x="7505" y="592"/>
                  </a:cubicBezTo>
                  <a:close/>
                  <a:moveTo>
                    <a:pt x="7505" y="1"/>
                  </a:moveTo>
                  <a:cubicBezTo>
                    <a:pt x="5176" y="1"/>
                    <a:pt x="2662" y="1886"/>
                    <a:pt x="1147" y="4807"/>
                  </a:cubicBezTo>
                  <a:cubicBezTo>
                    <a:pt x="370" y="6323"/>
                    <a:pt x="0" y="7912"/>
                    <a:pt x="0" y="9354"/>
                  </a:cubicBezTo>
                  <a:cubicBezTo>
                    <a:pt x="0" y="10352"/>
                    <a:pt x="185" y="11314"/>
                    <a:pt x="592" y="12090"/>
                  </a:cubicBezTo>
                  <a:cubicBezTo>
                    <a:pt x="962" y="12903"/>
                    <a:pt x="1553" y="13532"/>
                    <a:pt x="2330" y="13939"/>
                  </a:cubicBezTo>
                  <a:cubicBezTo>
                    <a:pt x="2847" y="14197"/>
                    <a:pt x="3439" y="14345"/>
                    <a:pt x="4030" y="14345"/>
                  </a:cubicBezTo>
                  <a:cubicBezTo>
                    <a:pt x="6359" y="14308"/>
                    <a:pt x="8873" y="12423"/>
                    <a:pt x="10352" y="9502"/>
                  </a:cubicBezTo>
                  <a:cubicBezTo>
                    <a:pt x="11129" y="7986"/>
                    <a:pt x="11535" y="6397"/>
                    <a:pt x="11535" y="4992"/>
                  </a:cubicBezTo>
                  <a:cubicBezTo>
                    <a:pt x="11535" y="3957"/>
                    <a:pt x="11313" y="2995"/>
                    <a:pt x="10944" y="2219"/>
                  </a:cubicBezTo>
                  <a:cubicBezTo>
                    <a:pt x="10574" y="1406"/>
                    <a:pt x="9982" y="777"/>
                    <a:pt x="9206" y="370"/>
                  </a:cubicBezTo>
                  <a:cubicBezTo>
                    <a:pt x="8689" y="112"/>
                    <a:pt x="8097" y="1"/>
                    <a:pt x="75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1"/>
            <p:cNvSpPr/>
            <p:nvPr/>
          </p:nvSpPr>
          <p:spPr>
            <a:xfrm>
              <a:off x="6367900" y="2718725"/>
              <a:ext cx="380800" cy="356000"/>
            </a:xfrm>
            <a:custGeom>
              <a:rect b="b" l="l" r="r" t="t"/>
              <a:pathLst>
                <a:path extrusionOk="0" h="14240" w="15232">
                  <a:moveTo>
                    <a:pt x="13049" y="0"/>
                  </a:moveTo>
                  <a:cubicBezTo>
                    <a:pt x="12563" y="0"/>
                    <a:pt x="12075" y="185"/>
                    <a:pt x="11683" y="560"/>
                  </a:cubicBezTo>
                  <a:lnTo>
                    <a:pt x="850" y="10838"/>
                  </a:lnTo>
                  <a:cubicBezTo>
                    <a:pt x="37" y="11577"/>
                    <a:pt x="0" y="12834"/>
                    <a:pt x="777" y="13611"/>
                  </a:cubicBezTo>
                  <a:cubicBezTo>
                    <a:pt x="1146" y="14017"/>
                    <a:pt x="1664" y="14239"/>
                    <a:pt x="2181" y="14239"/>
                  </a:cubicBezTo>
                  <a:cubicBezTo>
                    <a:pt x="2662" y="14239"/>
                    <a:pt x="3180" y="14054"/>
                    <a:pt x="3549" y="13685"/>
                  </a:cubicBezTo>
                  <a:lnTo>
                    <a:pt x="14419" y="3407"/>
                  </a:lnTo>
                  <a:cubicBezTo>
                    <a:pt x="15195" y="2667"/>
                    <a:pt x="15232" y="1410"/>
                    <a:pt x="14493" y="634"/>
                  </a:cubicBezTo>
                  <a:cubicBezTo>
                    <a:pt x="14091" y="213"/>
                    <a:pt x="13570" y="0"/>
                    <a:pt x="130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1"/>
            <p:cNvSpPr/>
            <p:nvPr/>
          </p:nvSpPr>
          <p:spPr>
            <a:xfrm>
              <a:off x="6007425" y="2810625"/>
              <a:ext cx="244025" cy="272225"/>
            </a:xfrm>
            <a:custGeom>
              <a:rect b="b" l="l" r="r" t="t"/>
              <a:pathLst>
                <a:path extrusionOk="0" h="10889" w="9761">
                  <a:moveTo>
                    <a:pt x="6283" y="0"/>
                  </a:moveTo>
                  <a:cubicBezTo>
                    <a:pt x="4573" y="0"/>
                    <a:pt x="2595" y="1449"/>
                    <a:pt x="1442" y="3724"/>
                  </a:cubicBezTo>
                  <a:cubicBezTo>
                    <a:pt x="1" y="6533"/>
                    <a:pt x="370" y="9639"/>
                    <a:pt x="2256" y="10600"/>
                  </a:cubicBezTo>
                  <a:cubicBezTo>
                    <a:pt x="2647" y="10796"/>
                    <a:pt x="3071" y="10889"/>
                    <a:pt x="3510" y="10889"/>
                  </a:cubicBezTo>
                  <a:cubicBezTo>
                    <a:pt x="5225" y="10889"/>
                    <a:pt x="7171" y="9466"/>
                    <a:pt x="8319" y="7199"/>
                  </a:cubicBezTo>
                  <a:cubicBezTo>
                    <a:pt x="9761" y="4352"/>
                    <a:pt x="9391" y="1247"/>
                    <a:pt x="7506" y="285"/>
                  </a:cubicBezTo>
                  <a:cubicBezTo>
                    <a:pt x="7127" y="92"/>
                    <a:pt x="6713" y="0"/>
                    <a:pt x="62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1"/>
            <p:cNvSpPr/>
            <p:nvPr/>
          </p:nvSpPr>
          <p:spPr>
            <a:xfrm>
              <a:off x="6013900" y="2802950"/>
              <a:ext cx="231100" cy="287475"/>
            </a:xfrm>
            <a:custGeom>
              <a:rect b="b" l="l" r="r" t="t"/>
              <a:pathLst>
                <a:path extrusionOk="0" h="11499" w="9244">
                  <a:moveTo>
                    <a:pt x="5990" y="629"/>
                  </a:moveTo>
                  <a:cubicBezTo>
                    <a:pt x="6396" y="629"/>
                    <a:pt x="6766" y="703"/>
                    <a:pt x="7099" y="888"/>
                  </a:cubicBezTo>
                  <a:cubicBezTo>
                    <a:pt x="7579" y="1147"/>
                    <a:pt x="7986" y="1554"/>
                    <a:pt x="8245" y="2071"/>
                  </a:cubicBezTo>
                  <a:cubicBezTo>
                    <a:pt x="8504" y="2626"/>
                    <a:pt x="8652" y="3291"/>
                    <a:pt x="8652" y="4031"/>
                  </a:cubicBezTo>
                  <a:cubicBezTo>
                    <a:pt x="8652" y="5066"/>
                    <a:pt x="8356" y="6249"/>
                    <a:pt x="7801" y="7358"/>
                  </a:cubicBezTo>
                  <a:cubicBezTo>
                    <a:pt x="6692" y="9539"/>
                    <a:pt x="4770" y="10907"/>
                    <a:pt x="3254" y="10907"/>
                  </a:cubicBezTo>
                  <a:cubicBezTo>
                    <a:pt x="2847" y="10870"/>
                    <a:pt x="2477" y="10796"/>
                    <a:pt x="2145" y="10648"/>
                  </a:cubicBezTo>
                  <a:cubicBezTo>
                    <a:pt x="1664" y="10390"/>
                    <a:pt x="1294" y="9983"/>
                    <a:pt x="1036" y="9428"/>
                  </a:cubicBezTo>
                  <a:cubicBezTo>
                    <a:pt x="740" y="8911"/>
                    <a:pt x="629" y="8245"/>
                    <a:pt x="629" y="7506"/>
                  </a:cubicBezTo>
                  <a:cubicBezTo>
                    <a:pt x="629" y="6471"/>
                    <a:pt x="888" y="5288"/>
                    <a:pt x="1479" y="4141"/>
                  </a:cubicBezTo>
                  <a:cubicBezTo>
                    <a:pt x="2034" y="3069"/>
                    <a:pt x="2773" y="2182"/>
                    <a:pt x="3587" y="1554"/>
                  </a:cubicBezTo>
                  <a:cubicBezTo>
                    <a:pt x="4363" y="962"/>
                    <a:pt x="5250" y="629"/>
                    <a:pt x="5990" y="629"/>
                  </a:cubicBezTo>
                  <a:close/>
                  <a:moveTo>
                    <a:pt x="5990" y="1"/>
                  </a:moveTo>
                  <a:cubicBezTo>
                    <a:pt x="4141" y="38"/>
                    <a:pt x="2108" y="1517"/>
                    <a:pt x="925" y="3883"/>
                  </a:cubicBezTo>
                  <a:cubicBezTo>
                    <a:pt x="296" y="5103"/>
                    <a:pt x="0" y="6360"/>
                    <a:pt x="0" y="7506"/>
                  </a:cubicBezTo>
                  <a:cubicBezTo>
                    <a:pt x="0" y="8319"/>
                    <a:pt x="148" y="9059"/>
                    <a:pt x="481" y="9687"/>
                  </a:cubicBezTo>
                  <a:cubicBezTo>
                    <a:pt x="777" y="10353"/>
                    <a:pt x="1257" y="10870"/>
                    <a:pt x="1886" y="11166"/>
                  </a:cubicBezTo>
                  <a:cubicBezTo>
                    <a:pt x="2293" y="11388"/>
                    <a:pt x="2773" y="11499"/>
                    <a:pt x="3254" y="11499"/>
                  </a:cubicBezTo>
                  <a:cubicBezTo>
                    <a:pt x="5139" y="11499"/>
                    <a:pt x="7136" y="9983"/>
                    <a:pt x="8319" y="7654"/>
                  </a:cubicBezTo>
                  <a:cubicBezTo>
                    <a:pt x="8947" y="6434"/>
                    <a:pt x="9243" y="5177"/>
                    <a:pt x="9243" y="4031"/>
                  </a:cubicBezTo>
                  <a:cubicBezTo>
                    <a:pt x="9243" y="3217"/>
                    <a:pt x="9095" y="2441"/>
                    <a:pt x="8799" y="1812"/>
                  </a:cubicBezTo>
                  <a:cubicBezTo>
                    <a:pt x="8467" y="1184"/>
                    <a:pt x="8023" y="666"/>
                    <a:pt x="7395" y="333"/>
                  </a:cubicBezTo>
                  <a:cubicBezTo>
                    <a:pt x="6951" y="112"/>
                    <a:pt x="6470" y="1"/>
                    <a:pt x="59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1"/>
            <p:cNvSpPr/>
            <p:nvPr/>
          </p:nvSpPr>
          <p:spPr>
            <a:xfrm>
              <a:off x="5994500" y="2772900"/>
              <a:ext cx="258800" cy="320975"/>
            </a:xfrm>
            <a:custGeom>
              <a:rect b="b" l="l" r="r" t="t"/>
              <a:pathLst>
                <a:path extrusionOk="0" h="12839" w="10352">
                  <a:moveTo>
                    <a:pt x="8574" y="1"/>
                  </a:moveTo>
                  <a:cubicBezTo>
                    <a:pt x="8085" y="1"/>
                    <a:pt x="7601" y="232"/>
                    <a:pt x="7283" y="685"/>
                  </a:cubicBezTo>
                  <a:lnTo>
                    <a:pt x="481" y="10371"/>
                  </a:lnTo>
                  <a:cubicBezTo>
                    <a:pt x="0" y="11074"/>
                    <a:pt x="185" y="12072"/>
                    <a:pt x="887" y="12553"/>
                  </a:cubicBezTo>
                  <a:cubicBezTo>
                    <a:pt x="1167" y="12749"/>
                    <a:pt x="1490" y="12839"/>
                    <a:pt x="1806" y="12839"/>
                  </a:cubicBezTo>
                  <a:cubicBezTo>
                    <a:pt x="1908" y="12839"/>
                    <a:pt x="2009" y="12829"/>
                    <a:pt x="2107" y="12812"/>
                  </a:cubicBezTo>
                  <a:cubicBezTo>
                    <a:pt x="2477" y="12738"/>
                    <a:pt x="2810" y="12516"/>
                    <a:pt x="3069" y="12183"/>
                  </a:cubicBezTo>
                  <a:lnTo>
                    <a:pt x="9871" y="2460"/>
                  </a:lnTo>
                  <a:cubicBezTo>
                    <a:pt x="10352" y="1757"/>
                    <a:pt x="10167" y="796"/>
                    <a:pt x="9464" y="278"/>
                  </a:cubicBezTo>
                  <a:cubicBezTo>
                    <a:pt x="9193" y="93"/>
                    <a:pt x="8882" y="1"/>
                    <a:pt x="85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1"/>
            <p:cNvSpPr/>
            <p:nvPr/>
          </p:nvSpPr>
          <p:spPr>
            <a:xfrm>
              <a:off x="5838275" y="3220725"/>
              <a:ext cx="467725" cy="561975"/>
            </a:xfrm>
            <a:custGeom>
              <a:rect b="b" l="l" r="r" t="t"/>
              <a:pathLst>
                <a:path extrusionOk="0" h="22479" w="18709">
                  <a:moveTo>
                    <a:pt x="8467" y="0"/>
                  </a:moveTo>
                  <a:lnTo>
                    <a:pt x="1" y="18523"/>
                  </a:lnTo>
                  <a:lnTo>
                    <a:pt x="8948" y="22479"/>
                  </a:lnTo>
                  <a:lnTo>
                    <a:pt x="18708" y="555"/>
                  </a:lnTo>
                  <a:lnTo>
                    <a:pt x="84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1"/>
            <p:cNvSpPr/>
            <p:nvPr/>
          </p:nvSpPr>
          <p:spPr>
            <a:xfrm>
              <a:off x="5829975" y="3213325"/>
              <a:ext cx="484325" cy="577500"/>
            </a:xfrm>
            <a:custGeom>
              <a:rect b="b" l="l" r="r" t="t"/>
              <a:pathLst>
                <a:path extrusionOk="0" h="23100" w="19373">
                  <a:moveTo>
                    <a:pt x="9006" y="639"/>
                  </a:moveTo>
                  <a:lnTo>
                    <a:pt x="18596" y="1110"/>
                  </a:lnTo>
                  <a:lnTo>
                    <a:pt x="9132" y="22368"/>
                  </a:lnTo>
                  <a:lnTo>
                    <a:pt x="740" y="18671"/>
                  </a:lnTo>
                  <a:lnTo>
                    <a:pt x="9006" y="639"/>
                  </a:lnTo>
                  <a:close/>
                  <a:moveTo>
                    <a:pt x="8836" y="1"/>
                  </a:moveTo>
                  <a:cubicBezTo>
                    <a:pt x="8688" y="1"/>
                    <a:pt x="8577" y="75"/>
                    <a:pt x="8540" y="186"/>
                  </a:cubicBezTo>
                  <a:lnTo>
                    <a:pt x="37" y="18708"/>
                  </a:lnTo>
                  <a:cubicBezTo>
                    <a:pt x="0" y="18782"/>
                    <a:pt x="0" y="18856"/>
                    <a:pt x="37" y="18930"/>
                  </a:cubicBezTo>
                  <a:cubicBezTo>
                    <a:pt x="74" y="19004"/>
                    <a:pt x="111" y="19078"/>
                    <a:pt x="222" y="19115"/>
                  </a:cubicBezTo>
                  <a:lnTo>
                    <a:pt x="9169" y="23070"/>
                  </a:lnTo>
                  <a:cubicBezTo>
                    <a:pt x="9209" y="23090"/>
                    <a:pt x="9251" y="23099"/>
                    <a:pt x="9293" y="23099"/>
                  </a:cubicBezTo>
                  <a:cubicBezTo>
                    <a:pt x="9408" y="23099"/>
                    <a:pt x="9521" y="23031"/>
                    <a:pt x="9576" y="22923"/>
                  </a:cubicBezTo>
                  <a:lnTo>
                    <a:pt x="19336" y="962"/>
                  </a:lnTo>
                  <a:cubicBezTo>
                    <a:pt x="19373" y="851"/>
                    <a:pt x="19373" y="777"/>
                    <a:pt x="19336" y="666"/>
                  </a:cubicBezTo>
                  <a:cubicBezTo>
                    <a:pt x="19262" y="592"/>
                    <a:pt x="19188" y="518"/>
                    <a:pt x="19077" y="518"/>
                  </a:cubicBezTo>
                  <a:lnTo>
                    <a:pt x="88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1"/>
            <p:cNvSpPr/>
            <p:nvPr/>
          </p:nvSpPr>
          <p:spPr>
            <a:xfrm>
              <a:off x="6088775" y="3235525"/>
              <a:ext cx="500975" cy="665475"/>
            </a:xfrm>
            <a:custGeom>
              <a:rect b="b" l="l" r="r" t="t"/>
              <a:pathLst>
                <a:path extrusionOk="0" h="26619" w="20039">
                  <a:moveTo>
                    <a:pt x="9945" y="0"/>
                  </a:moveTo>
                  <a:lnTo>
                    <a:pt x="0" y="22367"/>
                  </a:lnTo>
                  <a:lnTo>
                    <a:pt x="9575" y="26619"/>
                  </a:lnTo>
                  <a:lnTo>
                    <a:pt x="20038" y="518"/>
                  </a:lnTo>
                  <a:lnTo>
                    <a:pt x="994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1"/>
            <p:cNvSpPr/>
            <p:nvPr/>
          </p:nvSpPr>
          <p:spPr>
            <a:xfrm>
              <a:off x="6081375" y="3228125"/>
              <a:ext cx="516675" cy="680050"/>
            </a:xfrm>
            <a:custGeom>
              <a:rect b="b" l="l" r="r" t="t"/>
              <a:pathLst>
                <a:path extrusionOk="0" h="27202" w="20667">
                  <a:moveTo>
                    <a:pt x="10450" y="639"/>
                  </a:moveTo>
                  <a:lnTo>
                    <a:pt x="19890" y="1109"/>
                  </a:lnTo>
                  <a:lnTo>
                    <a:pt x="9687" y="26471"/>
                  </a:lnTo>
                  <a:lnTo>
                    <a:pt x="740" y="22515"/>
                  </a:lnTo>
                  <a:lnTo>
                    <a:pt x="10450" y="639"/>
                  </a:lnTo>
                  <a:close/>
                  <a:moveTo>
                    <a:pt x="10278" y="0"/>
                  </a:moveTo>
                  <a:cubicBezTo>
                    <a:pt x="10130" y="0"/>
                    <a:pt x="10019" y="74"/>
                    <a:pt x="9982" y="185"/>
                  </a:cubicBezTo>
                  <a:lnTo>
                    <a:pt x="37" y="22552"/>
                  </a:lnTo>
                  <a:cubicBezTo>
                    <a:pt x="0" y="22626"/>
                    <a:pt x="0" y="22700"/>
                    <a:pt x="37" y="22774"/>
                  </a:cubicBezTo>
                  <a:cubicBezTo>
                    <a:pt x="74" y="22848"/>
                    <a:pt x="111" y="22922"/>
                    <a:pt x="185" y="22959"/>
                  </a:cubicBezTo>
                  <a:lnTo>
                    <a:pt x="9724" y="27174"/>
                  </a:lnTo>
                  <a:cubicBezTo>
                    <a:pt x="9779" y="27192"/>
                    <a:pt x="9825" y="27201"/>
                    <a:pt x="9867" y="27201"/>
                  </a:cubicBezTo>
                  <a:cubicBezTo>
                    <a:pt x="9908" y="27201"/>
                    <a:pt x="9945" y="27192"/>
                    <a:pt x="9982" y="27174"/>
                  </a:cubicBezTo>
                  <a:cubicBezTo>
                    <a:pt x="10056" y="27137"/>
                    <a:pt x="10130" y="27100"/>
                    <a:pt x="10167" y="27026"/>
                  </a:cubicBezTo>
                  <a:lnTo>
                    <a:pt x="20630" y="925"/>
                  </a:lnTo>
                  <a:cubicBezTo>
                    <a:pt x="20667" y="851"/>
                    <a:pt x="20667" y="740"/>
                    <a:pt x="20593" y="666"/>
                  </a:cubicBezTo>
                  <a:cubicBezTo>
                    <a:pt x="20556" y="592"/>
                    <a:pt x="20445" y="518"/>
                    <a:pt x="20371" y="518"/>
                  </a:cubicBezTo>
                  <a:lnTo>
                    <a:pt x="102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1"/>
            <p:cNvSpPr/>
            <p:nvPr/>
          </p:nvSpPr>
          <p:spPr>
            <a:xfrm>
              <a:off x="5663600" y="3210550"/>
              <a:ext cx="354950" cy="461250"/>
            </a:xfrm>
            <a:custGeom>
              <a:rect b="b" l="l" r="r" t="t"/>
              <a:pathLst>
                <a:path extrusionOk="0" h="18450" w="14198">
                  <a:moveTo>
                    <a:pt x="7136" y="1"/>
                  </a:moveTo>
                  <a:lnTo>
                    <a:pt x="1" y="15824"/>
                  </a:lnTo>
                  <a:lnTo>
                    <a:pt x="5916" y="18449"/>
                  </a:lnTo>
                  <a:lnTo>
                    <a:pt x="14197" y="371"/>
                  </a:lnTo>
                  <a:lnTo>
                    <a:pt x="713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1"/>
            <p:cNvSpPr/>
            <p:nvPr/>
          </p:nvSpPr>
          <p:spPr>
            <a:xfrm>
              <a:off x="5655275" y="3202250"/>
              <a:ext cx="371575" cy="477650"/>
            </a:xfrm>
            <a:custGeom>
              <a:rect b="b" l="l" r="r" t="t"/>
              <a:pathLst>
                <a:path extrusionOk="0" h="19106" w="14863">
                  <a:moveTo>
                    <a:pt x="7691" y="629"/>
                  </a:moveTo>
                  <a:lnTo>
                    <a:pt x="14079" y="974"/>
                  </a:lnTo>
                  <a:lnTo>
                    <a:pt x="14079" y="974"/>
                  </a:lnTo>
                  <a:lnTo>
                    <a:pt x="6101" y="18375"/>
                  </a:lnTo>
                  <a:lnTo>
                    <a:pt x="740" y="16008"/>
                  </a:lnTo>
                  <a:lnTo>
                    <a:pt x="7691" y="629"/>
                  </a:lnTo>
                  <a:close/>
                  <a:moveTo>
                    <a:pt x="7506" y="0"/>
                  </a:moveTo>
                  <a:cubicBezTo>
                    <a:pt x="7358" y="0"/>
                    <a:pt x="7247" y="74"/>
                    <a:pt x="7210" y="185"/>
                  </a:cubicBezTo>
                  <a:lnTo>
                    <a:pt x="38" y="16045"/>
                  </a:lnTo>
                  <a:cubicBezTo>
                    <a:pt x="1" y="16119"/>
                    <a:pt x="1" y="16193"/>
                    <a:pt x="38" y="16267"/>
                  </a:cubicBezTo>
                  <a:cubicBezTo>
                    <a:pt x="75" y="16378"/>
                    <a:pt x="112" y="16415"/>
                    <a:pt x="186" y="16452"/>
                  </a:cubicBezTo>
                  <a:lnTo>
                    <a:pt x="6101" y="19077"/>
                  </a:lnTo>
                  <a:cubicBezTo>
                    <a:pt x="6150" y="19097"/>
                    <a:pt x="6200" y="19106"/>
                    <a:pt x="6247" y="19106"/>
                  </a:cubicBezTo>
                  <a:cubicBezTo>
                    <a:pt x="6374" y="19106"/>
                    <a:pt x="6481" y="19037"/>
                    <a:pt x="6508" y="18929"/>
                  </a:cubicBezTo>
                  <a:lnTo>
                    <a:pt x="14826" y="813"/>
                  </a:lnTo>
                  <a:cubicBezTo>
                    <a:pt x="14863" y="739"/>
                    <a:pt x="14863" y="629"/>
                    <a:pt x="14789" y="518"/>
                  </a:cubicBezTo>
                  <a:cubicBezTo>
                    <a:pt x="14752" y="444"/>
                    <a:pt x="14641" y="370"/>
                    <a:pt x="14567" y="370"/>
                  </a:cubicBezTo>
                  <a:lnTo>
                    <a:pt x="75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1"/>
            <p:cNvSpPr/>
            <p:nvPr/>
          </p:nvSpPr>
          <p:spPr>
            <a:xfrm>
              <a:off x="1289975" y="3512800"/>
              <a:ext cx="232025" cy="192275"/>
            </a:xfrm>
            <a:custGeom>
              <a:rect b="b" l="l" r="r" t="t"/>
              <a:pathLst>
                <a:path extrusionOk="0" h="7691" w="9281">
                  <a:moveTo>
                    <a:pt x="7136" y="0"/>
                  </a:moveTo>
                  <a:lnTo>
                    <a:pt x="1" y="1775"/>
                  </a:lnTo>
                  <a:lnTo>
                    <a:pt x="2441" y="7690"/>
                  </a:lnTo>
                  <a:lnTo>
                    <a:pt x="9280" y="5065"/>
                  </a:lnTo>
                  <a:lnTo>
                    <a:pt x="71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1"/>
            <p:cNvSpPr/>
            <p:nvPr/>
          </p:nvSpPr>
          <p:spPr>
            <a:xfrm>
              <a:off x="1281650" y="3505175"/>
              <a:ext cx="247750" cy="207525"/>
            </a:xfrm>
            <a:custGeom>
              <a:rect b="b" l="l" r="r" t="t"/>
              <a:pathLst>
                <a:path extrusionOk="0" h="8301" w="9910">
                  <a:moveTo>
                    <a:pt x="7284" y="675"/>
                  </a:moveTo>
                  <a:lnTo>
                    <a:pt x="9195" y="5192"/>
                  </a:lnTo>
                  <a:lnTo>
                    <a:pt x="9195" y="5192"/>
                  </a:lnTo>
                  <a:lnTo>
                    <a:pt x="2959" y="7588"/>
                  </a:lnTo>
                  <a:lnTo>
                    <a:pt x="740" y="2265"/>
                  </a:lnTo>
                  <a:lnTo>
                    <a:pt x="7284" y="675"/>
                  </a:lnTo>
                  <a:close/>
                  <a:moveTo>
                    <a:pt x="7471" y="0"/>
                  </a:moveTo>
                  <a:cubicBezTo>
                    <a:pt x="7446" y="0"/>
                    <a:pt x="7420" y="3"/>
                    <a:pt x="7395" y="9"/>
                  </a:cubicBezTo>
                  <a:lnTo>
                    <a:pt x="260" y="1784"/>
                  </a:lnTo>
                  <a:cubicBezTo>
                    <a:pt x="186" y="1784"/>
                    <a:pt x="112" y="1858"/>
                    <a:pt x="38" y="1932"/>
                  </a:cubicBezTo>
                  <a:cubicBezTo>
                    <a:pt x="1" y="2006"/>
                    <a:pt x="1" y="2117"/>
                    <a:pt x="38" y="2191"/>
                  </a:cubicBezTo>
                  <a:lnTo>
                    <a:pt x="2478" y="8106"/>
                  </a:lnTo>
                  <a:cubicBezTo>
                    <a:pt x="2539" y="8229"/>
                    <a:pt x="2677" y="8300"/>
                    <a:pt x="2806" y="8300"/>
                  </a:cubicBezTo>
                  <a:cubicBezTo>
                    <a:pt x="2833" y="8300"/>
                    <a:pt x="2859" y="8297"/>
                    <a:pt x="2885" y="8291"/>
                  </a:cubicBezTo>
                  <a:lnTo>
                    <a:pt x="9724" y="5666"/>
                  </a:lnTo>
                  <a:cubicBezTo>
                    <a:pt x="9798" y="5629"/>
                    <a:pt x="9835" y="5555"/>
                    <a:pt x="9872" y="5481"/>
                  </a:cubicBezTo>
                  <a:cubicBezTo>
                    <a:pt x="9909" y="5407"/>
                    <a:pt x="9909" y="5333"/>
                    <a:pt x="9872" y="5259"/>
                  </a:cubicBezTo>
                  <a:lnTo>
                    <a:pt x="7765" y="194"/>
                  </a:lnTo>
                  <a:cubicBezTo>
                    <a:pt x="7704" y="72"/>
                    <a:pt x="7592" y="0"/>
                    <a:pt x="74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1"/>
            <p:cNvSpPr/>
            <p:nvPr/>
          </p:nvSpPr>
          <p:spPr>
            <a:xfrm>
              <a:off x="1197550" y="3311300"/>
              <a:ext cx="243100" cy="176575"/>
            </a:xfrm>
            <a:custGeom>
              <a:rect b="b" l="l" r="r" t="t"/>
              <a:pathLst>
                <a:path extrusionOk="0" h="7063" w="9724">
                  <a:moveTo>
                    <a:pt x="7469" y="1"/>
                  </a:moveTo>
                  <a:lnTo>
                    <a:pt x="1" y="888"/>
                  </a:lnTo>
                  <a:lnTo>
                    <a:pt x="2552" y="7062"/>
                  </a:lnTo>
                  <a:lnTo>
                    <a:pt x="9724" y="5398"/>
                  </a:lnTo>
                  <a:lnTo>
                    <a:pt x="74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1"/>
            <p:cNvSpPr/>
            <p:nvPr/>
          </p:nvSpPr>
          <p:spPr>
            <a:xfrm>
              <a:off x="1190150" y="3302975"/>
              <a:ext cx="258825" cy="192475"/>
            </a:xfrm>
            <a:custGeom>
              <a:rect b="b" l="l" r="r" t="t"/>
              <a:pathLst>
                <a:path extrusionOk="0" h="7699" w="10353">
                  <a:moveTo>
                    <a:pt x="7543" y="666"/>
                  </a:moveTo>
                  <a:lnTo>
                    <a:pt x="9613" y="5510"/>
                  </a:lnTo>
                  <a:lnTo>
                    <a:pt x="3041" y="7002"/>
                  </a:lnTo>
                  <a:lnTo>
                    <a:pt x="3041" y="7002"/>
                  </a:lnTo>
                  <a:lnTo>
                    <a:pt x="740" y="1480"/>
                  </a:lnTo>
                  <a:lnTo>
                    <a:pt x="7543" y="666"/>
                  </a:lnTo>
                  <a:close/>
                  <a:moveTo>
                    <a:pt x="7728" y="1"/>
                  </a:moveTo>
                  <a:lnTo>
                    <a:pt x="260" y="925"/>
                  </a:lnTo>
                  <a:cubicBezTo>
                    <a:pt x="186" y="925"/>
                    <a:pt x="75" y="999"/>
                    <a:pt x="38" y="1073"/>
                  </a:cubicBezTo>
                  <a:cubicBezTo>
                    <a:pt x="1" y="1147"/>
                    <a:pt x="1" y="1258"/>
                    <a:pt x="38" y="1332"/>
                  </a:cubicBezTo>
                  <a:lnTo>
                    <a:pt x="2552" y="7506"/>
                  </a:lnTo>
                  <a:cubicBezTo>
                    <a:pt x="2616" y="7602"/>
                    <a:pt x="2735" y="7698"/>
                    <a:pt x="2862" y="7698"/>
                  </a:cubicBezTo>
                  <a:cubicBezTo>
                    <a:pt x="2882" y="7698"/>
                    <a:pt x="2902" y="7696"/>
                    <a:pt x="2922" y="7691"/>
                  </a:cubicBezTo>
                  <a:lnTo>
                    <a:pt x="10094" y="6027"/>
                  </a:lnTo>
                  <a:cubicBezTo>
                    <a:pt x="10168" y="6027"/>
                    <a:pt x="10242" y="5953"/>
                    <a:pt x="10316" y="5879"/>
                  </a:cubicBezTo>
                  <a:cubicBezTo>
                    <a:pt x="10353" y="5805"/>
                    <a:pt x="10353" y="5694"/>
                    <a:pt x="10316" y="5620"/>
                  </a:cubicBezTo>
                  <a:lnTo>
                    <a:pt x="8023" y="186"/>
                  </a:lnTo>
                  <a:cubicBezTo>
                    <a:pt x="7987" y="75"/>
                    <a:pt x="7839" y="1"/>
                    <a:pt x="77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1"/>
            <p:cNvSpPr/>
            <p:nvPr/>
          </p:nvSpPr>
          <p:spPr>
            <a:xfrm>
              <a:off x="1413825" y="3288200"/>
              <a:ext cx="203375" cy="151600"/>
            </a:xfrm>
            <a:custGeom>
              <a:rect b="b" l="l" r="r" t="t"/>
              <a:pathLst>
                <a:path extrusionOk="0" h="6064" w="8135">
                  <a:moveTo>
                    <a:pt x="6323" y="0"/>
                  </a:moveTo>
                  <a:lnTo>
                    <a:pt x="1" y="777"/>
                  </a:lnTo>
                  <a:lnTo>
                    <a:pt x="2256" y="6064"/>
                  </a:lnTo>
                  <a:lnTo>
                    <a:pt x="8134" y="4733"/>
                  </a:lnTo>
                  <a:lnTo>
                    <a:pt x="63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1"/>
            <p:cNvSpPr/>
            <p:nvPr/>
          </p:nvSpPr>
          <p:spPr>
            <a:xfrm>
              <a:off x="1406425" y="3280575"/>
              <a:ext cx="219100" cy="166850"/>
            </a:xfrm>
            <a:custGeom>
              <a:rect b="b" l="l" r="r" t="t"/>
              <a:pathLst>
                <a:path extrusionOk="0" h="6674" w="8764">
                  <a:moveTo>
                    <a:pt x="6397" y="638"/>
                  </a:moveTo>
                  <a:lnTo>
                    <a:pt x="8024" y="4816"/>
                  </a:lnTo>
                  <a:lnTo>
                    <a:pt x="2711" y="6020"/>
                  </a:lnTo>
                  <a:lnTo>
                    <a:pt x="2711" y="6020"/>
                  </a:lnTo>
                  <a:lnTo>
                    <a:pt x="740" y="1341"/>
                  </a:lnTo>
                  <a:lnTo>
                    <a:pt x="6397" y="638"/>
                  </a:lnTo>
                  <a:close/>
                  <a:moveTo>
                    <a:pt x="6641" y="0"/>
                  </a:moveTo>
                  <a:cubicBezTo>
                    <a:pt x="6621" y="0"/>
                    <a:pt x="6601" y="3"/>
                    <a:pt x="6582" y="10"/>
                  </a:cubicBezTo>
                  <a:lnTo>
                    <a:pt x="260" y="749"/>
                  </a:lnTo>
                  <a:cubicBezTo>
                    <a:pt x="186" y="786"/>
                    <a:pt x="75" y="823"/>
                    <a:pt x="38" y="897"/>
                  </a:cubicBezTo>
                  <a:cubicBezTo>
                    <a:pt x="1" y="1008"/>
                    <a:pt x="1" y="1082"/>
                    <a:pt x="38" y="1193"/>
                  </a:cubicBezTo>
                  <a:lnTo>
                    <a:pt x="2256" y="6479"/>
                  </a:lnTo>
                  <a:cubicBezTo>
                    <a:pt x="2287" y="6602"/>
                    <a:pt x="2394" y="6674"/>
                    <a:pt x="2513" y="6674"/>
                  </a:cubicBezTo>
                  <a:cubicBezTo>
                    <a:pt x="2538" y="6674"/>
                    <a:pt x="2564" y="6671"/>
                    <a:pt x="2589" y="6664"/>
                  </a:cubicBezTo>
                  <a:lnTo>
                    <a:pt x="8504" y="5333"/>
                  </a:lnTo>
                  <a:cubicBezTo>
                    <a:pt x="8615" y="5296"/>
                    <a:pt x="8689" y="5259"/>
                    <a:pt x="8726" y="5149"/>
                  </a:cubicBezTo>
                  <a:cubicBezTo>
                    <a:pt x="8763" y="5075"/>
                    <a:pt x="8763" y="5001"/>
                    <a:pt x="8726" y="4927"/>
                  </a:cubicBezTo>
                  <a:lnTo>
                    <a:pt x="6878" y="194"/>
                  </a:lnTo>
                  <a:cubicBezTo>
                    <a:pt x="6847" y="72"/>
                    <a:pt x="6740" y="0"/>
                    <a:pt x="6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1"/>
            <p:cNvSpPr/>
            <p:nvPr/>
          </p:nvSpPr>
          <p:spPr>
            <a:xfrm>
              <a:off x="1601450" y="3269700"/>
              <a:ext cx="162700" cy="129425"/>
            </a:xfrm>
            <a:custGeom>
              <a:rect b="b" l="l" r="r" t="t"/>
              <a:pathLst>
                <a:path extrusionOk="0" h="5177" w="6508">
                  <a:moveTo>
                    <a:pt x="4844" y="1"/>
                  </a:moveTo>
                  <a:lnTo>
                    <a:pt x="1" y="592"/>
                  </a:lnTo>
                  <a:lnTo>
                    <a:pt x="1812" y="5177"/>
                  </a:lnTo>
                  <a:lnTo>
                    <a:pt x="6508" y="4105"/>
                  </a:lnTo>
                  <a:lnTo>
                    <a:pt x="48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1"/>
            <p:cNvSpPr/>
            <p:nvPr/>
          </p:nvSpPr>
          <p:spPr>
            <a:xfrm>
              <a:off x="1593150" y="3262075"/>
              <a:ext cx="179325" cy="145375"/>
            </a:xfrm>
            <a:custGeom>
              <a:rect b="b" l="l" r="r" t="t"/>
              <a:pathLst>
                <a:path extrusionOk="0" h="5815" w="7173">
                  <a:moveTo>
                    <a:pt x="4969" y="632"/>
                  </a:moveTo>
                  <a:lnTo>
                    <a:pt x="6433" y="4188"/>
                  </a:lnTo>
                  <a:lnTo>
                    <a:pt x="2329" y="5149"/>
                  </a:lnTo>
                  <a:lnTo>
                    <a:pt x="776" y="1156"/>
                  </a:lnTo>
                  <a:lnTo>
                    <a:pt x="4969" y="632"/>
                  </a:lnTo>
                  <a:close/>
                  <a:moveTo>
                    <a:pt x="5199" y="1"/>
                  </a:moveTo>
                  <a:cubicBezTo>
                    <a:pt x="5178" y="1"/>
                    <a:pt x="5158" y="4"/>
                    <a:pt x="5139" y="10"/>
                  </a:cubicBezTo>
                  <a:lnTo>
                    <a:pt x="296" y="602"/>
                  </a:lnTo>
                  <a:cubicBezTo>
                    <a:pt x="222" y="602"/>
                    <a:pt x="111" y="639"/>
                    <a:pt x="74" y="750"/>
                  </a:cubicBezTo>
                  <a:cubicBezTo>
                    <a:pt x="37" y="824"/>
                    <a:pt x="0" y="897"/>
                    <a:pt x="37" y="1008"/>
                  </a:cubicBezTo>
                  <a:lnTo>
                    <a:pt x="1849" y="5593"/>
                  </a:lnTo>
                  <a:cubicBezTo>
                    <a:pt x="1886" y="5741"/>
                    <a:pt x="2033" y="5815"/>
                    <a:pt x="2218" y="5815"/>
                  </a:cubicBezTo>
                  <a:lnTo>
                    <a:pt x="6914" y="4742"/>
                  </a:lnTo>
                  <a:cubicBezTo>
                    <a:pt x="6987" y="4705"/>
                    <a:pt x="7061" y="4632"/>
                    <a:pt x="7135" y="4558"/>
                  </a:cubicBezTo>
                  <a:cubicBezTo>
                    <a:pt x="7172" y="4484"/>
                    <a:pt x="7172" y="4373"/>
                    <a:pt x="7135" y="4299"/>
                  </a:cubicBezTo>
                  <a:lnTo>
                    <a:pt x="5435" y="195"/>
                  </a:lnTo>
                  <a:cubicBezTo>
                    <a:pt x="5404" y="73"/>
                    <a:pt x="5297" y="1"/>
                    <a:pt x="51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1"/>
            <p:cNvSpPr/>
            <p:nvPr/>
          </p:nvSpPr>
          <p:spPr>
            <a:xfrm>
              <a:off x="1497950" y="3470275"/>
              <a:ext cx="185800" cy="158075"/>
            </a:xfrm>
            <a:custGeom>
              <a:rect b="b" l="l" r="r" t="t"/>
              <a:pathLst>
                <a:path extrusionOk="0" h="6323" w="7432">
                  <a:moveTo>
                    <a:pt x="5767" y="1"/>
                  </a:moveTo>
                  <a:lnTo>
                    <a:pt x="0" y="1405"/>
                  </a:lnTo>
                  <a:lnTo>
                    <a:pt x="2033" y="6323"/>
                  </a:lnTo>
                  <a:lnTo>
                    <a:pt x="7431" y="4252"/>
                  </a:lnTo>
                  <a:lnTo>
                    <a:pt x="57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1"/>
            <p:cNvSpPr/>
            <p:nvPr/>
          </p:nvSpPr>
          <p:spPr>
            <a:xfrm>
              <a:off x="1489625" y="3462650"/>
              <a:ext cx="202425" cy="173825"/>
            </a:xfrm>
            <a:custGeom>
              <a:rect b="b" l="l" r="r" t="t"/>
              <a:pathLst>
                <a:path extrusionOk="0" h="6953" w="8097">
                  <a:moveTo>
                    <a:pt x="5935" y="660"/>
                  </a:moveTo>
                  <a:lnTo>
                    <a:pt x="7357" y="4372"/>
                  </a:lnTo>
                  <a:lnTo>
                    <a:pt x="2551" y="6258"/>
                  </a:lnTo>
                  <a:lnTo>
                    <a:pt x="740" y="1932"/>
                  </a:lnTo>
                  <a:lnTo>
                    <a:pt x="5935" y="660"/>
                  </a:lnTo>
                  <a:close/>
                  <a:moveTo>
                    <a:pt x="6105" y="0"/>
                  </a:moveTo>
                  <a:cubicBezTo>
                    <a:pt x="6078" y="0"/>
                    <a:pt x="6052" y="3"/>
                    <a:pt x="6027" y="10"/>
                  </a:cubicBezTo>
                  <a:lnTo>
                    <a:pt x="259" y="1415"/>
                  </a:lnTo>
                  <a:cubicBezTo>
                    <a:pt x="148" y="1452"/>
                    <a:pt x="74" y="1489"/>
                    <a:pt x="37" y="1600"/>
                  </a:cubicBezTo>
                  <a:cubicBezTo>
                    <a:pt x="0" y="1674"/>
                    <a:pt x="0" y="1747"/>
                    <a:pt x="37" y="1858"/>
                  </a:cubicBezTo>
                  <a:lnTo>
                    <a:pt x="2108" y="6775"/>
                  </a:lnTo>
                  <a:cubicBezTo>
                    <a:pt x="2135" y="6884"/>
                    <a:pt x="2241" y="6952"/>
                    <a:pt x="2354" y="6952"/>
                  </a:cubicBezTo>
                  <a:cubicBezTo>
                    <a:pt x="2395" y="6952"/>
                    <a:pt x="2438" y="6943"/>
                    <a:pt x="2477" y="6923"/>
                  </a:cubicBezTo>
                  <a:lnTo>
                    <a:pt x="7875" y="4853"/>
                  </a:lnTo>
                  <a:cubicBezTo>
                    <a:pt x="7949" y="4816"/>
                    <a:pt x="8023" y="4779"/>
                    <a:pt x="8060" y="4705"/>
                  </a:cubicBezTo>
                  <a:cubicBezTo>
                    <a:pt x="8097" y="4631"/>
                    <a:pt x="8097" y="4520"/>
                    <a:pt x="8060" y="4446"/>
                  </a:cubicBezTo>
                  <a:lnTo>
                    <a:pt x="6396" y="195"/>
                  </a:lnTo>
                  <a:cubicBezTo>
                    <a:pt x="6366" y="72"/>
                    <a:pt x="6233" y="0"/>
                    <a:pt x="61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1"/>
            <p:cNvSpPr/>
            <p:nvPr/>
          </p:nvSpPr>
          <p:spPr>
            <a:xfrm>
              <a:off x="1004375" y="3337175"/>
              <a:ext cx="228325" cy="193200"/>
            </a:xfrm>
            <a:custGeom>
              <a:rect b="b" l="l" r="r" t="t"/>
              <a:pathLst>
                <a:path extrusionOk="0" h="7728" w="9133">
                  <a:moveTo>
                    <a:pt x="6545" y="1"/>
                  </a:moveTo>
                  <a:lnTo>
                    <a:pt x="1" y="814"/>
                  </a:lnTo>
                  <a:lnTo>
                    <a:pt x="2811" y="7728"/>
                  </a:lnTo>
                  <a:lnTo>
                    <a:pt x="9133" y="6286"/>
                  </a:lnTo>
                  <a:lnTo>
                    <a:pt x="65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1"/>
            <p:cNvSpPr/>
            <p:nvPr/>
          </p:nvSpPr>
          <p:spPr>
            <a:xfrm>
              <a:off x="996075" y="3329800"/>
              <a:ext cx="244025" cy="208150"/>
            </a:xfrm>
            <a:custGeom>
              <a:rect b="b" l="l" r="r" t="t"/>
              <a:pathLst>
                <a:path extrusionOk="0" h="8326" w="9761">
                  <a:moveTo>
                    <a:pt x="6683" y="656"/>
                  </a:moveTo>
                  <a:lnTo>
                    <a:pt x="9021" y="6359"/>
                  </a:lnTo>
                  <a:lnTo>
                    <a:pt x="3327" y="7653"/>
                  </a:lnTo>
                  <a:lnTo>
                    <a:pt x="776" y="1368"/>
                  </a:lnTo>
                  <a:lnTo>
                    <a:pt x="6683" y="656"/>
                  </a:lnTo>
                  <a:close/>
                  <a:moveTo>
                    <a:pt x="6840" y="0"/>
                  </a:moveTo>
                  <a:lnTo>
                    <a:pt x="296" y="813"/>
                  </a:lnTo>
                  <a:cubicBezTo>
                    <a:pt x="222" y="813"/>
                    <a:pt x="111" y="850"/>
                    <a:pt x="74" y="961"/>
                  </a:cubicBezTo>
                  <a:cubicBezTo>
                    <a:pt x="37" y="1035"/>
                    <a:pt x="0" y="1146"/>
                    <a:pt x="37" y="1220"/>
                  </a:cubicBezTo>
                  <a:lnTo>
                    <a:pt x="2847" y="8134"/>
                  </a:lnTo>
                  <a:cubicBezTo>
                    <a:pt x="2911" y="8230"/>
                    <a:pt x="3030" y="8326"/>
                    <a:pt x="3157" y="8326"/>
                  </a:cubicBezTo>
                  <a:cubicBezTo>
                    <a:pt x="3177" y="8326"/>
                    <a:pt x="3197" y="8323"/>
                    <a:pt x="3216" y="8318"/>
                  </a:cubicBezTo>
                  <a:lnTo>
                    <a:pt x="9501" y="6877"/>
                  </a:lnTo>
                  <a:cubicBezTo>
                    <a:pt x="9612" y="6840"/>
                    <a:pt x="9686" y="6803"/>
                    <a:pt x="9723" y="6692"/>
                  </a:cubicBezTo>
                  <a:cubicBezTo>
                    <a:pt x="9760" y="6618"/>
                    <a:pt x="9760" y="6544"/>
                    <a:pt x="9723" y="6433"/>
                  </a:cubicBezTo>
                  <a:lnTo>
                    <a:pt x="7135" y="185"/>
                  </a:lnTo>
                  <a:cubicBezTo>
                    <a:pt x="7098" y="74"/>
                    <a:pt x="6951" y="0"/>
                    <a:pt x="68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1"/>
            <p:cNvSpPr/>
            <p:nvPr/>
          </p:nvSpPr>
          <p:spPr>
            <a:xfrm>
              <a:off x="1752100" y="3259550"/>
              <a:ext cx="92475" cy="106300"/>
            </a:xfrm>
            <a:custGeom>
              <a:rect b="b" l="l" r="r" t="t"/>
              <a:pathLst>
                <a:path extrusionOk="0" h="4252" w="3699">
                  <a:moveTo>
                    <a:pt x="2108" y="0"/>
                  </a:moveTo>
                  <a:lnTo>
                    <a:pt x="1" y="259"/>
                  </a:lnTo>
                  <a:lnTo>
                    <a:pt x="1628" y="4252"/>
                  </a:lnTo>
                  <a:lnTo>
                    <a:pt x="3698" y="3808"/>
                  </a:lnTo>
                  <a:lnTo>
                    <a:pt x="21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1"/>
            <p:cNvSpPr/>
            <p:nvPr/>
          </p:nvSpPr>
          <p:spPr>
            <a:xfrm>
              <a:off x="1743800" y="3251925"/>
              <a:ext cx="109075" cy="121575"/>
            </a:xfrm>
            <a:custGeom>
              <a:rect b="b" l="l" r="r" t="t"/>
              <a:pathLst>
                <a:path extrusionOk="0" h="4863" w="4363">
                  <a:moveTo>
                    <a:pt x="2218" y="638"/>
                  </a:moveTo>
                  <a:lnTo>
                    <a:pt x="3623" y="3891"/>
                  </a:lnTo>
                  <a:lnTo>
                    <a:pt x="2159" y="4210"/>
                  </a:lnTo>
                  <a:lnTo>
                    <a:pt x="2159" y="4210"/>
                  </a:lnTo>
                  <a:lnTo>
                    <a:pt x="777" y="823"/>
                  </a:lnTo>
                  <a:lnTo>
                    <a:pt x="2218" y="638"/>
                  </a:lnTo>
                  <a:close/>
                  <a:moveTo>
                    <a:pt x="2463" y="0"/>
                  </a:moveTo>
                  <a:cubicBezTo>
                    <a:pt x="2442" y="0"/>
                    <a:pt x="2422" y="3"/>
                    <a:pt x="2403" y="9"/>
                  </a:cubicBezTo>
                  <a:lnTo>
                    <a:pt x="296" y="268"/>
                  </a:lnTo>
                  <a:cubicBezTo>
                    <a:pt x="222" y="268"/>
                    <a:pt x="111" y="305"/>
                    <a:pt x="74" y="416"/>
                  </a:cubicBezTo>
                  <a:cubicBezTo>
                    <a:pt x="37" y="490"/>
                    <a:pt x="0" y="601"/>
                    <a:pt x="37" y="675"/>
                  </a:cubicBezTo>
                  <a:lnTo>
                    <a:pt x="1701" y="4668"/>
                  </a:lnTo>
                  <a:cubicBezTo>
                    <a:pt x="1732" y="4790"/>
                    <a:pt x="1838" y="4862"/>
                    <a:pt x="1958" y="4862"/>
                  </a:cubicBezTo>
                  <a:cubicBezTo>
                    <a:pt x="1983" y="4862"/>
                    <a:pt x="2008" y="4859"/>
                    <a:pt x="2034" y="4853"/>
                  </a:cubicBezTo>
                  <a:lnTo>
                    <a:pt x="4104" y="4409"/>
                  </a:lnTo>
                  <a:cubicBezTo>
                    <a:pt x="4215" y="4372"/>
                    <a:pt x="4289" y="4335"/>
                    <a:pt x="4326" y="4224"/>
                  </a:cubicBezTo>
                  <a:cubicBezTo>
                    <a:pt x="4363" y="4150"/>
                    <a:pt x="4363" y="4076"/>
                    <a:pt x="4326" y="3965"/>
                  </a:cubicBezTo>
                  <a:lnTo>
                    <a:pt x="2699" y="194"/>
                  </a:lnTo>
                  <a:cubicBezTo>
                    <a:pt x="2668" y="72"/>
                    <a:pt x="2562" y="0"/>
                    <a:pt x="2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1"/>
            <p:cNvSpPr/>
            <p:nvPr/>
          </p:nvSpPr>
          <p:spPr>
            <a:xfrm>
              <a:off x="1087575" y="3563625"/>
              <a:ext cx="235700" cy="215375"/>
            </a:xfrm>
            <a:custGeom>
              <a:rect b="b" l="l" r="r" t="t"/>
              <a:pathLst>
                <a:path extrusionOk="0" h="8615" w="9428">
                  <a:moveTo>
                    <a:pt x="6951" y="1"/>
                  </a:moveTo>
                  <a:lnTo>
                    <a:pt x="0" y="1701"/>
                  </a:lnTo>
                  <a:lnTo>
                    <a:pt x="2810" y="8615"/>
                  </a:lnTo>
                  <a:lnTo>
                    <a:pt x="9428" y="6064"/>
                  </a:lnTo>
                  <a:lnTo>
                    <a:pt x="69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1"/>
            <p:cNvSpPr/>
            <p:nvPr/>
          </p:nvSpPr>
          <p:spPr>
            <a:xfrm>
              <a:off x="1079250" y="3556000"/>
              <a:ext cx="252350" cy="231100"/>
            </a:xfrm>
            <a:custGeom>
              <a:rect b="b" l="l" r="r" t="t"/>
              <a:pathLst>
                <a:path extrusionOk="0" h="9244" w="10094">
                  <a:moveTo>
                    <a:pt x="7091" y="667"/>
                  </a:moveTo>
                  <a:lnTo>
                    <a:pt x="9354" y="6184"/>
                  </a:lnTo>
                  <a:lnTo>
                    <a:pt x="3328" y="8513"/>
                  </a:lnTo>
                  <a:lnTo>
                    <a:pt x="740" y="2228"/>
                  </a:lnTo>
                  <a:lnTo>
                    <a:pt x="7091" y="667"/>
                  </a:lnTo>
                  <a:close/>
                  <a:moveTo>
                    <a:pt x="7285" y="0"/>
                  </a:moveTo>
                  <a:cubicBezTo>
                    <a:pt x="7260" y="0"/>
                    <a:pt x="7235" y="4"/>
                    <a:pt x="7210" y="10"/>
                  </a:cubicBezTo>
                  <a:lnTo>
                    <a:pt x="259" y="1711"/>
                  </a:lnTo>
                  <a:cubicBezTo>
                    <a:pt x="185" y="1747"/>
                    <a:pt x="111" y="1821"/>
                    <a:pt x="74" y="1895"/>
                  </a:cubicBezTo>
                  <a:cubicBezTo>
                    <a:pt x="37" y="1969"/>
                    <a:pt x="0" y="2043"/>
                    <a:pt x="37" y="2154"/>
                  </a:cubicBezTo>
                  <a:lnTo>
                    <a:pt x="2847" y="9031"/>
                  </a:lnTo>
                  <a:cubicBezTo>
                    <a:pt x="2902" y="9168"/>
                    <a:pt x="3018" y="9244"/>
                    <a:pt x="3134" y="9244"/>
                  </a:cubicBezTo>
                  <a:cubicBezTo>
                    <a:pt x="3175" y="9244"/>
                    <a:pt x="3216" y="9235"/>
                    <a:pt x="3254" y="9216"/>
                  </a:cubicBezTo>
                  <a:lnTo>
                    <a:pt x="9872" y="6665"/>
                  </a:lnTo>
                  <a:cubicBezTo>
                    <a:pt x="9945" y="6628"/>
                    <a:pt x="10019" y="6591"/>
                    <a:pt x="10056" y="6480"/>
                  </a:cubicBezTo>
                  <a:cubicBezTo>
                    <a:pt x="10093" y="6406"/>
                    <a:pt x="10093" y="6332"/>
                    <a:pt x="10056" y="6258"/>
                  </a:cubicBezTo>
                  <a:lnTo>
                    <a:pt x="7542" y="195"/>
                  </a:lnTo>
                  <a:cubicBezTo>
                    <a:pt x="7512" y="72"/>
                    <a:pt x="7405" y="0"/>
                    <a:pt x="72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1"/>
            <p:cNvSpPr/>
            <p:nvPr/>
          </p:nvSpPr>
          <p:spPr>
            <a:xfrm>
              <a:off x="1670775" y="3434225"/>
              <a:ext cx="154375" cy="132200"/>
            </a:xfrm>
            <a:custGeom>
              <a:rect b="b" l="l" r="r" t="t"/>
              <a:pathLst>
                <a:path extrusionOk="0" h="5288" w="6175">
                  <a:moveTo>
                    <a:pt x="4733" y="1"/>
                  </a:moveTo>
                  <a:lnTo>
                    <a:pt x="1" y="1147"/>
                  </a:lnTo>
                  <a:lnTo>
                    <a:pt x="1627" y="5288"/>
                  </a:lnTo>
                  <a:lnTo>
                    <a:pt x="6175" y="3513"/>
                  </a:lnTo>
                  <a:lnTo>
                    <a:pt x="47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1"/>
            <p:cNvSpPr/>
            <p:nvPr/>
          </p:nvSpPr>
          <p:spPr>
            <a:xfrm>
              <a:off x="1663375" y="3426600"/>
              <a:ext cx="170100" cy="147450"/>
            </a:xfrm>
            <a:custGeom>
              <a:rect b="b" l="l" r="r" t="t"/>
              <a:pathLst>
                <a:path extrusionOk="0" h="5898" w="6804">
                  <a:moveTo>
                    <a:pt x="4867" y="660"/>
                  </a:moveTo>
                  <a:lnTo>
                    <a:pt x="6064" y="3670"/>
                  </a:lnTo>
                  <a:lnTo>
                    <a:pt x="2108" y="5186"/>
                  </a:lnTo>
                  <a:lnTo>
                    <a:pt x="740" y="1674"/>
                  </a:lnTo>
                  <a:lnTo>
                    <a:pt x="4867" y="660"/>
                  </a:lnTo>
                  <a:close/>
                  <a:moveTo>
                    <a:pt x="5031" y="1"/>
                  </a:moveTo>
                  <a:cubicBezTo>
                    <a:pt x="5006" y="1"/>
                    <a:pt x="4980" y="4"/>
                    <a:pt x="4955" y="10"/>
                  </a:cubicBezTo>
                  <a:lnTo>
                    <a:pt x="223" y="1156"/>
                  </a:lnTo>
                  <a:cubicBezTo>
                    <a:pt x="149" y="1193"/>
                    <a:pt x="75" y="1230"/>
                    <a:pt x="38" y="1304"/>
                  </a:cubicBezTo>
                  <a:cubicBezTo>
                    <a:pt x="1" y="1415"/>
                    <a:pt x="1" y="1489"/>
                    <a:pt x="38" y="1563"/>
                  </a:cubicBezTo>
                  <a:lnTo>
                    <a:pt x="1628" y="5703"/>
                  </a:lnTo>
                  <a:cubicBezTo>
                    <a:pt x="1689" y="5826"/>
                    <a:pt x="1826" y="5898"/>
                    <a:pt x="1956" y="5898"/>
                  </a:cubicBezTo>
                  <a:cubicBezTo>
                    <a:pt x="1982" y="5898"/>
                    <a:pt x="2009" y="5895"/>
                    <a:pt x="2034" y="5888"/>
                  </a:cubicBezTo>
                  <a:lnTo>
                    <a:pt x="6582" y="4114"/>
                  </a:lnTo>
                  <a:cubicBezTo>
                    <a:pt x="6656" y="4077"/>
                    <a:pt x="6729" y="4040"/>
                    <a:pt x="6766" y="3966"/>
                  </a:cubicBezTo>
                  <a:cubicBezTo>
                    <a:pt x="6803" y="3892"/>
                    <a:pt x="6803" y="3781"/>
                    <a:pt x="6766" y="3707"/>
                  </a:cubicBezTo>
                  <a:lnTo>
                    <a:pt x="5325" y="195"/>
                  </a:lnTo>
                  <a:cubicBezTo>
                    <a:pt x="5263" y="72"/>
                    <a:pt x="5151" y="1"/>
                    <a:pt x="5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1"/>
            <p:cNvSpPr/>
            <p:nvPr/>
          </p:nvSpPr>
          <p:spPr>
            <a:xfrm>
              <a:off x="1817725" y="3414825"/>
              <a:ext cx="87850" cy="97075"/>
            </a:xfrm>
            <a:custGeom>
              <a:rect b="b" l="l" r="r" t="t"/>
              <a:pathLst>
                <a:path extrusionOk="0" h="3883" w="3514">
                  <a:moveTo>
                    <a:pt x="1997" y="0"/>
                  </a:moveTo>
                  <a:lnTo>
                    <a:pt x="1" y="481"/>
                  </a:lnTo>
                  <a:lnTo>
                    <a:pt x="1406" y="3882"/>
                  </a:lnTo>
                  <a:lnTo>
                    <a:pt x="3513" y="3069"/>
                  </a:lnTo>
                  <a:lnTo>
                    <a:pt x="19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1"/>
            <p:cNvSpPr/>
            <p:nvPr/>
          </p:nvSpPr>
          <p:spPr>
            <a:xfrm>
              <a:off x="1810350" y="3407175"/>
              <a:ext cx="103525" cy="112350"/>
            </a:xfrm>
            <a:custGeom>
              <a:rect b="b" l="l" r="r" t="t"/>
              <a:pathLst>
                <a:path extrusionOk="0" h="4494" w="4141">
                  <a:moveTo>
                    <a:pt x="2107" y="676"/>
                  </a:moveTo>
                  <a:lnTo>
                    <a:pt x="3401" y="3227"/>
                  </a:lnTo>
                  <a:lnTo>
                    <a:pt x="1878" y="3787"/>
                  </a:lnTo>
                  <a:lnTo>
                    <a:pt x="1878" y="3787"/>
                  </a:lnTo>
                  <a:lnTo>
                    <a:pt x="740" y="1009"/>
                  </a:lnTo>
                  <a:lnTo>
                    <a:pt x="2107" y="676"/>
                  </a:lnTo>
                  <a:close/>
                  <a:moveTo>
                    <a:pt x="2280" y="1"/>
                  </a:moveTo>
                  <a:cubicBezTo>
                    <a:pt x="2259" y="1"/>
                    <a:pt x="2238" y="4"/>
                    <a:pt x="2218" y="11"/>
                  </a:cubicBezTo>
                  <a:lnTo>
                    <a:pt x="222" y="491"/>
                  </a:lnTo>
                  <a:cubicBezTo>
                    <a:pt x="148" y="528"/>
                    <a:pt x="74" y="565"/>
                    <a:pt x="37" y="639"/>
                  </a:cubicBezTo>
                  <a:cubicBezTo>
                    <a:pt x="0" y="713"/>
                    <a:pt x="0" y="824"/>
                    <a:pt x="37" y="898"/>
                  </a:cubicBezTo>
                  <a:lnTo>
                    <a:pt x="1405" y="4299"/>
                  </a:lnTo>
                  <a:cubicBezTo>
                    <a:pt x="1466" y="4422"/>
                    <a:pt x="1604" y="4493"/>
                    <a:pt x="1733" y="4493"/>
                  </a:cubicBezTo>
                  <a:cubicBezTo>
                    <a:pt x="1760" y="4493"/>
                    <a:pt x="1786" y="4490"/>
                    <a:pt x="1812" y="4484"/>
                  </a:cubicBezTo>
                  <a:lnTo>
                    <a:pt x="3919" y="3671"/>
                  </a:lnTo>
                  <a:cubicBezTo>
                    <a:pt x="3993" y="3634"/>
                    <a:pt x="4067" y="3560"/>
                    <a:pt x="4104" y="3486"/>
                  </a:cubicBezTo>
                  <a:cubicBezTo>
                    <a:pt x="4141" y="3412"/>
                    <a:pt x="4141" y="3301"/>
                    <a:pt x="4104" y="3227"/>
                  </a:cubicBezTo>
                  <a:lnTo>
                    <a:pt x="2551" y="158"/>
                  </a:lnTo>
                  <a:cubicBezTo>
                    <a:pt x="2490" y="67"/>
                    <a:pt x="2379" y="1"/>
                    <a:pt x="22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1"/>
            <p:cNvSpPr/>
            <p:nvPr/>
          </p:nvSpPr>
          <p:spPr>
            <a:xfrm>
              <a:off x="6467700" y="3108900"/>
              <a:ext cx="396550" cy="1791250"/>
            </a:xfrm>
            <a:custGeom>
              <a:rect b="b" l="l" r="r" t="t"/>
              <a:pathLst>
                <a:path extrusionOk="0" h="71650" w="15862">
                  <a:moveTo>
                    <a:pt x="15529" y="0"/>
                  </a:moveTo>
                  <a:cubicBezTo>
                    <a:pt x="15381" y="0"/>
                    <a:pt x="15233" y="148"/>
                    <a:pt x="15233" y="296"/>
                  </a:cubicBezTo>
                  <a:lnTo>
                    <a:pt x="15233" y="55456"/>
                  </a:lnTo>
                  <a:lnTo>
                    <a:pt x="297" y="55456"/>
                  </a:lnTo>
                  <a:cubicBezTo>
                    <a:pt x="223" y="55456"/>
                    <a:pt x="149" y="55493"/>
                    <a:pt x="112" y="55530"/>
                  </a:cubicBezTo>
                  <a:cubicBezTo>
                    <a:pt x="38" y="55604"/>
                    <a:pt x="1" y="55678"/>
                    <a:pt x="1" y="55752"/>
                  </a:cubicBezTo>
                  <a:lnTo>
                    <a:pt x="1" y="71354"/>
                  </a:lnTo>
                  <a:cubicBezTo>
                    <a:pt x="1" y="71538"/>
                    <a:pt x="149" y="71649"/>
                    <a:pt x="297" y="71649"/>
                  </a:cubicBezTo>
                  <a:cubicBezTo>
                    <a:pt x="482" y="71649"/>
                    <a:pt x="629" y="71538"/>
                    <a:pt x="629" y="71354"/>
                  </a:cubicBezTo>
                  <a:lnTo>
                    <a:pt x="629" y="56085"/>
                  </a:lnTo>
                  <a:lnTo>
                    <a:pt x="15529" y="56085"/>
                  </a:lnTo>
                  <a:cubicBezTo>
                    <a:pt x="15603" y="56085"/>
                    <a:pt x="15713" y="56048"/>
                    <a:pt x="15750" y="55974"/>
                  </a:cubicBezTo>
                  <a:cubicBezTo>
                    <a:pt x="15824" y="55937"/>
                    <a:pt x="15861" y="55863"/>
                    <a:pt x="15861" y="55752"/>
                  </a:cubicBezTo>
                  <a:lnTo>
                    <a:pt x="15861" y="296"/>
                  </a:lnTo>
                  <a:cubicBezTo>
                    <a:pt x="15861" y="148"/>
                    <a:pt x="15713" y="0"/>
                    <a:pt x="155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1"/>
            <p:cNvSpPr/>
            <p:nvPr/>
          </p:nvSpPr>
          <p:spPr>
            <a:xfrm>
              <a:off x="6694150" y="3425900"/>
              <a:ext cx="170100" cy="713575"/>
            </a:xfrm>
            <a:custGeom>
              <a:rect b="b" l="l" r="r" t="t"/>
              <a:pathLst>
                <a:path extrusionOk="0" h="28543" w="6804">
                  <a:moveTo>
                    <a:pt x="333" y="1"/>
                  </a:moveTo>
                  <a:cubicBezTo>
                    <a:pt x="149" y="1"/>
                    <a:pt x="1" y="149"/>
                    <a:pt x="1" y="297"/>
                  </a:cubicBezTo>
                  <a:lnTo>
                    <a:pt x="1" y="28210"/>
                  </a:lnTo>
                  <a:cubicBezTo>
                    <a:pt x="1" y="28321"/>
                    <a:pt x="38" y="28395"/>
                    <a:pt x="112" y="28431"/>
                  </a:cubicBezTo>
                  <a:cubicBezTo>
                    <a:pt x="149" y="28505"/>
                    <a:pt x="223" y="28542"/>
                    <a:pt x="333" y="28542"/>
                  </a:cubicBezTo>
                  <a:lnTo>
                    <a:pt x="6471" y="28542"/>
                  </a:lnTo>
                  <a:cubicBezTo>
                    <a:pt x="6655" y="28542"/>
                    <a:pt x="6803" y="28395"/>
                    <a:pt x="6803" y="28210"/>
                  </a:cubicBezTo>
                  <a:cubicBezTo>
                    <a:pt x="6803" y="28062"/>
                    <a:pt x="6655" y="27914"/>
                    <a:pt x="6471" y="27914"/>
                  </a:cubicBezTo>
                  <a:lnTo>
                    <a:pt x="629" y="27914"/>
                  </a:lnTo>
                  <a:lnTo>
                    <a:pt x="629" y="297"/>
                  </a:lnTo>
                  <a:cubicBezTo>
                    <a:pt x="629" y="149"/>
                    <a:pt x="481" y="1"/>
                    <a:pt x="3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1"/>
            <p:cNvSpPr/>
            <p:nvPr/>
          </p:nvSpPr>
          <p:spPr>
            <a:xfrm>
              <a:off x="5578575" y="4023925"/>
              <a:ext cx="478775" cy="632200"/>
            </a:xfrm>
            <a:custGeom>
              <a:rect b="b" l="l" r="r" t="t"/>
              <a:pathLst>
                <a:path extrusionOk="0" h="25288" w="19151">
                  <a:moveTo>
                    <a:pt x="362" y="0"/>
                  </a:moveTo>
                  <a:cubicBezTo>
                    <a:pt x="255" y="0"/>
                    <a:pt x="148" y="49"/>
                    <a:pt x="74" y="148"/>
                  </a:cubicBezTo>
                  <a:cubicBezTo>
                    <a:pt x="0" y="296"/>
                    <a:pt x="37" y="481"/>
                    <a:pt x="185" y="592"/>
                  </a:cubicBezTo>
                  <a:lnTo>
                    <a:pt x="18523" y="11720"/>
                  </a:lnTo>
                  <a:lnTo>
                    <a:pt x="18523" y="24955"/>
                  </a:lnTo>
                  <a:cubicBezTo>
                    <a:pt x="18523" y="25140"/>
                    <a:pt x="18670" y="25288"/>
                    <a:pt x="18855" y="25288"/>
                  </a:cubicBezTo>
                  <a:cubicBezTo>
                    <a:pt x="19003" y="25288"/>
                    <a:pt x="19151" y="25140"/>
                    <a:pt x="19151" y="24955"/>
                  </a:cubicBezTo>
                  <a:lnTo>
                    <a:pt x="19151" y="11535"/>
                  </a:lnTo>
                  <a:cubicBezTo>
                    <a:pt x="19151" y="11461"/>
                    <a:pt x="19077" y="11350"/>
                    <a:pt x="19003" y="11276"/>
                  </a:cubicBezTo>
                  <a:lnTo>
                    <a:pt x="518" y="37"/>
                  </a:lnTo>
                  <a:cubicBezTo>
                    <a:pt x="469" y="12"/>
                    <a:pt x="415" y="0"/>
                    <a:pt x="3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1"/>
            <p:cNvSpPr/>
            <p:nvPr/>
          </p:nvSpPr>
          <p:spPr>
            <a:xfrm>
              <a:off x="5824425" y="4187500"/>
              <a:ext cx="15725" cy="314275"/>
            </a:xfrm>
            <a:custGeom>
              <a:rect b="b" l="l" r="r" t="t"/>
              <a:pathLst>
                <a:path extrusionOk="0" h="12571" w="629">
                  <a:moveTo>
                    <a:pt x="296" y="1"/>
                  </a:moveTo>
                  <a:cubicBezTo>
                    <a:pt x="148" y="1"/>
                    <a:pt x="0" y="112"/>
                    <a:pt x="0" y="297"/>
                  </a:cubicBezTo>
                  <a:lnTo>
                    <a:pt x="0" y="12275"/>
                  </a:lnTo>
                  <a:cubicBezTo>
                    <a:pt x="0" y="12423"/>
                    <a:pt x="148" y="12571"/>
                    <a:pt x="296" y="12571"/>
                  </a:cubicBezTo>
                  <a:cubicBezTo>
                    <a:pt x="481" y="12571"/>
                    <a:pt x="629" y="12423"/>
                    <a:pt x="629" y="12275"/>
                  </a:cubicBezTo>
                  <a:lnTo>
                    <a:pt x="629" y="297"/>
                  </a:lnTo>
                  <a:cubicBezTo>
                    <a:pt x="629" y="112"/>
                    <a:pt x="481" y="1"/>
                    <a:pt x="2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1"/>
            <p:cNvSpPr/>
            <p:nvPr/>
          </p:nvSpPr>
          <p:spPr>
            <a:xfrm>
              <a:off x="5823500" y="3806475"/>
              <a:ext cx="396525" cy="794825"/>
            </a:xfrm>
            <a:custGeom>
              <a:rect b="b" l="l" r="r" t="t"/>
              <a:pathLst>
                <a:path extrusionOk="0" h="31793" w="15861">
                  <a:moveTo>
                    <a:pt x="335" y="1"/>
                  </a:moveTo>
                  <a:cubicBezTo>
                    <a:pt x="310" y="1"/>
                    <a:pt x="284" y="4"/>
                    <a:pt x="259" y="10"/>
                  </a:cubicBezTo>
                  <a:cubicBezTo>
                    <a:pt x="74" y="84"/>
                    <a:pt x="0" y="232"/>
                    <a:pt x="37" y="417"/>
                  </a:cubicBezTo>
                  <a:lnTo>
                    <a:pt x="1849" y="6221"/>
                  </a:lnTo>
                  <a:cubicBezTo>
                    <a:pt x="1886" y="6258"/>
                    <a:pt x="1923" y="6332"/>
                    <a:pt x="1997" y="6369"/>
                  </a:cubicBezTo>
                  <a:lnTo>
                    <a:pt x="15269" y="14613"/>
                  </a:lnTo>
                  <a:lnTo>
                    <a:pt x="15269" y="30844"/>
                  </a:lnTo>
                  <a:lnTo>
                    <a:pt x="9243" y="26185"/>
                  </a:lnTo>
                  <a:cubicBezTo>
                    <a:pt x="9174" y="26134"/>
                    <a:pt x="9098" y="26106"/>
                    <a:pt x="9024" y="26106"/>
                  </a:cubicBezTo>
                  <a:cubicBezTo>
                    <a:pt x="8940" y="26106"/>
                    <a:pt x="8859" y="26143"/>
                    <a:pt x="8799" y="26222"/>
                  </a:cubicBezTo>
                  <a:cubicBezTo>
                    <a:pt x="8689" y="26370"/>
                    <a:pt x="8726" y="26555"/>
                    <a:pt x="8836" y="26666"/>
                  </a:cubicBezTo>
                  <a:lnTo>
                    <a:pt x="15380" y="31731"/>
                  </a:lnTo>
                  <a:cubicBezTo>
                    <a:pt x="15424" y="31774"/>
                    <a:pt x="15492" y="31792"/>
                    <a:pt x="15564" y="31792"/>
                  </a:cubicBezTo>
                  <a:cubicBezTo>
                    <a:pt x="15615" y="31792"/>
                    <a:pt x="15667" y="31783"/>
                    <a:pt x="15713" y="31768"/>
                  </a:cubicBezTo>
                  <a:cubicBezTo>
                    <a:pt x="15824" y="31731"/>
                    <a:pt x="15861" y="31620"/>
                    <a:pt x="15861" y="31472"/>
                  </a:cubicBezTo>
                  <a:lnTo>
                    <a:pt x="15861" y="14465"/>
                  </a:lnTo>
                  <a:cubicBezTo>
                    <a:pt x="15861" y="14355"/>
                    <a:pt x="15824" y="14244"/>
                    <a:pt x="15713" y="14207"/>
                  </a:cubicBezTo>
                  <a:lnTo>
                    <a:pt x="2404" y="5925"/>
                  </a:lnTo>
                  <a:lnTo>
                    <a:pt x="629" y="232"/>
                  </a:lnTo>
                  <a:cubicBezTo>
                    <a:pt x="598" y="78"/>
                    <a:pt x="465" y="1"/>
                    <a:pt x="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1"/>
            <p:cNvSpPr/>
            <p:nvPr/>
          </p:nvSpPr>
          <p:spPr>
            <a:xfrm>
              <a:off x="694750" y="2954525"/>
              <a:ext cx="15750" cy="1954850"/>
            </a:xfrm>
            <a:custGeom>
              <a:rect b="b" l="l" r="r" t="t"/>
              <a:pathLst>
                <a:path extrusionOk="0" h="78194" w="630">
                  <a:moveTo>
                    <a:pt x="333" y="1"/>
                  </a:moveTo>
                  <a:cubicBezTo>
                    <a:pt x="149" y="1"/>
                    <a:pt x="1" y="149"/>
                    <a:pt x="1" y="334"/>
                  </a:cubicBezTo>
                  <a:lnTo>
                    <a:pt x="1" y="77898"/>
                  </a:lnTo>
                  <a:cubicBezTo>
                    <a:pt x="1" y="78046"/>
                    <a:pt x="149" y="78194"/>
                    <a:pt x="333" y="78194"/>
                  </a:cubicBezTo>
                  <a:cubicBezTo>
                    <a:pt x="481" y="78194"/>
                    <a:pt x="629" y="78046"/>
                    <a:pt x="629" y="77898"/>
                  </a:cubicBezTo>
                  <a:lnTo>
                    <a:pt x="629" y="334"/>
                  </a:lnTo>
                  <a:cubicBezTo>
                    <a:pt x="629" y="149"/>
                    <a:pt x="481" y="1"/>
                    <a:pt x="3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1"/>
            <p:cNvSpPr/>
            <p:nvPr/>
          </p:nvSpPr>
          <p:spPr>
            <a:xfrm>
              <a:off x="758525" y="3878800"/>
              <a:ext cx="223700" cy="15750"/>
            </a:xfrm>
            <a:custGeom>
              <a:rect b="b" l="l" r="r" t="t"/>
              <a:pathLst>
                <a:path extrusionOk="0" h="630" w="8948">
                  <a:moveTo>
                    <a:pt x="296" y="1"/>
                  </a:moveTo>
                  <a:cubicBezTo>
                    <a:pt x="148" y="1"/>
                    <a:pt x="1" y="149"/>
                    <a:pt x="1" y="333"/>
                  </a:cubicBezTo>
                  <a:cubicBezTo>
                    <a:pt x="1" y="481"/>
                    <a:pt x="148" y="629"/>
                    <a:pt x="296" y="629"/>
                  </a:cubicBezTo>
                  <a:lnTo>
                    <a:pt x="8652" y="629"/>
                  </a:lnTo>
                  <a:cubicBezTo>
                    <a:pt x="8800" y="629"/>
                    <a:pt x="8947" y="481"/>
                    <a:pt x="8947" y="333"/>
                  </a:cubicBezTo>
                  <a:cubicBezTo>
                    <a:pt x="8947" y="149"/>
                    <a:pt x="8800" y="1"/>
                    <a:pt x="86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1"/>
            <p:cNvSpPr/>
            <p:nvPr/>
          </p:nvSpPr>
          <p:spPr>
            <a:xfrm>
              <a:off x="966475" y="3697650"/>
              <a:ext cx="170100" cy="1175700"/>
            </a:xfrm>
            <a:custGeom>
              <a:rect b="b" l="l" r="r" t="t"/>
              <a:pathLst>
                <a:path extrusionOk="0" h="47028" w="6804">
                  <a:moveTo>
                    <a:pt x="334" y="0"/>
                  </a:moveTo>
                  <a:cubicBezTo>
                    <a:pt x="149" y="0"/>
                    <a:pt x="1" y="148"/>
                    <a:pt x="1" y="333"/>
                  </a:cubicBezTo>
                  <a:lnTo>
                    <a:pt x="1" y="46731"/>
                  </a:lnTo>
                  <a:cubicBezTo>
                    <a:pt x="1" y="46805"/>
                    <a:pt x="38" y="46879"/>
                    <a:pt x="112" y="46916"/>
                  </a:cubicBezTo>
                  <a:cubicBezTo>
                    <a:pt x="149" y="46990"/>
                    <a:pt x="260" y="47027"/>
                    <a:pt x="334" y="47027"/>
                  </a:cubicBezTo>
                  <a:lnTo>
                    <a:pt x="6471" y="47027"/>
                  </a:lnTo>
                  <a:cubicBezTo>
                    <a:pt x="6656" y="47027"/>
                    <a:pt x="6804" y="46879"/>
                    <a:pt x="6804" y="46731"/>
                  </a:cubicBezTo>
                  <a:cubicBezTo>
                    <a:pt x="6804" y="46547"/>
                    <a:pt x="6656" y="46399"/>
                    <a:pt x="6471" y="46399"/>
                  </a:cubicBezTo>
                  <a:lnTo>
                    <a:pt x="629" y="46399"/>
                  </a:lnTo>
                  <a:lnTo>
                    <a:pt x="629" y="333"/>
                  </a:lnTo>
                  <a:cubicBezTo>
                    <a:pt x="629" y="148"/>
                    <a:pt x="482" y="0"/>
                    <a:pt x="3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1"/>
            <p:cNvSpPr/>
            <p:nvPr/>
          </p:nvSpPr>
          <p:spPr>
            <a:xfrm>
              <a:off x="794575" y="4078450"/>
              <a:ext cx="187650" cy="332750"/>
            </a:xfrm>
            <a:custGeom>
              <a:rect b="b" l="l" r="r" t="t"/>
              <a:pathLst>
                <a:path extrusionOk="0" h="13310" w="7506">
                  <a:moveTo>
                    <a:pt x="296" y="0"/>
                  </a:moveTo>
                  <a:cubicBezTo>
                    <a:pt x="222" y="0"/>
                    <a:pt x="148" y="37"/>
                    <a:pt x="111" y="74"/>
                  </a:cubicBezTo>
                  <a:cubicBezTo>
                    <a:pt x="37" y="148"/>
                    <a:pt x="0" y="222"/>
                    <a:pt x="0" y="296"/>
                  </a:cubicBezTo>
                  <a:lnTo>
                    <a:pt x="0" y="13014"/>
                  </a:lnTo>
                  <a:cubicBezTo>
                    <a:pt x="0" y="13088"/>
                    <a:pt x="37" y="13162"/>
                    <a:pt x="111" y="13199"/>
                  </a:cubicBezTo>
                  <a:cubicBezTo>
                    <a:pt x="148" y="13273"/>
                    <a:pt x="222" y="13310"/>
                    <a:pt x="296" y="13310"/>
                  </a:cubicBezTo>
                  <a:lnTo>
                    <a:pt x="6840" y="13310"/>
                  </a:lnTo>
                  <a:cubicBezTo>
                    <a:pt x="7025" y="13310"/>
                    <a:pt x="7136" y="13162"/>
                    <a:pt x="7136" y="13014"/>
                  </a:cubicBezTo>
                  <a:cubicBezTo>
                    <a:pt x="7136" y="12829"/>
                    <a:pt x="7025" y="12681"/>
                    <a:pt x="6840" y="12681"/>
                  </a:cubicBezTo>
                  <a:lnTo>
                    <a:pt x="629" y="12681"/>
                  </a:lnTo>
                  <a:lnTo>
                    <a:pt x="629" y="629"/>
                  </a:lnTo>
                  <a:lnTo>
                    <a:pt x="7210" y="629"/>
                  </a:lnTo>
                  <a:cubicBezTo>
                    <a:pt x="7358" y="629"/>
                    <a:pt x="7505" y="481"/>
                    <a:pt x="7505" y="296"/>
                  </a:cubicBezTo>
                  <a:cubicBezTo>
                    <a:pt x="7505" y="148"/>
                    <a:pt x="7358" y="0"/>
                    <a:pt x="7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1"/>
            <p:cNvSpPr/>
            <p:nvPr/>
          </p:nvSpPr>
          <p:spPr>
            <a:xfrm>
              <a:off x="1193850" y="4105250"/>
              <a:ext cx="14825" cy="813375"/>
            </a:xfrm>
            <a:custGeom>
              <a:rect b="b" l="l" r="r" t="t"/>
              <a:pathLst>
                <a:path extrusionOk="0" h="32535" w="593">
                  <a:moveTo>
                    <a:pt x="297" y="0"/>
                  </a:moveTo>
                  <a:cubicBezTo>
                    <a:pt x="112" y="0"/>
                    <a:pt x="1" y="148"/>
                    <a:pt x="1" y="333"/>
                  </a:cubicBezTo>
                  <a:lnTo>
                    <a:pt x="1" y="32239"/>
                  </a:lnTo>
                  <a:cubicBezTo>
                    <a:pt x="1" y="32387"/>
                    <a:pt x="112" y="32535"/>
                    <a:pt x="297" y="32535"/>
                  </a:cubicBezTo>
                  <a:cubicBezTo>
                    <a:pt x="444" y="32535"/>
                    <a:pt x="592" y="32387"/>
                    <a:pt x="592" y="32239"/>
                  </a:cubicBezTo>
                  <a:lnTo>
                    <a:pt x="592" y="333"/>
                  </a:lnTo>
                  <a:cubicBezTo>
                    <a:pt x="592" y="148"/>
                    <a:pt x="444" y="0"/>
                    <a:pt x="2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1"/>
            <p:cNvSpPr/>
            <p:nvPr/>
          </p:nvSpPr>
          <p:spPr>
            <a:xfrm>
              <a:off x="6377125" y="4105250"/>
              <a:ext cx="15750" cy="857750"/>
            </a:xfrm>
            <a:custGeom>
              <a:rect b="b" l="l" r="r" t="t"/>
              <a:pathLst>
                <a:path extrusionOk="0" h="34310" w="630">
                  <a:moveTo>
                    <a:pt x="297" y="0"/>
                  </a:moveTo>
                  <a:cubicBezTo>
                    <a:pt x="149" y="0"/>
                    <a:pt x="1" y="148"/>
                    <a:pt x="1" y="333"/>
                  </a:cubicBezTo>
                  <a:lnTo>
                    <a:pt x="1" y="34014"/>
                  </a:lnTo>
                  <a:cubicBezTo>
                    <a:pt x="1" y="34161"/>
                    <a:pt x="149" y="34309"/>
                    <a:pt x="297" y="34309"/>
                  </a:cubicBezTo>
                  <a:cubicBezTo>
                    <a:pt x="481" y="34309"/>
                    <a:pt x="629" y="34161"/>
                    <a:pt x="629" y="34014"/>
                  </a:cubicBezTo>
                  <a:lnTo>
                    <a:pt x="629" y="333"/>
                  </a:lnTo>
                  <a:cubicBezTo>
                    <a:pt x="629" y="148"/>
                    <a:pt x="481" y="0"/>
                    <a:pt x="2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1"/>
            <p:cNvSpPr/>
            <p:nvPr/>
          </p:nvSpPr>
          <p:spPr>
            <a:xfrm>
              <a:off x="1301075" y="3906075"/>
              <a:ext cx="715400" cy="278475"/>
            </a:xfrm>
            <a:custGeom>
              <a:rect b="b" l="l" r="r" t="t"/>
              <a:pathLst>
                <a:path extrusionOk="0" h="11139" w="28616">
                  <a:moveTo>
                    <a:pt x="19941" y="0"/>
                  </a:moveTo>
                  <a:cubicBezTo>
                    <a:pt x="19891" y="0"/>
                    <a:pt x="19835" y="19"/>
                    <a:pt x="19780" y="56"/>
                  </a:cubicBezTo>
                  <a:lnTo>
                    <a:pt x="222" y="10555"/>
                  </a:lnTo>
                  <a:cubicBezTo>
                    <a:pt x="74" y="10629"/>
                    <a:pt x="0" y="10814"/>
                    <a:pt x="74" y="10962"/>
                  </a:cubicBezTo>
                  <a:cubicBezTo>
                    <a:pt x="128" y="11070"/>
                    <a:pt x="242" y="11139"/>
                    <a:pt x="357" y="11139"/>
                  </a:cubicBezTo>
                  <a:cubicBezTo>
                    <a:pt x="399" y="11139"/>
                    <a:pt x="441" y="11130"/>
                    <a:pt x="481" y="11110"/>
                  </a:cubicBezTo>
                  <a:lnTo>
                    <a:pt x="19632" y="832"/>
                  </a:lnTo>
                  <a:lnTo>
                    <a:pt x="19632" y="9372"/>
                  </a:lnTo>
                  <a:cubicBezTo>
                    <a:pt x="19632" y="9483"/>
                    <a:pt x="19669" y="9594"/>
                    <a:pt x="19780" y="9668"/>
                  </a:cubicBezTo>
                  <a:cubicBezTo>
                    <a:pt x="19826" y="9683"/>
                    <a:pt x="19878" y="9692"/>
                    <a:pt x="19929" y="9692"/>
                  </a:cubicBezTo>
                  <a:cubicBezTo>
                    <a:pt x="20000" y="9692"/>
                    <a:pt x="20069" y="9674"/>
                    <a:pt x="20112" y="9631"/>
                  </a:cubicBezTo>
                  <a:lnTo>
                    <a:pt x="28468" y="3087"/>
                  </a:lnTo>
                  <a:cubicBezTo>
                    <a:pt x="28579" y="2976"/>
                    <a:pt x="28616" y="2792"/>
                    <a:pt x="28505" y="2681"/>
                  </a:cubicBezTo>
                  <a:cubicBezTo>
                    <a:pt x="28437" y="2591"/>
                    <a:pt x="28343" y="2542"/>
                    <a:pt x="28246" y="2542"/>
                  </a:cubicBezTo>
                  <a:cubicBezTo>
                    <a:pt x="28183" y="2542"/>
                    <a:pt x="28119" y="2563"/>
                    <a:pt x="28061" y="2607"/>
                  </a:cubicBezTo>
                  <a:lnTo>
                    <a:pt x="20223" y="8744"/>
                  </a:lnTo>
                  <a:lnTo>
                    <a:pt x="20223" y="315"/>
                  </a:lnTo>
                  <a:cubicBezTo>
                    <a:pt x="20223" y="204"/>
                    <a:pt x="20186" y="93"/>
                    <a:pt x="20075" y="56"/>
                  </a:cubicBezTo>
                  <a:cubicBezTo>
                    <a:pt x="20038" y="19"/>
                    <a:pt x="19992" y="0"/>
                    <a:pt x="19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1"/>
            <p:cNvSpPr/>
            <p:nvPr/>
          </p:nvSpPr>
          <p:spPr>
            <a:xfrm>
              <a:off x="1355600" y="3997100"/>
              <a:ext cx="297650" cy="595025"/>
            </a:xfrm>
            <a:custGeom>
              <a:rect b="b" l="l" r="r" t="t"/>
              <a:pathLst>
                <a:path extrusionOk="0" h="23801" w="11906">
                  <a:moveTo>
                    <a:pt x="11572" y="1"/>
                  </a:moveTo>
                  <a:cubicBezTo>
                    <a:pt x="11425" y="1"/>
                    <a:pt x="11277" y="149"/>
                    <a:pt x="11277" y="297"/>
                  </a:cubicBezTo>
                  <a:lnTo>
                    <a:pt x="11277" y="15381"/>
                  </a:lnTo>
                  <a:lnTo>
                    <a:pt x="185" y="23255"/>
                  </a:lnTo>
                  <a:cubicBezTo>
                    <a:pt x="38" y="23329"/>
                    <a:pt x="1" y="23551"/>
                    <a:pt x="112" y="23662"/>
                  </a:cubicBezTo>
                  <a:cubicBezTo>
                    <a:pt x="156" y="23752"/>
                    <a:pt x="242" y="23801"/>
                    <a:pt x="335" y="23801"/>
                  </a:cubicBezTo>
                  <a:cubicBezTo>
                    <a:pt x="396" y="23801"/>
                    <a:pt x="460" y="23780"/>
                    <a:pt x="518" y="23736"/>
                  </a:cubicBezTo>
                  <a:lnTo>
                    <a:pt x="11757" y="15787"/>
                  </a:lnTo>
                  <a:cubicBezTo>
                    <a:pt x="11831" y="15713"/>
                    <a:pt x="11905" y="15640"/>
                    <a:pt x="11905" y="15529"/>
                  </a:cubicBezTo>
                  <a:lnTo>
                    <a:pt x="11905" y="297"/>
                  </a:lnTo>
                  <a:cubicBezTo>
                    <a:pt x="11905" y="149"/>
                    <a:pt x="11757" y="1"/>
                    <a:pt x="11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1"/>
            <p:cNvSpPr/>
            <p:nvPr/>
          </p:nvSpPr>
          <p:spPr>
            <a:xfrm>
              <a:off x="1882425" y="4069200"/>
              <a:ext cx="14825" cy="206150"/>
            </a:xfrm>
            <a:custGeom>
              <a:rect b="b" l="l" r="r" t="t"/>
              <a:pathLst>
                <a:path extrusionOk="0" h="8246" w="593">
                  <a:moveTo>
                    <a:pt x="297" y="1"/>
                  </a:moveTo>
                  <a:cubicBezTo>
                    <a:pt x="112" y="1"/>
                    <a:pt x="1" y="148"/>
                    <a:pt x="1" y="333"/>
                  </a:cubicBezTo>
                  <a:lnTo>
                    <a:pt x="1" y="7912"/>
                  </a:lnTo>
                  <a:cubicBezTo>
                    <a:pt x="1" y="8097"/>
                    <a:pt x="112" y="8245"/>
                    <a:pt x="297" y="8245"/>
                  </a:cubicBezTo>
                  <a:cubicBezTo>
                    <a:pt x="481" y="8245"/>
                    <a:pt x="592" y="8097"/>
                    <a:pt x="592" y="7912"/>
                  </a:cubicBezTo>
                  <a:lnTo>
                    <a:pt x="592" y="333"/>
                  </a:lnTo>
                  <a:cubicBezTo>
                    <a:pt x="592" y="148"/>
                    <a:pt x="481" y="1"/>
                    <a:pt x="2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1"/>
            <p:cNvSpPr/>
            <p:nvPr/>
          </p:nvSpPr>
          <p:spPr>
            <a:xfrm>
              <a:off x="3261425" y="5005475"/>
              <a:ext cx="265300" cy="191150"/>
            </a:xfrm>
            <a:custGeom>
              <a:rect b="b" l="l" r="r" t="t"/>
              <a:pathLst>
                <a:path extrusionOk="0" h="7646" w="10612">
                  <a:moveTo>
                    <a:pt x="5879" y="1"/>
                  </a:moveTo>
                  <a:lnTo>
                    <a:pt x="851" y="6397"/>
                  </a:lnTo>
                  <a:cubicBezTo>
                    <a:pt x="851" y="6397"/>
                    <a:pt x="1" y="7395"/>
                    <a:pt x="1517" y="7580"/>
                  </a:cubicBezTo>
                  <a:cubicBezTo>
                    <a:pt x="2022" y="7629"/>
                    <a:pt x="3201" y="7646"/>
                    <a:pt x="4548" y="7646"/>
                  </a:cubicBezTo>
                  <a:cubicBezTo>
                    <a:pt x="7243" y="7646"/>
                    <a:pt x="10612" y="7580"/>
                    <a:pt x="10612" y="7580"/>
                  </a:cubicBezTo>
                  <a:lnTo>
                    <a:pt x="10612" y="999"/>
                  </a:lnTo>
                  <a:lnTo>
                    <a:pt x="587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1"/>
            <p:cNvSpPr/>
            <p:nvPr/>
          </p:nvSpPr>
          <p:spPr>
            <a:xfrm>
              <a:off x="3268825" y="4997850"/>
              <a:ext cx="265300" cy="206375"/>
            </a:xfrm>
            <a:custGeom>
              <a:rect b="b" l="l" r="r" t="t"/>
              <a:pathLst>
                <a:path extrusionOk="0" h="8255" w="10612">
                  <a:moveTo>
                    <a:pt x="5724" y="640"/>
                  </a:moveTo>
                  <a:lnTo>
                    <a:pt x="9983" y="1563"/>
                  </a:lnTo>
                  <a:lnTo>
                    <a:pt x="9983" y="7566"/>
                  </a:lnTo>
                  <a:lnTo>
                    <a:pt x="9983" y="7566"/>
                  </a:lnTo>
                  <a:cubicBezTo>
                    <a:pt x="9629" y="7580"/>
                    <a:pt x="9021" y="7603"/>
                    <a:pt x="8282" y="7626"/>
                  </a:cubicBezTo>
                  <a:cubicBezTo>
                    <a:pt x="7099" y="7626"/>
                    <a:pt x="5583" y="7663"/>
                    <a:pt x="4252" y="7663"/>
                  </a:cubicBezTo>
                  <a:cubicBezTo>
                    <a:pt x="2921" y="7663"/>
                    <a:pt x="1738" y="7626"/>
                    <a:pt x="1258" y="7589"/>
                  </a:cubicBezTo>
                  <a:cubicBezTo>
                    <a:pt x="925" y="7552"/>
                    <a:pt x="777" y="7441"/>
                    <a:pt x="703" y="7404"/>
                  </a:cubicBezTo>
                  <a:cubicBezTo>
                    <a:pt x="629" y="7330"/>
                    <a:pt x="629" y="7330"/>
                    <a:pt x="629" y="7256"/>
                  </a:cubicBezTo>
                  <a:cubicBezTo>
                    <a:pt x="629" y="7219"/>
                    <a:pt x="666" y="7109"/>
                    <a:pt x="703" y="7035"/>
                  </a:cubicBezTo>
                  <a:lnTo>
                    <a:pt x="777" y="6924"/>
                  </a:lnTo>
                  <a:lnTo>
                    <a:pt x="777" y="6887"/>
                  </a:lnTo>
                  <a:lnTo>
                    <a:pt x="5724" y="640"/>
                  </a:lnTo>
                  <a:close/>
                  <a:moveTo>
                    <a:pt x="5596" y="0"/>
                  </a:moveTo>
                  <a:cubicBezTo>
                    <a:pt x="5507" y="0"/>
                    <a:pt x="5422" y="61"/>
                    <a:pt x="5361" y="121"/>
                  </a:cubicBezTo>
                  <a:lnTo>
                    <a:pt x="296" y="6517"/>
                  </a:lnTo>
                  <a:lnTo>
                    <a:pt x="308" y="6525"/>
                  </a:lnTo>
                  <a:lnTo>
                    <a:pt x="308" y="6525"/>
                  </a:lnTo>
                  <a:cubicBezTo>
                    <a:pt x="268" y="6548"/>
                    <a:pt x="208" y="6620"/>
                    <a:pt x="149" y="6739"/>
                  </a:cubicBezTo>
                  <a:cubicBezTo>
                    <a:pt x="112" y="6850"/>
                    <a:pt x="1" y="7035"/>
                    <a:pt x="1" y="7256"/>
                  </a:cubicBezTo>
                  <a:cubicBezTo>
                    <a:pt x="1" y="7478"/>
                    <a:pt x="112" y="7737"/>
                    <a:pt x="296" y="7885"/>
                  </a:cubicBezTo>
                  <a:cubicBezTo>
                    <a:pt x="518" y="8033"/>
                    <a:pt x="814" y="8144"/>
                    <a:pt x="1184" y="8181"/>
                  </a:cubicBezTo>
                  <a:cubicBezTo>
                    <a:pt x="1738" y="8255"/>
                    <a:pt x="2884" y="8255"/>
                    <a:pt x="4252" y="8255"/>
                  </a:cubicBezTo>
                  <a:cubicBezTo>
                    <a:pt x="6951" y="8255"/>
                    <a:pt x="10316" y="8181"/>
                    <a:pt x="10316" y="8181"/>
                  </a:cubicBezTo>
                  <a:cubicBezTo>
                    <a:pt x="10463" y="8181"/>
                    <a:pt x="10611" y="8033"/>
                    <a:pt x="10611" y="7885"/>
                  </a:cubicBezTo>
                  <a:lnTo>
                    <a:pt x="10611" y="1304"/>
                  </a:lnTo>
                  <a:cubicBezTo>
                    <a:pt x="10611" y="1193"/>
                    <a:pt x="10500" y="1045"/>
                    <a:pt x="10352" y="1008"/>
                  </a:cubicBezTo>
                  <a:lnTo>
                    <a:pt x="5657" y="10"/>
                  </a:lnTo>
                  <a:cubicBezTo>
                    <a:pt x="5637" y="3"/>
                    <a:pt x="5617" y="0"/>
                    <a:pt x="55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1"/>
            <p:cNvSpPr/>
            <p:nvPr/>
          </p:nvSpPr>
          <p:spPr>
            <a:xfrm>
              <a:off x="3389900" y="4063650"/>
              <a:ext cx="271775" cy="1028750"/>
            </a:xfrm>
            <a:custGeom>
              <a:rect b="b" l="l" r="r" t="t"/>
              <a:pathLst>
                <a:path extrusionOk="0" h="41150" w="10871">
                  <a:moveTo>
                    <a:pt x="297" y="1"/>
                  </a:moveTo>
                  <a:lnTo>
                    <a:pt x="1" y="39264"/>
                  </a:lnTo>
                  <a:cubicBezTo>
                    <a:pt x="1" y="40299"/>
                    <a:pt x="851" y="41149"/>
                    <a:pt x="1886" y="41149"/>
                  </a:cubicBezTo>
                  <a:lnTo>
                    <a:pt x="3365" y="41149"/>
                  </a:lnTo>
                  <a:cubicBezTo>
                    <a:pt x="4289" y="41149"/>
                    <a:pt x="5066" y="40484"/>
                    <a:pt x="5214" y="39559"/>
                  </a:cubicBezTo>
                  <a:lnTo>
                    <a:pt x="10870" y="3883"/>
                  </a:lnTo>
                  <a:lnTo>
                    <a:pt x="2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1"/>
            <p:cNvSpPr/>
            <p:nvPr/>
          </p:nvSpPr>
          <p:spPr>
            <a:xfrm>
              <a:off x="3382525" y="4055650"/>
              <a:ext cx="287450" cy="1044125"/>
            </a:xfrm>
            <a:custGeom>
              <a:rect b="b" l="l" r="r" t="t"/>
              <a:pathLst>
                <a:path extrusionOk="0" h="41765" w="11498">
                  <a:moveTo>
                    <a:pt x="921" y="777"/>
                  </a:moveTo>
                  <a:lnTo>
                    <a:pt x="10832" y="4388"/>
                  </a:lnTo>
                  <a:lnTo>
                    <a:pt x="5213" y="39842"/>
                  </a:lnTo>
                  <a:cubicBezTo>
                    <a:pt x="5102" y="40619"/>
                    <a:pt x="4437" y="41173"/>
                    <a:pt x="3660" y="41173"/>
                  </a:cubicBezTo>
                  <a:lnTo>
                    <a:pt x="2181" y="41173"/>
                  </a:lnTo>
                  <a:cubicBezTo>
                    <a:pt x="1331" y="41173"/>
                    <a:pt x="629" y="40471"/>
                    <a:pt x="629" y="39584"/>
                  </a:cubicBezTo>
                  <a:lnTo>
                    <a:pt x="921" y="777"/>
                  </a:lnTo>
                  <a:close/>
                  <a:moveTo>
                    <a:pt x="597" y="1"/>
                  </a:moveTo>
                  <a:cubicBezTo>
                    <a:pt x="543" y="1"/>
                    <a:pt x="487" y="19"/>
                    <a:pt x="444" y="62"/>
                  </a:cubicBezTo>
                  <a:cubicBezTo>
                    <a:pt x="333" y="99"/>
                    <a:pt x="296" y="210"/>
                    <a:pt x="296" y="321"/>
                  </a:cubicBezTo>
                  <a:lnTo>
                    <a:pt x="0" y="39584"/>
                  </a:lnTo>
                  <a:cubicBezTo>
                    <a:pt x="0" y="40804"/>
                    <a:pt x="961" y="41765"/>
                    <a:pt x="2181" y="41765"/>
                  </a:cubicBezTo>
                  <a:lnTo>
                    <a:pt x="3660" y="41765"/>
                  </a:lnTo>
                  <a:cubicBezTo>
                    <a:pt x="4732" y="41765"/>
                    <a:pt x="5657" y="40989"/>
                    <a:pt x="5804" y="39953"/>
                  </a:cubicBezTo>
                  <a:lnTo>
                    <a:pt x="11461" y="4240"/>
                  </a:lnTo>
                  <a:cubicBezTo>
                    <a:pt x="11498" y="4092"/>
                    <a:pt x="11424" y="3944"/>
                    <a:pt x="11276" y="3907"/>
                  </a:cubicBezTo>
                  <a:lnTo>
                    <a:pt x="703" y="25"/>
                  </a:lnTo>
                  <a:cubicBezTo>
                    <a:pt x="672" y="10"/>
                    <a:pt x="635" y="1"/>
                    <a:pt x="5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1"/>
            <p:cNvSpPr/>
            <p:nvPr/>
          </p:nvSpPr>
          <p:spPr>
            <a:xfrm>
              <a:off x="3397300" y="3850150"/>
              <a:ext cx="427050" cy="427050"/>
            </a:xfrm>
            <a:custGeom>
              <a:rect b="b" l="l" r="r" t="t"/>
              <a:pathLst>
                <a:path extrusionOk="0" h="17082" w="17082">
                  <a:moveTo>
                    <a:pt x="8541" y="1"/>
                  </a:moveTo>
                  <a:cubicBezTo>
                    <a:pt x="3846" y="1"/>
                    <a:pt x="1" y="3809"/>
                    <a:pt x="1" y="8541"/>
                  </a:cubicBezTo>
                  <a:cubicBezTo>
                    <a:pt x="1" y="13236"/>
                    <a:pt x="3846" y="17081"/>
                    <a:pt x="8541" y="17081"/>
                  </a:cubicBezTo>
                  <a:cubicBezTo>
                    <a:pt x="13273" y="17081"/>
                    <a:pt x="17081" y="13236"/>
                    <a:pt x="17081" y="8541"/>
                  </a:cubicBezTo>
                  <a:cubicBezTo>
                    <a:pt x="17081" y="3809"/>
                    <a:pt x="13273" y="1"/>
                    <a:pt x="85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1"/>
            <p:cNvSpPr/>
            <p:nvPr/>
          </p:nvSpPr>
          <p:spPr>
            <a:xfrm>
              <a:off x="3389900" y="3841825"/>
              <a:ext cx="442750" cy="442750"/>
            </a:xfrm>
            <a:custGeom>
              <a:rect b="b" l="l" r="r" t="t"/>
              <a:pathLst>
                <a:path extrusionOk="0" h="17710" w="17710">
                  <a:moveTo>
                    <a:pt x="8837" y="629"/>
                  </a:moveTo>
                  <a:cubicBezTo>
                    <a:pt x="11129" y="629"/>
                    <a:pt x="13199" y="1554"/>
                    <a:pt x="14678" y="3032"/>
                  </a:cubicBezTo>
                  <a:cubicBezTo>
                    <a:pt x="16157" y="4548"/>
                    <a:pt x="17081" y="6582"/>
                    <a:pt x="17081" y="8874"/>
                  </a:cubicBezTo>
                  <a:cubicBezTo>
                    <a:pt x="17081" y="11129"/>
                    <a:pt x="16157" y="13199"/>
                    <a:pt x="14678" y="14678"/>
                  </a:cubicBezTo>
                  <a:cubicBezTo>
                    <a:pt x="13199" y="16194"/>
                    <a:pt x="11129" y="17081"/>
                    <a:pt x="8837" y="17081"/>
                  </a:cubicBezTo>
                  <a:cubicBezTo>
                    <a:pt x="6582" y="17081"/>
                    <a:pt x="4511" y="16194"/>
                    <a:pt x="3032" y="14678"/>
                  </a:cubicBezTo>
                  <a:cubicBezTo>
                    <a:pt x="1554" y="13199"/>
                    <a:pt x="629" y="11129"/>
                    <a:pt x="629" y="8874"/>
                  </a:cubicBezTo>
                  <a:cubicBezTo>
                    <a:pt x="629" y="6582"/>
                    <a:pt x="1554" y="4548"/>
                    <a:pt x="3032" y="3032"/>
                  </a:cubicBezTo>
                  <a:cubicBezTo>
                    <a:pt x="4511" y="1554"/>
                    <a:pt x="6582" y="629"/>
                    <a:pt x="8837" y="629"/>
                  </a:cubicBezTo>
                  <a:close/>
                  <a:moveTo>
                    <a:pt x="8837" y="1"/>
                  </a:moveTo>
                  <a:cubicBezTo>
                    <a:pt x="3957" y="1"/>
                    <a:pt x="1" y="3994"/>
                    <a:pt x="1" y="8874"/>
                  </a:cubicBezTo>
                  <a:cubicBezTo>
                    <a:pt x="1" y="13754"/>
                    <a:pt x="3957" y="17710"/>
                    <a:pt x="8837" y="17710"/>
                  </a:cubicBezTo>
                  <a:cubicBezTo>
                    <a:pt x="13754" y="17710"/>
                    <a:pt x="17710" y="13754"/>
                    <a:pt x="17710" y="8874"/>
                  </a:cubicBezTo>
                  <a:cubicBezTo>
                    <a:pt x="17710" y="3994"/>
                    <a:pt x="13754" y="1"/>
                    <a:pt x="88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1"/>
            <p:cNvSpPr/>
            <p:nvPr/>
          </p:nvSpPr>
          <p:spPr>
            <a:xfrm>
              <a:off x="4143175" y="5005475"/>
              <a:ext cx="265300" cy="191150"/>
            </a:xfrm>
            <a:custGeom>
              <a:rect b="b" l="l" r="r" t="t"/>
              <a:pathLst>
                <a:path extrusionOk="0" h="7646" w="10612">
                  <a:moveTo>
                    <a:pt x="4733" y="1"/>
                  </a:moveTo>
                  <a:lnTo>
                    <a:pt x="1" y="999"/>
                  </a:lnTo>
                  <a:lnTo>
                    <a:pt x="1" y="7580"/>
                  </a:lnTo>
                  <a:cubicBezTo>
                    <a:pt x="1" y="7580"/>
                    <a:pt x="3369" y="7646"/>
                    <a:pt x="6064" y="7646"/>
                  </a:cubicBezTo>
                  <a:cubicBezTo>
                    <a:pt x="7411" y="7646"/>
                    <a:pt x="8590" y="7629"/>
                    <a:pt x="9096" y="7580"/>
                  </a:cubicBezTo>
                  <a:cubicBezTo>
                    <a:pt x="10611" y="7395"/>
                    <a:pt x="9761" y="6397"/>
                    <a:pt x="9761" y="6397"/>
                  </a:cubicBezTo>
                  <a:lnTo>
                    <a:pt x="47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1"/>
            <p:cNvSpPr/>
            <p:nvPr/>
          </p:nvSpPr>
          <p:spPr>
            <a:xfrm>
              <a:off x="4135800" y="4997850"/>
              <a:ext cx="265275" cy="206375"/>
            </a:xfrm>
            <a:custGeom>
              <a:rect b="b" l="l" r="r" t="t"/>
              <a:pathLst>
                <a:path extrusionOk="0" h="8255" w="10611">
                  <a:moveTo>
                    <a:pt x="4887" y="640"/>
                  </a:moveTo>
                  <a:lnTo>
                    <a:pt x="9797" y="6887"/>
                  </a:lnTo>
                  <a:lnTo>
                    <a:pt x="9834" y="6887"/>
                  </a:lnTo>
                  <a:cubicBezTo>
                    <a:pt x="9834" y="6887"/>
                    <a:pt x="9871" y="6961"/>
                    <a:pt x="9908" y="7035"/>
                  </a:cubicBezTo>
                  <a:cubicBezTo>
                    <a:pt x="9945" y="7109"/>
                    <a:pt x="9982" y="7219"/>
                    <a:pt x="9982" y="7256"/>
                  </a:cubicBezTo>
                  <a:cubicBezTo>
                    <a:pt x="9982" y="7330"/>
                    <a:pt x="9982" y="7330"/>
                    <a:pt x="9908" y="7404"/>
                  </a:cubicBezTo>
                  <a:cubicBezTo>
                    <a:pt x="9834" y="7441"/>
                    <a:pt x="9686" y="7552"/>
                    <a:pt x="9354" y="7589"/>
                  </a:cubicBezTo>
                  <a:cubicBezTo>
                    <a:pt x="8873" y="7626"/>
                    <a:pt x="7690" y="7663"/>
                    <a:pt x="6359" y="7663"/>
                  </a:cubicBezTo>
                  <a:cubicBezTo>
                    <a:pt x="5028" y="7663"/>
                    <a:pt x="3512" y="7626"/>
                    <a:pt x="2329" y="7626"/>
                  </a:cubicBezTo>
                  <a:cubicBezTo>
                    <a:pt x="1564" y="7602"/>
                    <a:pt x="938" y="7578"/>
                    <a:pt x="592" y="7564"/>
                  </a:cubicBezTo>
                  <a:lnTo>
                    <a:pt x="592" y="7564"/>
                  </a:lnTo>
                  <a:lnTo>
                    <a:pt x="592" y="1563"/>
                  </a:lnTo>
                  <a:lnTo>
                    <a:pt x="4887" y="640"/>
                  </a:lnTo>
                  <a:close/>
                  <a:moveTo>
                    <a:pt x="5015" y="0"/>
                  </a:moveTo>
                  <a:cubicBezTo>
                    <a:pt x="4995" y="0"/>
                    <a:pt x="4975" y="3"/>
                    <a:pt x="4954" y="10"/>
                  </a:cubicBezTo>
                  <a:lnTo>
                    <a:pt x="222" y="1008"/>
                  </a:lnTo>
                  <a:cubicBezTo>
                    <a:pt x="111" y="1045"/>
                    <a:pt x="0" y="1193"/>
                    <a:pt x="0" y="1304"/>
                  </a:cubicBezTo>
                  <a:lnTo>
                    <a:pt x="0" y="7885"/>
                  </a:lnTo>
                  <a:cubicBezTo>
                    <a:pt x="0" y="8033"/>
                    <a:pt x="111" y="8181"/>
                    <a:pt x="296" y="8181"/>
                  </a:cubicBezTo>
                  <a:cubicBezTo>
                    <a:pt x="296" y="8181"/>
                    <a:pt x="3660" y="8255"/>
                    <a:pt x="6359" y="8255"/>
                  </a:cubicBezTo>
                  <a:cubicBezTo>
                    <a:pt x="7690" y="8255"/>
                    <a:pt x="8873" y="8255"/>
                    <a:pt x="9428" y="8181"/>
                  </a:cubicBezTo>
                  <a:cubicBezTo>
                    <a:pt x="9797" y="8144"/>
                    <a:pt x="10093" y="8033"/>
                    <a:pt x="10278" y="7885"/>
                  </a:cubicBezTo>
                  <a:cubicBezTo>
                    <a:pt x="10500" y="7737"/>
                    <a:pt x="10611" y="7478"/>
                    <a:pt x="10611" y="7256"/>
                  </a:cubicBezTo>
                  <a:cubicBezTo>
                    <a:pt x="10611" y="7035"/>
                    <a:pt x="10500" y="6850"/>
                    <a:pt x="10426" y="6739"/>
                  </a:cubicBezTo>
                  <a:cubicBezTo>
                    <a:pt x="10352" y="6591"/>
                    <a:pt x="10315" y="6517"/>
                    <a:pt x="10278" y="6517"/>
                  </a:cubicBezTo>
                  <a:lnTo>
                    <a:pt x="5250" y="121"/>
                  </a:lnTo>
                  <a:cubicBezTo>
                    <a:pt x="5190" y="61"/>
                    <a:pt x="5105" y="0"/>
                    <a:pt x="50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1"/>
            <p:cNvSpPr/>
            <p:nvPr/>
          </p:nvSpPr>
          <p:spPr>
            <a:xfrm>
              <a:off x="4008250" y="4063650"/>
              <a:ext cx="271750" cy="1028750"/>
            </a:xfrm>
            <a:custGeom>
              <a:rect b="b" l="l" r="r" t="t"/>
              <a:pathLst>
                <a:path extrusionOk="0" h="41150" w="10870">
                  <a:moveTo>
                    <a:pt x="10574" y="1"/>
                  </a:moveTo>
                  <a:lnTo>
                    <a:pt x="0" y="3883"/>
                  </a:lnTo>
                  <a:lnTo>
                    <a:pt x="5657" y="39559"/>
                  </a:lnTo>
                  <a:cubicBezTo>
                    <a:pt x="5805" y="40484"/>
                    <a:pt x="6581" y="41149"/>
                    <a:pt x="7505" y="41149"/>
                  </a:cubicBezTo>
                  <a:lnTo>
                    <a:pt x="8984" y="41149"/>
                  </a:lnTo>
                  <a:cubicBezTo>
                    <a:pt x="10019" y="41149"/>
                    <a:pt x="10870" y="40299"/>
                    <a:pt x="10870" y="39264"/>
                  </a:cubicBezTo>
                  <a:lnTo>
                    <a:pt x="105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1"/>
            <p:cNvSpPr/>
            <p:nvPr/>
          </p:nvSpPr>
          <p:spPr>
            <a:xfrm>
              <a:off x="3999925" y="4055650"/>
              <a:ext cx="287475" cy="1044125"/>
            </a:xfrm>
            <a:custGeom>
              <a:rect b="b" l="l" r="r" t="t"/>
              <a:pathLst>
                <a:path extrusionOk="0" h="41765" w="11499">
                  <a:moveTo>
                    <a:pt x="10577" y="764"/>
                  </a:moveTo>
                  <a:lnTo>
                    <a:pt x="10870" y="39584"/>
                  </a:lnTo>
                  <a:cubicBezTo>
                    <a:pt x="10870" y="40471"/>
                    <a:pt x="10167" y="41173"/>
                    <a:pt x="9317" y="41173"/>
                  </a:cubicBezTo>
                  <a:lnTo>
                    <a:pt x="7838" y="41173"/>
                  </a:lnTo>
                  <a:cubicBezTo>
                    <a:pt x="7062" y="41173"/>
                    <a:pt x="6396" y="40619"/>
                    <a:pt x="6285" y="39842"/>
                  </a:cubicBezTo>
                  <a:lnTo>
                    <a:pt x="666" y="4388"/>
                  </a:lnTo>
                  <a:lnTo>
                    <a:pt x="10577" y="764"/>
                  </a:lnTo>
                  <a:close/>
                  <a:moveTo>
                    <a:pt x="10902" y="1"/>
                  </a:moveTo>
                  <a:cubicBezTo>
                    <a:pt x="10863" y="1"/>
                    <a:pt x="10827" y="10"/>
                    <a:pt x="10796" y="25"/>
                  </a:cubicBezTo>
                  <a:lnTo>
                    <a:pt x="222" y="3907"/>
                  </a:lnTo>
                  <a:cubicBezTo>
                    <a:pt x="74" y="3944"/>
                    <a:pt x="0" y="4092"/>
                    <a:pt x="37" y="4240"/>
                  </a:cubicBezTo>
                  <a:lnTo>
                    <a:pt x="5657" y="39953"/>
                  </a:lnTo>
                  <a:cubicBezTo>
                    <a:pt x="5842" y="40989"/>
                    <a:pt x="6766" y="41765"/>
                    <a:pt x="7838" y="41765"/>
                  </a:cubicBezTo>
                  <a:lnTo>
                    <a:pt x="9317" y="41765"/>
                  </a:lnTo>
                  <a:cubicBezTo>
                    <a:pt x="10500" y="41765"/>
                    <a:pt x="11498" y="40804"/>
                    <a:pt x="11498" y="39584"/>
                  </a:cubicBezTo>
                  <a:lnTo>
                    <a:pt x="11203" y="321"/>
                  </a:lnTo>
                  <a:cubicBezTo>
                    <a:pt x="11203" y="210"/>
                    <a:pt x="11129" y="99"/>
                    <a:pt x="11055" y="62"/>
                  </a:cubicBezTo>
                  <a:cubicBezTo>
                    <a:pt x="11011" y="19"/>
                    <a:pt x="10955" y="1"/>
                    <a:pt x="109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1"/>
            <p:cNvSpPr/>
            <p:nvPr/>
          </p:nvSpPr>
          <p:spPr>
            <a:xfrm>
              <a:off x="3844650" y="3850150"/>
              <a:ext cx="427950" cy="427050"/>
            </a:xfrm>
            <a:custGeom>
              <a:rect b="b" l="l" r="r" t="t"/>
              <a:pathLst>
                <a:path extrusionOk="0" h="17082" w="17118">
                  <a:moveTo>
                    <a:pt x="8541" y="1"/>
                  </a:moveTo>
                  <a:cubicBezTo>
                    <a:pt x="3845" y="1"/>
                    <a:pt x="0" y="3809"/>
                    <a:pt x="0" y="8541"/>
                  </a:cubicBezTo>
                  <a:cubicBezTo>
                    <a:pt x="0" y="13236"/>
                    <a:pt x="3845" y="17081"/>
                    <a:pt x="8541" y="17081"/>
                  </a:cubicBezTo>
                  <a:cubicBezTo>
                    <a:pt x="13273" y="17081"/>
                    <a:pt x="17118" y="13236"/>
                    <a:pt x="17118" y="8541"/>
                  </a:cubicBezTo>
                  <a:cubicBezTo>
                    <a:pt x="17118" y="3809"/>
                    <a:pt x="13273" y="1"/>
                    <a:pt x="85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1"/>
            <p:cNvSpPr/>
            <p:nvPr/>
          </p:nvSpPr>
          <p:spPr>
            <a:xfrm>
              <a:off x="3837250" y="3841825"/>
              <a:ext cx="442750" cy="442750"/>
            </a:xfrm>
            <a:custGeom>
              <a:rect b="b" l="l" r="r" t="t"/>
              <a:pathLst>
                <a:path extrusionOk="0" h="17710" w="17710">
                  <a:moveTo>
                    <a:pt x="8837" y="629"/>
                  </a:moveTo>
                  <a:cubicBezTo>
                    <a:pt x="11129" y="629"/>
                    <a:pt x="13199" y="1554"/>
                    <a:pt x="14678" y="3032"/>
                  </a:cubicBezTo>
                  <a:cubicBezTo>
                    <a:pt x="16157" y="4548"/>
                    <a:pt x="17081" y="6582"/>
                    <a:pt x="17081" y="8874"/>
                  </a:cubicBezTo>
                  <a:cubicBezTo>
                    <a:pt x="17081" y="11129"/>
                    <a:pt x="16157" y="13199"/>
                    <a:pt x="14678" y="14678"/>
                  </a:cubicBezTo>
                  <a:cubicBezTo>
                    <a:pt x="13199" y="16194"/>
                    <a:pt x="11129" y="17081"/>
                    <a:pt x="8837" y="17081"/>
                  </a:cubicBezTo>
                  <a:cubicBezTo>
                    <a:pt x="6581" y="17081"/>
                    <a:pt x="4511" y="16194"/>
                    <a:pt x="3032" y="14678"/>
                  </a:cubicBezTo>
                  <a:cubicBezTo>
                    <a:pt x="1553" y="13199"/>
                    <a:pt x="629" y="11129"/>
                    <a:pt x="629" y="8874"/>
                  </a:cubicBezTo>
                  <a:cubicBezTo>
                    <a:pt x="629" y="6582"/>
                    <a:pt x="1553" y="4548"/>
                    <a:pt x="3032" y="3032"/>
                  </a:cubicBezTo>
                  <a:cubicBezTo>
                    <a:pt x="4511" y="1554"/>
                    <a:pt x="6581" y="629"/>
                    <a:pt x="8837" y="629"/>
                  </a:cubicBezTo>
                  <a:close/>
                  <a:moveTo>
                    <a:pt x="8837" y="1"/>
                  </a:moveTo>
                  <a:cubicBezTo>
                    <a:pt x="3956" y="1"/>
                    <a:pt x="1" y="3994"/>
                    <a:pt x="1" y="8874"/>
                  </a:cubicBezTo>
                  <a:cubicBezTo>
                    <a:pt x="1" y="13754"/>
                    <a:pt x="3956" y="17710"/>
                    <a:pt x="8837" y="17710"/>
                  </a:cubicBezTo>
                  <a:cubicBezTo>
                    <a:pt x="13754" y="17710"/>
                    <a:pt x="17710" y="13754"/>
                    <a:pt x="17710" y="8874"/>
                  </a:cubicBezTo>
                  <a:cubicBezTo>
                    <a:pt x="17710" y="3994"/>
                    <a:pt x="13754" y="1"/>
                    <a:pt x="88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1"/>
            <p:cNvSpPr/>
            <p:nvPr/>
          </p:nvSpPr>
          <p:spPr>
            <a:xfrm>
              <a:off x="3685675" y="2397200"/>
              <a:ext cx="332750" cy="450150"/>
            </a:xfrm>
            <a:custGeom>
              <a:rect b="b" l="l" r="r" t="t"/>
              <a:pathLst>
                <a:path extrusionOk="0" h="18006" w="13310">
                  <a:moveTo>
                    <a:pt x="6433" y="1"/>
                  </a:moveTo>
                  <a:cubicBezTo>
                    <a:pt x="5657" y="1"/>
                    <a:pt x="4881" y="112"/>
                    <a:pt x="4252" y="333"/>
                  </a:cubicBezTo>
                  <a:cubicBezTo>
                    <a:pt x="0" y="2034"/>
                    <a:pt x="1442" y="9280"/>
                    <a:pt x="2034" y="12755"/>
                  </a:cubicBezTo>
                  <a:cubicBezTo>
                    <a:pt x="2516" y="15718"/>
                    <a:pt x="5405" y="18006"/>
                    <a:pt x="8369" y="18006"/>
                  </a:cubicBezTo>
                  <a:cubicBezTo>
                    <a:pt x="8586" y="18006"/>
                    <a:pt x="8804" y="17994"/>
                    <a:pt x="9021" y="17968"/>
                  </a:cubicBezTo>
                  <a:cubicBezTo>
                    <a:pt x="13125" y="17525"/>
                    <a:pt x="13310" y="12534"/>
                    <a:pt x="13162" y="9391"/>
                  </a:cubicBezTo>
                  <a:cubicBezTo>
                    <a:pt x="12903" y="4770"/>
                    <a:pt x="12090" y="38"/>
                    <a:pt x="64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1"/>
            <p:cNvSpPr/>
            <p:nvPr/>
          </p:nvSpPr>
          <p:spPr>
            <a:xfrm>
              <a:off x="3710625" y="2388875"/>
              <a:ext cx="312425" cy="466800"/>
            </a:xfrm>
            <a:custGeom>
              <a:rect b="b" l="l" r="r" t="t"/>
              <a:pathLst>
                <a:path extrusionOk="0" h="18672" w="12497">
                  <a:moveTo>
                    <a:pt x="5435" y="629"/>
                  </a:moveTo>
                  <a:cubicBezTo>
                    <a:pt x="6803" y="629"/>
                    <a:pt x="7838" y="925"/>
                    <a:pt x="8689" y="1406"/>
                  </a:cubicBezTo>
                  <a:cubicBezTo>
                    <a:pt x="9909" y="2145"/>
                    <a:pt x="10648" y="3365"/>
                    <a:pt x="11092" y="4807"/>
                  </a:cubicBezTo>
                  <a:cubicBezTo>
                    <a:pt x="11572" y="6286"/>
                    <a:pt x="11757" y="8023"/>
                    <a:pt x="11831" y="9761"/>
                  </a:cubicBezTo>
                  <a:cubicBezTo>
                    <a:pt x="11868" y="10168"/>
                    <a:pt x="11868" y="10648"/>
                    <a:pt x="11868" y="11129"/>
                  </a:cubicBezTo>
                  <a:cubicBezTo>
                    <a:pt x="11868" y="12645"/>
                    <a:pt x="11720" y="14309"/>
                    <a:pt x="11129" y="15602"/>
                  </a:cubicBezTo>
                  <a:cubicBezTo>
                    <a:pt x="10870" y="16231"/>
                    <a:pt x="10463" y="16786"/>
                    <a:pt x="9983" y="17229"/>
                  </a:cubicBezTo>
                  <a:cubicBezTo>
                    <a:pt x="9465" y="17636"/>
                    <a:pt x="8837" y="17932"/>
                    <a:pt x="8023" y="18006"/>
                  </a:cubicBezTo>
                  <a:cubicBezTo>
                    <a:pt x="7801" y="18043"/>
                    <a:pt x="7617" y="18043"/>
                    <a:pt x="7395" y="18043"/>
                  </a:cubicBezTo>
                  <a:cubicBezTo>
                    <a:pt x="5990" y="18043"/>
                    <a:pt x="4585" y="17488"/>
                    <a:pt x="3476" y="16601"/>
                  </a:cubicBezTo>
                  <a:cubicBezTo>
                    <a:pt x="2367" y="15676"/>
                    <a:pt x="1553" y="14419"/>
                    <a:pt x="1332" y="13052"/>
                  </a:cubicBezTo>
                  <a:cubicBezTo>
                    <a:pt x="1073" y="11462"/>
                    <a:pt x="629" y="9059"/>
                    <a:pt x="629" y="6840"/>
                  </a:cubicBezTo>
                  <a:cubicBezTo>
                    <a:pt x="629" y="5509"/>
                    <a:pt x="777" y="4216"/>
                    <a:pt x="1221" y="3217"/>
                  </a:cubicBezTo>
                  <a:cubicBezTo>
                    <a:pt x="1627" y="2182"/>
                    <a:pt x="2293" y="1406"/>
                    <a:pt x="3365" y="962"/>
                  </a:cubicBezTo>
                  <a:cubicBezTo>
                    <a:pt x="3957" y="740"/>
                    <a:pt x="4659" y="629"/>
                    <a:pt x="5398" y="629"/>
                  </a:cubicBezTo>
                  <a:close/>
                  <a:moveTo>
                    <a:pt x="5398" y="1"/>
                  </a:moveTo>
                  <a:cubicBezTo>
                    <a:pt x="4585" y="1"/>
                    <a:pt x="3809" y="149"/>
                    <a:pt x="3143" y="408"/>
                  </a:cubicBezTo>
                  <a:cubicBezTo>
                    <a:pt x="1886" y="888"/>
                    <a:pt x="1110" y="1812"/>
                    <a:pt x="629" y="2959"/>
                  </a:cubicBezTo>
                  <a:cubicBezTo>
                    <a:pt x="149" y="4105"/>
                    <a:pt x="1" y="5473"/>
                    <a:pt x="1" y="6840"/>
                  </a:cubicBezTo>
                  <a:cubicBezTo>
                    <a:pt x="1" y="9133"/>
                    <a:pt x="481" y="11573"/>
                    <a:pt x="740" y="13162"/>
                  </a:cubicBezTo>
                  <a:cubicBezTo>
                    <a:pt x="999" y="14715"/>
                    <a:pt x="1886" y="16083"/>
                    <a:pt x="3069" y="17081"/>
                  </a:cubicBezTo>
                  <a:cubicBezTo>
                    <a:pt x="4289" y="18043"/>
                    <a:pt x="5842" y="18671"/>
                    <a:pt x="7395" y="18671"/>
                  </a:cubicBezTo>
                  <a:cubicBezTo>
                    <a:pt x="7617" y="18671"/>
                    <a:pt x="7838" y="18634"/>
                    <a:pt x="8060" y="18634"/>
                  </a:cubicBezTo>
                  <a:cubicBezTo>
                    <a:pt x="9021" y="18523"/>
                    <a:pt x="9761" y="18190"/>
                    <a:pt x="10352" y="17673"/>
                  </a:cubicBezTo>
                  <a:cubicBezTo>
                    <a:pt x="11277" y="16970"/>
                    <a:pt x="11794" y="15861"/>
                    <a:pt x="12090" y="14715"/>
                  </a:cubicBezTo>
                  <a:cubicBezTo>
                    <a:pt x="12423" y="13569"/>
                    <a:pt x="12497" y="12312"/>
                    <a:pt x="12497" y="11129"/>
                  </a:cubicBezTo>
                  <a:cubicBezTo>
                    <a:pt x="12497" y="10648"/>
                    <a:pt x="12497" y="10168"/>
                    <a:pt x="12460" y="9724"/>
                  </a:cubicBezTo>
                  <a:cubicBezTo>
                    <a:pt x="12312" y="7395"/>
                    <a:pt x="12053" y="4992"/>
                    <a:pt x="11092" y="3143"/>
                  </a:cubicBezTo>
                  <a:cubicBezTo>
                    <a:pt x="10611" y="2219"/>
                    <a:pt x="9909" y="1443"/>
                    <a:pt x="8985" y="888"/>
                  </a:cubicBezTo>
                  <a:cubicBezTo>
                    <a:pt x="8060" y="334"/>
                    <a:pt x="6877" y="38"/>
                    <a:pt x="54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1"/>
            <p:cNvSpPr/>
            <p:nvPr/>
          </p:nvSpPr>
          <p:spPr>
            <a:xfrm>
              <a:off x="3762400" y="2725350"/>
              <a:ext cx="136800" cy="153425"/>
            </a:xfrm>
            <a:custGeom>
              <a:rect b="b" l="l" r="r" t="t"/>
              <a:pathLst>
                <a:path extrusionOk="0" h="6137" w="5472">
                  <a:moveTo>
                    <a:pt x="1639" y="0"/>
                  </a:moveTo>
                  <a:cubicBezTo>
                    <a:pt x="994" y="0"/>
                    <a:pt x="403" y="187"/>
                    <a:pt x="0" y="702"/>
                  </a:cubicBezTo>
                  <a:lnTo>
                    <a:pt x="444" y="5730"/>
                  </a:lnTo>
                  <a:lnTo>
                    <a:pt x="5250" y="6136"/>
                  </a:lnTo>
                  <a:lnTo>
                    <a:pt x="5472" y="1330"/>
                  </a:lnTo>
                  <a:cubicBezTo>
                    <a:pt x="5472" y="1330"/>
                    <a:pt x="3360" y="0"/>
                    <a:pt x="1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1"/>
            <p:cNvSpPr/>
            <p:nvPr/>
          </p:nvSpPr>
          <p:spPr>
            <a:xfrm>
              <a:off x="3755000" y="2717000"/>
              <a:ext cx="151600" cy="169525"/>
            </a:xfrm>
            <a:custGeom>
              <a:rect b="b" l="l" r="r" t="t"/>
              <a:pathLst>
                <a:path extrusionOk="0" h="6781" w="6064">
                  <a:moveTo>
                    <a:pt x="1923" y="629"/>
                  </a:moveTo>
                  <a:cubicBezTo>
                    <a:pt x="2699" y="629"/>
                    <a:pt x="3660" y="925"/>
                    <a:pt x="4363" y="1257"/>
                  </a:cubicBezTo>
                  <a:cubicBezTo>
                    <a:pt x="4732" y="1442"/>
                    <a:pt x="5028" y="1590"/>
                    <a:pt x="5250" y="1701"/>
                  </a:cubicBezTo>
                  <a:cubicBezTo>
                    <a:pt x="5321" y="1749"/>
                    <a:pt x="5377" y="1781"/>
                    <a:pt x="5428" y="1807"/>
                  </a:cubicBezTo>
                  <a:lnTo>
                    <a:pt x="5428" y="1807"/>
                  </a:lnTo>
                  <a:lnTo>
                    <a:pt x="5250" y="6138"/>
                  </a:lnTo>
                  <a:lnTo>
                    <a:pt x="998" y="5768"/>
                  </a:lnTo>
                  <a:lnTo>
                    <a:pt x="638" y="1112"/>
                  </a:lnTo>
                  <a:lnTo>
                    <a:pt x="638" y="1112"/>
                  </a:lnTo>
                  <a:cubicBezTo>
                    <a:pt x="779" y="950"/>
                    <a:pt x="963" y="838"/>
                    <a:pt x="1146" y="777"/>
                  </a:cubicBezTo>
                  <a:cubicBezTo>
                    <a:pt x="1368" y="666"/>
                    <a:pt x="1664" y="629"/>
                    <a:pt x="1923" y="629"/>
                  </a:cubicBezTo>
                  <a:close/>
                  <a:moveTo>
                    <a:pt x="1923" y="0"/>
                  </a:moveTo>
                  <a:cubicBezTo>
                    <a:pt x="1590" y="0"/>
                    <a:pt x="1257" y="74"/>
                    <a:pt x="925" y="185"/>
                  </a:cubicBezTo>
                  <a:cubicBezTo>
                    <a:pt x="592" y="333"/>
                    <a:pt x="296" y="518"/>
                    <a:pt x="74" y="814"/>
                  </a:cubicBezTo>
                  <a:cubicBezTo>
                    <a:pt x="0" y="888"/>
                    <a:pt x="0" y="962"/>
                    <a:pt x="0" y="1036"/>
                  </a:cubicBezTo>
                  <a:lnTo>
                    <a:pt x="407" y="6064"/>
                  </a:lnTo>
                  <a:cubicBezTo>
                    <a:pt x="444" y="6212"/>
                    <a:pt x="555" y="6359"/>
                    <a:pt x="703" y="6359"/>
                  </a:cubicBezTo>
                  <a:lnTo>
                    <a:pt x="5509" y="6766"/>
                  </a:lnTo>
                  <a:cubicBezTo>
                    <a:pt x="5539" y="6776"/>
                    <a:pt x="5566" y="6781"/>
                    <a:pt x="5591" y="6781"/>
                  </a:cubicBezTo>
                  <a:cubicBezTo>
                    <a:pt x="5659" y="6781"/>
                    <a:pt x="5714" y="6746"/>
                    <a:pt x="5768" y="6692"/>
                  </a:cubicBezTo>
                  <a:cubicBezTo>
                    <a:pt x="5805" y="6655"/>
                    <a:pt x="5842" y="6581"/>
                    <a:pt x="5842" y="6470"/>
                  </a:cubicBezTo>
                  <a:lnTo>
                    <a:pt x="6063" y="1664"/>
                  </a:lnTo>
                  <a:cubicBezTo>
                    <a:pt x="6063" y="1553"/>
                    <a:pt x="6026" y="1442"/>
                    <a:pt x="5916" y="1405"/>
                  </a:cubicBezTo>
                  <a:cubicBezTo>
                    <a:pt x="5916" y="1368"/>
                    <a:pt x="5398" y="1036"/>
                    <a:pt x="4622" y="703"/>
                  </a:cubicBezTo>
                  <a:cubicBezTo>
                    <a:pt x="3845" y="370"/>
                    <a:pt x="2884" y="0"/>
                    <a:pt x="19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1"/>
            <p:cNvSpPr/>
            <p:nvPr/>
          </p:nvSpPr>
          <p:spPr>
            <a:xfrm>
              <a:off x="3642950" y="2338775"/>
              <a:ext cx="450350" cy="524625"/>
            </a:xfrm>
            <a:custGeom>
              <a:rect b="b" l="l" r="r" t="t"/>
              <a:pathLst>
                <a:path extrusionOk="0" h="20985" w="18014">
                  <a:moveTo>
                    <a:pt x="11262" y="9730"/>
                  </a:moveTo>
                  <a:cubicBezTo>
                    <a:pt x="11883" y="9730"/>
                    <a:pt x="12619" y="11617"/>
                    <a:pt x="12727" y="11913"/>
                  </a:cubicBezTo>
                  <a:cubicBezTo>
                    <a:pt x="12727" y="12911"/>
                    <a:pt x="12616" y="14538"/>
                    <a:pt x="12357" y="15092"/>
                  </a:cubicBezTo>
                  <a:cubicBezTo>
                    <a:pt x="12209" y="15351"/>
                    <a:pt x="11913" y="15647"/>
                    <a:pt x="11544" y="15906"/>
                  </a:cubicBezTo>
                  <a:cubicBezTo>
                    <a:pt x="12024" y="15277"/>
                    <a:pt x="12172" y="14760"/>
                    <a:pt x="11728" y="14686"/>
                  </a:cubicBezTo>
                  <a:cubicBezTo>
                    <a:pt x="10250" y="14464"/>
                    <a:pt x="10028" y="13429"/>
                    <a:pt x="10656" y="10693"/>
                  </a:cubicBezTo>
                  <a:cubicBezTo>
                    <a:pt x="10817" y="9991"/>
                    <a:pt x="11032" y="9730"/>
                    <a:pt x="11262" y="9730"/>
                  </a:cubicBezTo>
                  <a:close/>
                  <a:moveTo>
                    <a:pt x="6846" y="1"/>
                  </a:moveTo>
                  <a:cubicBezTo>
                    <a:pt x="3183" y="1"/>
                    <a:pt x="1" y="4529"/>
                    <a:pt x="1229" y="9658"/>
                  </a:cubicBezTo>
                  <a:cubicBezTo>
                    <a:pt x="1931" y="12652"/>
                    <a:pt x="3743" y="17348"/>
                    <a:pt x="7144" y="18272"/>
                  </a:cubicBezTo>
                  <a:cubicBezTo>
                    <a:pt x="7305" y="18314"/>
                    <a:pt x="7471" y="18333"/>
                    <a:pt x="7640" y="18333"/>
                  </a:cubicBezTo>
                  <a:cubicBezTo>
                    <a:pt x="8367" y="18333"/>
                    <a:pt x="9153" y="17975"/>
                    <a:pt x="9843" y="17496"/>
                  </a:cubicBezTo>
                  <a:lnTo>
                    <a:pt x="9843" y="17496"/>
                  </a:lnTo>
                  <a:cubicBezTo>
                    <a:pt x="9806" y="17606"/>
                    <a:pt x="9806" y="17717"/>
                    <a:pt x="9806" y="17828"/>
                  </a:cubicBezTo>
                  <a:cubicBezTo>
                    <a:pt x="10019" y="18643"/>
                    <a:pt x="9824" y="20985"/>
                    <a:pt x="11498" y="20985"/>
                  </a:cubicBezTo>
                  <a:cubicBezTo>
                    <a:pt x="11571" y="20985"/>
                    <a:pt x="11648" y="20980"/>
                    <a:pt x="11728" y="20971"/>
                  </a:cubicBezTo>
                  <a:cubicBezTo>
                    <a:pt x="13614" y="20749"/>
                    <a:pt x="14871" y="17422"/>
                    <a:pt x="14871" y="15943"/>
                  </a:cubicBezTo>
                  <a:cubicBezTo>
                    <a:pt x="14871" y="14464"/>
                    <a:pt x="13392" y="13614"/>
                    <a:pt x="13392" y="13614"/>
                  </a:cubicBezTo>
                  <a:lnTo>
                    <a:pt x="12985" y="7957"/>
                  </a:lnTo>
                  <a:cubicBezTo>
                    <a:pt x="12985" y="7957"/>
                    <a:pt x="14649" y="7957"/>
                    <a:pt x="16313" y="5887"/>
                  </a:cubicBezTo>
                  <a:cubicBezTo>
                    <a:pt x="18013" y="3779"/>
                    <a:pt x="11285" y="230"/>
                    <a:pt x="7107" y="8"/>
                  </a:cubicBezTo>
                  <a:cubicBezTo>
                    <a:pt x="7020" y="3"/>
                    <a:pt x="6933" y="1"/>
                    <a:pt x="68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1"/>
            <p:cNvSpPr/>
            <p:nvPr/>
          </p:nvSpPr>
          <p:spPr>
            <a:xfrm>
              <a:off x="3658875" y="2330650"/>
              <a:ext cx="406700" cy="540725"/>
            </a:xfrm>
            <a:custGeom>
              <a:rect b="b" l="l" r="r" t="t"/>
              <a:pathLst>
                <a:path extrusionOk="0" h="21629" w="16268">
                  <a:moveTo>
                    <a:pt x="10685" y="10389"/>
                  </a:moveTo>
                  <a:cubicBezTo>
                    <a:pt x="10796" y="10463"/>
                    <a:pt x="10907" y="10574"/>
                    <a:pt x="11018" y="10759"/>
                  </a:cubicBezTo>
                  <a:cubicBezTo>
                    <a:pt x="11376" y="11248"/>
                    <a:pt x="11677" y="11966"/>
                    <a:pt x="11794" y="12256"/>
                  </a:cubicBezTo>
                  <a:lnTo>
                    <a:pt x="11794" y="12256"/>
                  </a:lnTo>
                  <a:cubicBezTo>
                    <a:pt x="11793" y="12736"/>
                    <a:pt x="11756" y="13392"/>
                    <a:pt x="11683" y="13976"/>
                  </a:cubicBezTo>
                  <a:cubicBezTo>
                    <a:pt x="11646" y="14271"/>
                    <a:pt x="11609" y="14530"/>
                    <a:pt x="11572" y="14752"/>
                  </a:cubicBezTo>
                  <a:cubicBezTo>
                    <a:pt x="11562" y="14821"/>
                    <a:pt x="11550" y="14885"/>
                    <a:pt x="11536" y="14943"/>
                  </a:cubicBezTo>
                  <a:lnTo>
                    <a:pt x="11536" y="14943"/>
                  </a:lnTo>
                  <a:cubicBezTo>
                    <a:pt x="11524" y="14928"/>
                    <a:pt x="11512" y="14914"/>
                    <a:pt x="11498" y="14900"/>
                  </a:cubicBezTo>
                  <a:cubicBezTo>
                    <a:pt x="11424" y="14789"/>
                    <a:pt x="11276" y="14715"/>
                    <a:pt x="11128" y="14715"/>
                  </a:cubicBezTo>
                  <a:cubicBezTo>
                    <a:pt x="10685" y="14641"/>
                    <a:pt x="10426" y="14493"/>
                    <a:pt x="10278" y="14308"/>
                  </a:cubicBezTo>
                  <a:cubicBezTo>
                    <a:pt x="10093" y="14124"/>
                    <a:pt x="9982" y="13791"/>
                    <a:pt x="9982" y="13273"/>
                  </a:cubicBezTo>
                  <a:cubicBezTo>
                    <a:pt x="9982" y="12756"/>
                    <a:pt x="10093" y="12016"/>
                    <a:pt x="10315" y="11092"/>
                  </a:cubicBezTo>
                  <a:cubicBezTo>
                    <a:pt x="10389" y="10759"/>
                    <a:pt x="10500" y="10537"/>
                    <a:pt x="10574" y="10463"/>
                  </a:cubicBezTo>
                  <a:lnTo>
                    <a:pt x="10611" y="10389"/>
                  </a:lnTo>
                  <a:close/>
                  <a:moveTo>
                    <a:pt x="6433" y="629"/>
                  </a:moveTo>
                  <a:cubicBezTo>
                    <a:pt x="8245" y="740"/>
                    <a:pt x="10611" y="1480"/>
                    <a:pt x="12459" y="2478"/>
                  </a:cubicBezTo>
                  <a:cubicBezTo>
                    <a:pt x="13384" y="2958"/>
                    <a:pt x="14234" y="3513"/>
                    <a:pt x="14789" y="4031"/>
                  </a:cubicBezTo>
                  <a:cubicBezTo>
                    <a:pt x="15084" y="4289"/>
                    <a:pt x="15306" y="4585"/>
                    <a:pt x="15417" y="4807"/>
                  </a:cubicBezTo>
                  <a:cubicBezTo>
                    <a:pt x="15565" y="5066"/>
                    <a:pt x="15639" y="5288"/>
                    <a:pt x="15639" y="5472"/>
                  </a:cubicBezTo>
                  <a:cubicBezTo>
                    <a:pt x="15639" y="5657"/>
                    <a:pt x="15602" y="5842"/>
                    <a:pt x="15454" y="5990"/>
                  </a:cubicBezTo>
                  <a:cubicBezTo>
                    <a:pt x="14641" y="7025"/>
                    <a:pt x="13864" y="7506"/>
                    <a:pt x="13273" y="7765"/>
                  </a:cubicBezTo>
                  <a:cubicBezTo>
                    <a:pt x="12977" y="7875"/>
                    <a:pt x="12718" y="7912"/>
                    <a:pt x="12570" y="7949"/>
                  </a:cubicBezTo>
                  <a:cubicBezTo>
                    <a:pt x="12496" y="7986"/>
                    <a:pt x="12422" y="7986"/>
                    <a:pt x="12385" y="7986"/>
                  </a:cubicBezTo>
                  <a:lnTo>
                    <a:pt x="12348" y="7986"/>
                  </a:lnTo>
                  <a:cubicBezTo>
                    <a:pt x="12238" y="7986"/>
                    <a:pt x="12164" y="8023"/>
                    <a:pt x="12090" y="8097"/>
                  </a:cubicBezTo>
                  <a:cubicBezTo>
                    <a:pt x="12053" y="8134"/>
                    <a:pt x="12016" y="8245"/>
                    <a:pt x="12016" y="8319"/>
                  </a:cubicBezTo>
                  <a:lnTo>
                    <a:pt x="12294" y="11868"/>
                  </a:lnTo>
                  <a:lnTo>
                    <a:pt x="12294" y="11868"/>
                  </a:lnTo>
                  <a:cubicBezTo>
                    <a:pt x="12196" y="11621"/>
                    <a:pt x="12030" y="11256"/>
                    <a:pt x="11831" y="10907"/>
                  </a:cubicBezTo>
                  <a:cubicBezTo>
                    <a:pt x="11683" y="10648"/>
                    <a:pt x="11535" y="10389"/>
                    <a:pt x="11350" y="10168"/>
                  </a:cubicBezTo>
                  <a:cubicBezTo>
                    <a:pt x="11239" y="10057"/>
                    <a:pt x="11165" y="9946"/>
                    <a:pt x="11055" y="9872"/>
                  </a:cubicBezTo>
                  <a:cubicBezTo>
                    <a:pt x="10907" y="9798"/>
                    <a:pt x="10796" y="9761"/>
                    <a:pt x="10648" y="9761"/>
                  </a:cubicBezTo>
                  <a:cubicBezTo>
                    <a:pt x="10500" y="9761"/>
                    <a:pt x="10389" y="9798"/>
                    <a:pt x="10278" y="9872"/>
                  </a:cubicBezTo>
                  <a:cubicBezTo>
                    <a:pt x="10130" y="9946"/>
                    <a:pt x="10056" y="10094"/>
                    <a:pt x="9945" y="10279"/>
                  </a:cubicBezTo>
                  <a:cubicBezTo>
                    <a:pt x="9871" y="10463"/>
                    <a:pt x="9798" y="10685"/>
                    <a:pt x="9724" y="10944"/>
                  </a:cubicBezTo>
                  <a:cubicBezTo>
                    <a:pt x="9502" y="11905"/>
                    <a:pt x="9391" y="12645"/>
                    <a:pt x="9391" y="13273"/>
                  </a:cubicBezTo>
                  <a:cubicBezTo>
                    <a:pt x="9391" y="13865"/>
                    <a:pt x="9502" y="14345"/>
                    <a:pt x="9798" y="14678"/>
                  </a:cubicBezTo>
                  <a:cubicBezTo>
                    <a:pt x="10056" y="15048"/>
                    <a:pt x="10500" y="15233"/>
                    <a:pt x="11018" y="15307"/>
                  </a:cubicBezTo>
                  <a:lnTo>
                    <a:pt x="11055" y="15307"/>
                  </a:lnTo>
                  <a:cubicBezTo>
                    <a:pt x="11055" y="15344"/>
                    <a:pt x="11018" y="15454"/>
                    <a:pt x="10944" y="15602"/>
                  </a:cubicBezTo>
                  <a:cubicBezTo>
                    <a:pt x="10907" y="15713"/>
                    <a:pt x="10796" y="15898"/>
                    <a:pt x="10648" y="16046"/>
                  </a:cubicBezTo>
                  <a:cubicBezTo>
                    <a:pt x="10574" y="16194"/>
                    <a:pt x="10574" y="16379"/>
                    <a:pt x="10685" y="16453"/>
                  </a:cubicBezTo>
                  <a:cubicBezTo>
                    <a:pt x="10749" y="16517"/>
                    <a:pt x="10839" y="16557"/>
                    <a:pt x="10924" y="16557"/>
                  </a:cubicBezTo>
                  <a:cubicBezTo>
                    <a:pt x="10986" y="16557"/>
                    <a:pt x="11045" y="16536"/>
                    <a:pt x="11091" y="16490"/>
                  </a:cubicBezTo>
                  <a:cubicBezTo>
                    <a:pt x="11461" y="16194"/>
                    <a:pt x="11794" y="15898"/>
                    <a:pt x="11979" y="15565"/>
                  </a:cubicBezTo>
                  <a:cubicBezTo>
                    <a:pt x="12090" y="15381"/>
                    <a:pt x="12127" y="15159"/>
                    <a:pt x="12201" y="14900"/>
                  </a:cubicBezTo>
                  <a:cubicBezTo>
                    <a:pt x="12303" y="14362"/>
                    <a:pt x="12352" y="13665"/>
                    <a:pt x="12385" y="13029"/>
                  </a:cubicBezTo>
                  <a:lnTo>
                    <a:pt x="12385" y="13029"/>
                  </a:lnTo>
                  <a:lnTo>
                    <a:pt x="12459" y="13976"/>
                  </a:lnTo>
                  <a:cubicBezTo>
                    <a:pt x="12459" y="14087"/>
                    <a:pt x="12496" y="14160"/>
                    <a:pt x="12607" y="14234"/>
                  </a:cubicBezTo>
                  <a:cubicBezTo>
                    <a:pt x="12681" y="14271"/>
                    <a:pt x="13014" y="14493"/>
                    <a:pt x="13310" y="14826"/>
                  </a:cubicBezTo>
                  <a:cubicBezTo>
                    <a:pt x="13642" y="15196"/>
                    <a:pt x="13901" y="15676"/>
                    <a:pt x="13901" y="16268"/>
                  </a:cubicBezTo>
                  <a:cubicBezTo>
                    <a:pt x="13901" y="16933"/>
                    <a:pt x="13605" y="18116"/>
                    <a:pt x="13088" y="19115"/>
                  </a:cubicBezTo>
                  <a:cubicBezTo>
                    <a:pt x="12829" y="19595"/>
                    <a:pt x="12496" y="20076"/>
                    <a:pt x="12164" y="20409"/>
                  </a:cubicBezTo>
                  <a:cubicBezTo>
                    <a:pt x="11794" y="20741"/>
                    <a:pt x="11424" y="20963"/>
                    <a:pt x="11055" y="21000"/>
                  </a:cubicBezTo>
                  <a:lnTo>
                    <a:pt x="10870" y="21000"/>
                  </a:lnTo>
                  <a:cubicBezTo>
                    <a:pt x="10500" y="21000"/>
                    <a:pt x="10315" y="20889"/>
                    <a:pt x="10167" y="20704"/>
                  </a:cubicBezTo>
                  <a:cubicBezTo>
                    <a:pt x="9908" y="20446"/>
                    <a:pt x="9761" y="19965"/>
                    <a:pt x="9687" y="19447"/>
                  </a:cubicBezTo>
                  <a:cubicBezTo>
                    <a:pt x="9576" y="18930"/>
                    <a:pt x="9576" y="18449"/>
                    <a:pt x="9502" y="18079"/>
                  </a:cubicBezTo>
                  <a:lnTo>
                    <a:pt x="9465" y="18042"/>
                  </a:lnTo>
                  <a:lnTo>
                    <a:pt x="9502" y="17931"/>
                  </a:lnTo>
                  <a:cubicBezTo>
                    <a:pt x="9539" y="17821"/>
                    <a:pt x="9502" y="17673"/>
                    <a:pt x="9428" y="17599"/>
                  </a:cubicBezTo>
                  <a:cubicBezTo>
                    <a:pt x="9367" y="17538"/>
                    <a:pt x="9294" y="17510"/>
                    <a:pt x="9223" y="17510"/>
                  </a:cubicBezTo>
                  <a:cubicBezTo>
                    <a:pt x="9165" y="17510"/>
                    <a:pt x="9108" y="17529"/>
                    <a:pt x="9058" y="17562"/>
                  </a:cubicBezTo>
                  <a:cubicBezTo>
                    <a:pt x="8356" y="18042"/>
                    <a:pt x="7616" y="18338"/>
                    <a:pt x="7025" y="18338"/>
                  </a:cubicBezTo>
                  <a:cubicBezTo>
                    <a:pt x="6877" y="18338"/>
                    <a:pt x="6729" y="18338"/>
                    <a:pt x="6581" y="18301"/>
                  </a:cubicBezTo>
                  <a:cubicBezTo>
                    <a:pt x="4991" y="17858"/>
                    <a:pt x="3734" y="16527"/>
                    <a:pt x="2810" y="14900"/>
                  </a:cubicBezTo>
                  <a:cubicBezTo>
                    <a:pt x="1849" y="13273"/>
                    <a:pt x="1257" y="11388"/>
                    <a:pt x="888" y="9909"/>
                  </a:cubicBezTo>
                  <a:cubicBezTo>
                    <a:pt x="703" y="9169"/>
                    <a:pt x="629" y="8430"/>
                    <a:pt x="629" y="7728"/>
                  </a:cubicBezTo>
                  <a:cubicBezTo>
                    <a:pt x="629" y="5731"/>
                    <a:pt x="1294" y="3957"/>
                    <a:pt x="2329" y="2663"/>
                  </a:cubicBezTo>
                  <a:cubicBezTo>
                    <a:pt x="3365" y="1369"/>
                    <a:pt x="4770" y="629"/>
                    <a:pt x="6211" y="629"/>
                  </a:cubicBezTo>
                  <a:close/>
                  <a:moveTo>
                    <a:pt x="6211" y="1"/>
                  </a:moveTo>
                  <a:cubicBezTo>
                    <a:pt x="4548" y="1"/>
                    <a:pt x="2995" y="888"/>
                    <a:pt x="1849" y="2293"/>
                  </a:cubicBezTo>
                  <a:cubicBezTo>
                    <a:pt x="740" y="3661"/>
                    <a:pt x="0" y="5583"/>
                    <a:pt x="0" y="7728"/>
                  </a:cubicBezTo>
                  <a:cubicBezTo>
                    <a:pt x="0" y="8467"/>
                    <a:pt x="111" y="9243"/>
                    <a:pt x="296" y="10057"/>
                  </a:cubicBezTo>
                  <a:cubicBezTo>
                    <a:pt x="666" y="11573"/>
                    <a:pt x="1294" y="13532"/>
                    <a:pt x="2256" y="15233"/>
                  </a:cubicBezTo>
                  <a:cubicBezTo>
                    <a:pt x="3254" y="16933"/>
                    <a:pt x="4585" y="18412"/>
                    <a:pt x="6433" y="18893"/>
                  </a:cubicBezTo>
                  <a:cubicBezTo>
                    <a:pt x="6618" y="18930"/>
                    <a:pt x="6803" y="18967"/>
                    <a:pt x="7025" y="18967"/>
                  </a:cubicBezTo>
                  <a:cubicBezTo>
                    <a:pt x="7663" y="18967"/>
                    <a:pt x="8301" y="18716"/>
                    <a:pt x="8903" y="18377"/>
                  </a:cubicBezTo>
                  <a:lnTo>
                    <a:pt x="8903" y="18377"/>
                  </a:lnTo>
                  <a:cubicBezTo>
                    <a:pt x="8930" y="18537"/>
                    <a:pt x="8957" y="18760"/>
                    <a:pt x="8984" y="19004"/>
                  </a:cubicBezTo>
                  <a:cubicBezTo>
                    <a:pt x="9058" y="19521"/>
                    <a:pt x="9132" y="20150"/>
                    <a:pt x="9391" y="20667"/>
                  </a:cubicBezTo>
                  <a:cubicBezTo>
                    <a:pt x="9502" y="20926"/>
                    <a:pt x="9687" y="21148"/>
                    <a:pt x="9945" y="21333"/>
                  </a:cubicBezTo>
                  <a:cubicBezTo>
                    <a:pt x="10167" y="21518"/>
                    <a:pt x="10500" y="21629"/>
                    <a:pt x="10870" y="21629"/>
                  </a:cubicBezTo>
                  <a:cubicBezTo>
                    <a:pt x="10944" y="21629"/>
                    <a:pt x="11018" y="21629"/>
                    <a:pt x="11091" y="21592"/>
                  </a:cubicBezTo>
                  <a:cubicBezTo>
                    <a:pt x="11683" y="21555"/>
                    <a:pt x="12164" y="21259"/>
                    <a:pt x="12570" y="20852"/>
                  </a:cubicBezTo>
                  <a:cubicBezTo>
                    <a:pt x="13199" y="20261"/>
                    <a:pt x="13679" y="19410"/>
                    <a:pt x="14012" y="18560"/>
                  </a:cubicBezTo>
                  <a:cubicBezTo>
                    <a:pt x="14345" y="17710"/>
                    <a:pt x="14530" y="16859"/>
                    <a:pt x="14530" y="16268"/>
                  </a:cubicBezTo>
                  <a:cubicBezTo>
                    <a:pt x="14530" y="15417"/>
                    <a:pt x="14123" y="14789"/>
                    <a:pt x="13716" y="14345"/>
                  </a:cubicBezTo>
                  <a:cubicBezTo>
                    <a:pt x="13455" y="14084"/>
                    <a:pt x="13194" y="13899"/>
                    <a:pt x="13040" y="13790"/>
                  </a:cubicBezTo>
                  <a:lnTo>
                    <a:pt x="13040" y="13790"/>
                  </a:lnTo>
                  <a:lnTo>
                    <a:pt x="12666" y="8578"/>
                  </a:lnTo>
                  <a:lnTo>
                    <a:pt x="12666" y="8578"/>
                  </a:lnTo>
                  <a:cubicBezTo>
                    <a:pt x="13265" y="8469"/>
                    <a:pt x="14621" y="8046"/>
                    <a:pt x="15935" y="6397"/>
                  </a:cubicBezTo>
                  <a:cubicBezTo>
                    <a:pt x="16156" y="6101"/>
                    <a:pt x="16267" y="5805"/>
                    <a:pt x="16267" y="5472"/>
                  </a:cubicBezTo>
                  <a:cubicBezTo>
                    <a:pt x="16267" y="5140"/>
                    <a:pt x="16156" y="4807"/>
                    <a:pt x="15972" y="4511"/>
                  </a:cubicBezTo>
                  <a:cubicBezTo>
                    <a:pt x="15639" y="3957"/>
                    <a:pt x="15084" y="3439"/>
                    <a:pt x="14419" y="2921"/>
                  </a:cubicBezTo>
                  <a:cubicBezTo>
                    <a:pt x="12348" y="1443"/>
                    <a:pt x="9021" y="149"/>
                    <a:pt x="64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1"/>
            <p:cNvSpPr/>
            <p:nvPr/>
          </p:nvSpPr>
          <p:spPr>
            <a:xfrm>
              <a:off x="3633000" y="2838275"/>
              <a:ext cx="438125" cy="93175"/>
            </a:xfrm>
            <a:custGeom>
              <a:rect b="b" l="l" r="r" t="t"/>
              <a:pathLst>
                <a:path extrusionOk="0" h="3727" w="17525">
                  <a:moveTo>
                    <a:pt x="6167" y="0"/>
                  </a:moveTo>
                  <a:cubicBezTo>
                    <a:pt x="5883" y="0"/>
                    <a:pt x="5625" y="10"/>
                    <a:pt x="5398" y="30"/>
                  </a:cubicBezTo>
                  <a:cubicBezTo>
                    <a:pt x="2884" y="251"/>
                    <a:pt x="1738" y="1619"/>
                    <a:pt x="1738" y="1619"/>
                  </a:cubicBezTo>
                  <a:lnTo>
                    <a:pt x="0" y="3061"/>
                  </a:lnTo>
                  <a:lnTo>
                    <a:pt x="17524" y="3727"/>
                  </a:lnTo>
                  <a:cubicBezTo>
                    <a:pt x="17524" y="3727"/>
                    <a:pt x="17007" y="2728"/>
                    <a:pt x="15676" y="1804"/>
                  </a:cubicBezTo>
                  <a:cubicBezTo>
                    <a:pt x="14431" y="963"/>
                    <a:pt x="9025" y="0"/>
                    <a:pt x="61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1"/>
            <p:cNvSpPr/>
            <p:nvPr/>
          </p:nvSpPr>
          <p:spPr>
            <a:xfrm>
              <a:off x="3624675" y="2830675"/>
              <a:ext cx="454750" cy="108425"/>
            </a:xfrm>
            <a:custGeom>
              <a:rect b="b" l="l" r="r" t="t"/>
              <a:pathLst>
                <a:path extrusionOk="0" h="4337" w="18190">
                  <a:moveTo>
                    <a:pt x="6544" y="592"/>
                  </a:moveTo>
                  <a:cubicBezTo>
                    <a:pt x="7949" y="592"/>
                    <a:pt x="9982" y="851"/>
                    <a:pt x="11831" y="1184"/>
                  </a:cubicBezTo>
                  <a:cubicBezTo>
                    <a:pt x="12755" y="1369"/>
                    <a:pt x="13606" y="1554"/>
                    <a:pt x="14345" y="1775"/>
                  </a:cubicBezTo>
                  <a:cubicBezTo>
                    <a:pt x="15047" y="1960"/>
                    <a:pt x="15602" y="2182"/>
                    <a:pt x="15824" y="2367"/>
                  </a:cubicBezTo>
                  <a:cubicBezTo>
                    <a:pt x="16489" y="2811"/>
                    <a:pt x="16933" y="3254"/>
                    <a:pt x="17192" y="3624"/>
                  </a:cubicBezTo>
                  <a:cubicBezTo>
                    <a:pt x="17221" y="3653"/>
                    <a:pt x="17249" y="3683"/>
                    <a:pt x="17275" y="3712"/>
                  </a:cubicBezTo>
                  <a:lnTo>
                    <a:pt x="17275" y="3712"/>
                  </a:lnTo>
                  <a:lnTo>
                    <a:pt x="1146" y="3106"/>
                  </a:lnTo>
                  <a:lnTo>
                    <a:pt x="2293" y="2182"/>
                  </a:lnTo>
                  <a:lnTo>
                    <a:pt x="2330" y="2145"/>
                  </a:lnTo>
                  <a:cubicBezTo>
                    <a:pt x="2367" y="2108"/>
                    <a:pt x="3439" y="851"/>
                    <a:pt x="5768" y="629"/>
                  </a:cubicBezTo>
                  <a:cubicBezTo>
                    <a:pt x="5990" y="629"/>
                    <a:pt x="6248" y="592"/>
                    <a:pt x="6544" y="592"/>
                  </a:cubicBezTo>
                  <a:close/>
                  <a:moveTo>
                    <a:pt x="6544" y="1"/>
                  </a:moveTo>
                  <a:cubicBezTo>
                    <a:pt x="6211" y="1"/>
                    <a:pt x="5953" y="1"/>
                    <a:pt x="5694" y="38"/>
                  </a:cubicBezTo>
                  <a:cubicBezTo>
                    <a:pt x="3241" y="245"/>
                    <a:pt x="2047" y="1517"/>
                    <a:pt x="1871" y="1714"/>
                  </a:cubicBezTo>
                  <a:lnTo>
                    <a:pt x="1871" y="1714"/>
                  </a:lnTo>
                  <a:lnTo>
                    <a:pt x="148" y="3143"/>
                  </a:lnTo>
                  <a:cubicBezTo>
                    <a:pt x="37" y="3217"/>
                    <a:pt x="0" y="3365"/>
                    <a:pt x="37" y="3476"/>
                  </a:cubicBezTo>
                  <a:cubicBezTo>
                    <a:pt x="74" y="3587"/>
                    <a:pt x="185" y="3661"/>
                    <a:pt x="296" y="3661"/>
                  </a:cubicBezTo>
                  <a:lnTo>
                    <a:pt x="17857" y="4326"/>
                  </a:lnTo>
                  <a:cubicBezTo>
                    <a:pt x="17878" y="4333"/>
                    <a:pt x="17898" y="4336"/>
                    <a:pt x="17918" y="4336"/>
                  </a:cubicBezTo>
                  <a:cubicBezTo>
                    <a:pt x="18006" y="4336"/>
                    <a:pt x="18086" y="4276"/>
                    <a:pt x="18116" y="4216"/>
                  </a:cubicBezTo>
                  <a:cubicBezTo>
                    <a:pt x="18190" y="4105"/>
                    <a:pt x="18190" y="3994"/>
                    <a:pt x="18153" y="3883"/>
                  </a:cubicBezTo>
                  <a:cubicBezTo>
                    <a:pt x="18116" y="3883"/>
                    <a:pt x="17598" y="2811"/>
                    <a:pt x="16194" y="1849"/>
                  </a:cubicBezTo>
                  <a:cubicBezTo>
                    <a:pt x="15824" y="1591"/>
                    <a:pt x="15232" y="1406"/>
                    <a:pt x="14493" y="1184"/>
                  </a:cubicBezTo>
                  <a:cubicBezTo>
                    <a:pt x="12312" y="555"/>
                    <a:pt x="8725" y="1"/>
                    <a:pt x="65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1"/>
            <p:cNvSpPr/>
            <p:nvPr/>
          </p:nvSpPr>
          <p:spPr>
            <a:xfrm>
              <a:off x="3174550" y="2857500"/>
              <a:ext cx="244950" cy="223675"/>
            </a:xfrm>
            <a:custGeom>
              <a:rect b="b" l="l" r="r" t="t"/>
              <a:pathLst>
                <a:path extrusionOk="0" h="8947" w="9798">
                  <a:moveTo>
                    <a:pt x="6545" y="0"/>
                  </a:moveTo>
                  <a:lnTo>
                    <a:pt x="4992" y="148"/>
                  </a:lnTo>
                  <a:lnTo>
                    <a:pt x="4289" y="2403"/>
                  </a:lnTo>
                  <a:lnTo>
                    <a:pt x="1" y="3623"/>
                  </a:lnTo>
                  <a:lnTo>
                    <a:pt x="1221" y="8947"/>
                  </a:lnTo>
                  <a:lnTo>
                    <a:pt x="5103" y="8762"/>
                  </a:lnTo>
                  <a:lnTo>
                    <a:pt x="6729" y="7061"/>
                  </a:lnTo>
                  <a:lnTo>
                    <a:pt x="9798" y="3771"/>
                  </a:lnTo>
                  <a:lnTo>
                    <a:pt x="9132" y="3253"/>
                  </a:lnTo>
                  <a:lnTo>
                    <a:pt x="6027" y="5176"/>
                  </a:lnTo>
                  <a:lnTo>
                    <a:pt x="6360" y="2218"/>
                  </a:lnTo>
                  <a:lnTo>
                    <a:pt x="6877" y="2921"/>
                  </a:lnTo>
                  <a:lnTo>
                    <a:pt x="7580" y="2218"/>
                  </a:lnTo>
                  <a:lnTo>
                    <a:pt x="65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1"/>
            <p:cNvSpPr/>
            <p:nvPr/>
          </p:nvSpPr>
          <p:spPr>
            <a:xfrm>
              <a:off x="3165325" y="2849175"/>
              <a:ext cx="261575" cy="239575"/>
            </a:xfrm>
            <a:custGeom>
              <a:rect b="b" l="l" r="r" t="t"/>
              <a:pathLst>
                <a:path extrusionOk="0" h="9583" w="10463">
                  <a:moveTo>
                    <a:pt x="6729" y="666"/>
                  </a:moveTo>
                  <a:lnTo>
                    <a:pt x="7579" y="2514"/>
                  </a:lnTo>
                  <a:lnTo>
                    <a:pt x="7283" y="2773"/>
                  </a:lnTo>
                  <a:lnTo>
                    <a:pt x="6987" y="2366"/>
                  </a:lnTo>
                  <a:cubicBezTo>
                    <a:pt x="6914" y="2292"/>
                    <a:pt x="6803" y="2255"/>
                    <a:pt x="6655" y="2255"/>
                  </a:cubicBezTo>
                  <a:cubicBezTo>
                    <a:pt x="6544" y="2292"/>
                    <a:pt x="6470" y="2403"/>
                    <a:pt x="6433" y="2514"/>
                  </a:cubicBezTo>
                  <a:lnTo>
                    <a:pt x="6100" y="5472"/>
                  </a:lnTo>
                  <a:cubicBezTo>
                    <a:pt x="6063" y="5583"/>
                    <a:pt x="6137" y="5694"/>
                    <a:pt x="6248" y="5768"/>
                  </a:cubicBezTo>
                  <a:cubicBezTo>
                    <a:pt x="6285" y="5805"/>
                    <a:pt x="6340" y="5823"/>
                    <a:pt x="6396" y="5823"/>
                  </a:cubicBezTo>
                  <a:cubicBezTo>
                    <a:pt x="6451" y="5823"/>
                    <a:pt x="6507" y="5805"/>
                    <a:pt x="6544" y="5768"/>
                  </a:cubicBezTo>
                  <a:lnTo>
                    <a:pt x="9501" y="3993"/>
                  </a:lnTo>
                  <a:lnTo>
                    <a:pt x="9686" y="4141"/>
                  </a:lnTo>
                  <a:lnTo>
                    <a:pt x="6877" y="7210"/>
                  </a:lnTo>
                  <a:lnTo>
                    <a:pt x="5324" y="8799"/>
                  </a:lnTo>
                  <a:lnTo>
                    <a:pt x="1831" y="8972"/>
                  </a:lnTo>
                  <a:lnTo>
                    <a:pt x="1831" y="8972"/>
                  </a:lnTo>
                  <a:lnTo>
                    <a:pt x="702" y="4178"/>
                  </a:lnTo>
                  <a:lnTo>
                    <a:pt x="4769" y="3032"/>
                  </a:lnTo>
                  <a:cubicBezTo>
                    <a:pt x="4843" y="2995"/>
                    <a:pt x="4954" y="2921"/>
                    <a:pt x="4954" y="2847"/>
                  </a:cubicBezTo>
                  <a:lnTo>
                    <a:pt x="5583" y="777"/>
                  </a:lnTo>
                  <a:lnTo>
                    <a:pt x="6729" y="666"/>
                  </a:lnTo>
                  <a:close/>
                  <a:moveTo>
                    <a:pt x="6877" y="0"/>
                  </a:moveTo>
                  <a:lnTo>
                    <a:pt x="5324" y="185"/>
                  </a:lnTo>
                  <a:cubicBezTo>
                    <a:pt x="5213" y="185"/>
                    <a:pt x="5102" y="296"/>
                    <a:pt x="5065" y="407"/>
                  </a:cubicBezTo>
                  <a:lnTo>
                    <a:pt x="4436" y="2477"/>
                  </a:lnTo>
                  <a:lnTo>
                    <a:pt x="259" y="3660"/>
                  </a:lnTo>
                  <a:cubicBezTo>
                    <a:pt x="111" y="3697"/>
                    <a:pt x="0" y="3845"/>
                    <a:pt x="37" y="4030"/>
                  </a:cubicBezTo>
                  <a:lnTo>
                    <a:pt x="1294" y="9354"/>
                  </a:lnTo>
                  <a:cubicBezTo>
                    <a:pt x="1326" y="9482"/>
                    <a:pt x="1442" y="9583"/>
                    <a:pt x="1569" y="9583"/>
                  </a:cubicBezTo>
                  <a:cubicBezTo>
                    <a:pt x="1588" y="9583"/>
                    <a:pt x="1607" y="9581"/>
                    <a:pt x="1627" y="9576"/>
                  </a:cubicBezTo>
                  <a:lnTo>
                    <a:pt x="5472" y="9391"/>
                  </a:lnTo>
                  <a:cubicBezTo>
                    <a:pt x="5546" y="9391"/>
                    <a:pt x="5620" y="9354"/>
                    <a:pt x="5693" y="9317"/>
                  </a:cubicBezTo>
                  <a:lnTo>
                    <a:pt x="7320" y="7616"/>
                  </a:lnTo>
                  <a:lnTo>
                    <a:pt x="10389" y="4289"/>
                  </a:lnTo>
                  <a:cubicBezTo>
                    <a:pt x="10426" y="4252"/>
                    <a:pt x="10463" y="4141"/>
                    <a:pt x="10463" y="4067"/>
                  </a:cubicBezTo>
                  <a:cubicBezTo>
                    <a:pt x="10463" y="3993"/>
                    <a:pt x="10426" y="3919"/>
                    <a:pt x="10352" y="3845"/>
                  </a:cubicBezTo>
                  <a:lnTo>
                    <a:pt x="9686" y="3365"/>
                  </a:lnTo>
                  <a:cubicBezTo>
                    <a:pt x="9643" y="3321"/>
                    <a:pt x="9574" y="3303"/>
                    <a:pt x="9503" y="3303"/>
                  </a:cubicBezTo>
                  <a:cubicBezTo>
                    <a:pt x="9452" y="3303"/>
                    <a:pt x="9400" y="3312"/>
                    <a:pt x="9354" y="3328"/>
                  </a:cubicBezTo>
                  <a:lnTo>
                    <a:pt x="6766" y="4917"/>
                  </a:lnTo>
                  <a:lnTo>
                    <a:pt x="6950" y="3365"/>
                  </a:lnTo>
                  <a:lnTo>
                    <a:pt x="7024" y="3439"/>
                  </a:lnTo>
                  <a:cubicBezTo>
                    <a:pt x="7061" y="3512"/>
                    <a:pt x="7135" y="3549"/>
                    <a:pt x="7246" y="3549"/>
                  </a:cubicBezTo>
                  <a:cubicBezTo>
                    <a:pt x="7266" y="3559"/>
                    <a:pt x="7289" y="3564"/>
                    <a:pt x="7312" y="3564"/>
                  </a:cubicBezTo>
                  <a:cubicBezTo>
                    <a:pt x="7374" y="3564"/>
                    <a:pt x="7441" y="3530"/>
                    <a:pt x="7468" y="3476"/>
                  </a:cubicBezTo>
                  <a:lnTo>
                    <a:pt x="8171" y="2773"/>
                  </a:lnTo>
                  <a:cubicBezTo>
                    <a:pt x="8281" y="2699"/>
                    <a:pt x="8281" y="2551"/>
                    <a:pt x="8244" y="2440"/>
                  </a:cubicBezTo>
                  <a:lnTo>
                    <a:pt x="7209" y="185"/>
                  </a:lnTo>
                  <a:cubicBezTo>
                    <a:pt x="7135" y="74"/>
                    <a:pt x="7024" y="0"/>
                    <a:pt x="6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1"/>
            <p:cNvSpPr/>
            <p:nvPr/>
          </p:nvSpPr>
          <p:spPr>
            <a:xfrm>
              <a:off x="3119100" y="3076550"/>
              <a:ext cx="183025" cy="423600"/>
            </a:xfrm>
            <a:custGeom>
              <a:rect b="b" l="l" r="r" t="t"/>
              <a:pathLst>
                <a:path extrusionOk="0" h="16944" w="7321">
                  <a:moveTo>
                    <a:pt x="7321" y="0"/>
                  </a:moveTo>
                  <a:lnTo>
                    <a:pt x="3439" y="185"/>
                  </a:lnTo>
                  <a:lnTo>
                    <a:pt x="148" y="13975"/>
                  </a:lnTo>
                  <a:lnTo>
                    <a:pt x="0" y="14345"/>
                  </a:lnTo>
                  <a:cubicBezTo>
                    <a:pt x="1103" y="16435"/>
                    <a:pt x="2918" y="16943"/>
                    <a:pt x="4422" y="16943"/>
                  </a:cubicBezTo>
                  <a:cubicBezTo>
                    <a:pt x="5844" y="16943"/>
                    <a:pt x="6988" y="16489"/>
                    <a:pt x="6988" y="16489"/>
                  </a:cubicBezTo>
                  <a:lnTo>
                    <a:pt x="73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1"/>
            <p:cNvSpPr/>
            <p:nvPr/>
          </p:nvSpPr>
          <p:spPr>
            <a:xfrm>
              <a:off x="3110775" y="3068775"/>
              <a:ext cx="198750" cy="439425"/>
            </a:xfrm>
            <a:custGeom>
              <a:rect b="b" l="l" r="r" t="t"/>
              <a:pathLst>
                <a:path extrusionOk="0" h="17577" w="7950">
                  <a:moveTo>
                    <a:pt x="7321" y="644"/>
                  </a:moveTo>
                  <a:lnTo>
                    <a:pt x="6993" y="16588"/>
                  </a:lnTo>
                  <a:lnTo>
                    <a:pt x="6993" y="16588"/>
                  </a:lnTo>
                  <a:cubicBezTo>
                    <a:pt x="6621" y="16705"/>
                    <a:pt x="5745" y="16948"/>
                    <a:pt x="4733" y="16948"/>
                  </a:cubicBezTo>
                  <a:cubicBezTo>
                    <a:pt x="3994" y="16948"/>
                    <a:pt x="3217" y="16837"/>
                    <a:pt x="2515" y="16467"/>
                  </a:cubicBezTo>
                  <a:cubicBezTo>
                    <a:pt x="1841" y="16113"/>
                    <a:pt x="1168" y="15555"/>
                    <a:pt x="658" y="14663"/>
                  </a:cubicBezTo>
                  <a:lnTo>
                    <a:pt x="658" y="14663"/>
                  </a:lnTo>
                  <a:lnTo>
                    <a:pt x="740" y="14360"/>
                  </a:lnTo>
                  <a:lnTo>
                    <a:pt x="777" y="14360"/>
                  </a:lnTo>
                  <a:lnTo>
                    <a:pt x="4031" y="792"/>
                  </a:lnTo>
                  <a:lnTo>
                    <a:pt x="7321" y="644"/>
                  </a:lnTo>
                  <a:close/>
                  <a:moveTo>
                    <a:pt x="7699" y="1"/>
                  </a:moveTo>
                  <a:cubicBezTo>
                    <a:pt x="7673" y="1"/>
                    <a:pt x="7646" y="5"/>
                    <a:pt x="7617" y="15"/>
                  </a:cubicBezTo>
                  <a:lnTo>
                    <a:pt x="3772" y="200"/>
                  </a:lnTo>
                  <a:cubicBezTo>
                    <a:pt x="3624" y="200"/>
                    <a:pt x="3513" y="311"/>
                    <a:pt x="3476" y="422"/>
                  </a:cubicBezTo>
                  <a:lnTo>
                    <a:pt x="149" y="14175"/>
                  </a:lnTo>
                  <a:lnTo>
                    <a:pt x="38" y="14582"/>
                  </a:lnTo>
                  <a:cubicBezTo>
                    <a:pt x="1" y="14656"/>
                    <a:pt x="38" y="14730"/>
                    <a:pt x="75" y="14804"/>
                  </a:cubicBezTo>
                  <a:cubicBezTo>
                    <a:pt x="629" y="15913"/>
                    <a:pt x="1406" y="16615"/>
                    <a:pt x="2256" y="17022"/>
                  </a:cubicBezTo>
                  <a:cubicBezTo>
                    <a:pt x="3069" y="17429"/>
                    <a:pt x="3957" y="17576"/>
                    <a:pt x="4733" y="17576"/>
                  </a:cubicBezTo>
                  <a:cubicBezTo>
                    <a:pt x="6212" y="17576"/>
                    <a:pt x="7395" y="17096"/>
                    <a:pt x="7432" y="17096"/>
                  </a:cubicBezTo>
                  <a:cubicBezTo>
                    <a:pt x="7543" y="17022"/>
                    <a:pt x="7617" y="16948"/>
                    <a:pt x="7617" y="16800"/>
                  </a:cubicBezTo>
                  <a:lnTo>
                    <a:pt x="7949" y="311"/>
                  </a:lnTo>
                  <a:cubicBezTo>
                    <a:pt x="7949" y="237"/>
                    <a:pt x="7912" y="126"/>
                    <a:pt x="7875" y="89"/>
                  </a:cubicBezTo>
                  <a:cubicBezTo>
                    <a:pt x="7821" y="35"/>
                    <a:pt x="7767" y="1"/>
                    <a:pt x="76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1"/>
            <p:cNvSpPr/>
            <p:nvPr/>
          </p:nvSpPr>
          <p:spPr>
            <a:xfrm>
              <a:off x="3104300" y="2951775"/>
              <a:ext cx="378050" cy="561575"/>
            </a:xfrm>
            <a:custGeom>
              <a:rect b="b" l="l" r="r" t="t"/>
              <a:pathLst>
                <a:path extrusionOk="0" h="22463" w="15122">
                  <a:moveTo>
                    <a:pt x="12608" y="0"/>
                  </a:moveTo>
                  <a:lnTo>
                    <a:pt x="777" y="18559"/>
                  </a:lnTo>
                  <a:cubicBezTo>
                    <a:pt x="777" y="18559"/>
                    <a:pt x="1" y="20888"/>
                    <a:pt x="2922" y="22072"/>
                  </a:cubicBezTo>
                  <a:cubicBezTo>
                    <a:pt x="3637" y="22356"/>
                    <a:pt x="4284" y="22463"/>
                    <a:pt x="4852" y="22463"/>
                  </a:cubicBezTo>
                  <a:cubicBezTo>
                    <a:pt x="6576" y="22463"/>
                    <a:pt x="7580" y="21480"/>
                    <a:pt x="7580" y="21480"/>
                  </a:cubicBezTo>
                  <a:lnTo>
                    <a:pt x="15122" y="14714"/>
                  </a:lnTo>
                  <a:lnTo>
                    <a:pt x="126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1"/>
            <p:cNvSpPr/>
            <p:nvPr/>
          </p:nvSpPr>
          <p:spPr>
            <a:xfrm>
              <a:off x="3113550" y="2944025"/>
              <a:ext cx="376200" cy="577100"/>
            </a:xfrm>
            <a:custGeom>
              <a:rect b="b" l="l" r="r" t="t"/>
              <a:pathLst>
                <a:path extrusionOk="0" h="23084" w="15048">
                  <a:moveTo>
                    <a:pt x="12046" y="1166"/>
                  </a:moveTo>
                  <a:lnTo>
                    <a:pt x="14419" y="14913"/>
                  </a:lnTo>
                  <a:lnTo>
                    <a:pt x="6988" y="21568"/>
                  </a:lnTo>
                  <a:cubicBezTo>
                    <a:pt x="6951" y="21605"/>
                    <a:pt x="6027" y="22455"/>
                    <a:pt x="4511" y="22455"/>
                  </a:cubicBezTo>
                  <a:cubicBezTo>
                    <a:pt x="3957" y="22455"/>
                    <a:pt x="3365" y="22345"/>
                    <a:pt x="2663" y="22086"/>
                  </a:cubicBezTo>
                  <a:cubicBezTo>
                    <a:pt x="1775" y="21716"/>
                    <a:pt x="1258" y="21272"/>
                    <a:pt x="999" y="20829"/>
                  </a:cubicBezTo>
                  <a:cubicBezTo>
                    <a:pt x="703" y="20385"/>
                    <a:pt x="629" y="19941"/>
                    <a:pt x="629" y="19572"/>
                  </a:cubicBezTo>
                  <a:cubicBezTo>
                    <a:pt x="629" y="19387"/>
                    <a:pt x="666" y="19239"/>
                    <a:pt x="666" y="19128"/>
                  </a:cubicBezTo>
                  <a:lnTo>
                    <a:pt x="703" y="19017"/>
                  </a:lnTo>
                  <a:lnTo>
                    <a:pt x="703" y="18996"/>
                  </a:lnTo>
                  <a:lnTo>
                    <a:pt x="703" y="18996"/>
                  </a:lnTo>
                  <a:lnTo>
                    <a:pt x="12046" y="1166"/>
                  </a:lnTo>
                  <a:close/>
                  <a:moveTo>
                    <a:pt x="12187" y="0"/>
                  </a:moveTo>
                  <a:cubicBezTo>
                    <a:pt x="12097" y="0"/>
                    <a:pt x="12007" y="42"/>
                    <a:pt x="11979" y="125"/>
                  </a:cubicBezTo>
                  <a:lnTo>
                    <a:pt x="149" y="18721"/>
                  </a:lnTo>
                  <a:lnTo>
                    <a:pt x="112" y="18795"/>
                  </a:lnTo>
                  <a:cubicBezTo>
                    <a:pt x="112" y="18795"/>
                    <a:pt x="1" y="19128"/>
                    <a:pt x="1" y="19572"/>
                  </a:cubicBezTo>
                  <a:cubicBezTo>
                    <a:pt x="1" y="20015"/>
                    <a:pt x="112" y="20570"/>
                    <a:pt x="481" y="21162"/>
                  </a:cubicBezTo>
                  <a:cubicBezTo>
                    <a:pt x="814" y="21716"/>
                    <a:pt x="1443" y="22271"/>
                    <a:pt x="2441" y="22640"/>
                  </a:cubicBezTo>
                  <a:cubicBezTo>
                    <a:pt x="3180" y="22973"/>
                    <a:pt x="3883" y="23084"/>
                    <a:pt x="4511" y="23084"/>
                  </a:cubicBezTo>
                  <a:cubicBezTo>
                    <a:pt x="6323" y="23084"/>
                    <a:pt x="7395" y="22049"/>
                    <a:pt x="7395" y="22012"/>
                  </a:cubicBezTo>
                  <a:lnTo>
                    <a:pt x="14937" y="15246"/>
                  </a:lnTo>
                  <a:cubicBezTo>
                    <a:pt x="15011" y="15172"/>
                    <a:pt x="15048" y="15061"/>
                    <a:pt x="15048" y="14950"/>
                  </a:cubicBezTo>
                  <a:lnTo>
                    <a:pt x="12534" y="236"/>
                  </a:lnTo>
                  <a:cubicBezTo>
                    <a:pt x="12497" y="125"/>
                    <a:pt x="12423" y="14"/>
                    <a:pt x="12275" y="14"/>
                  </a:cubicBezTo>
                  <a:cubicBezTo>
                    <a:pt x="12247" y="5"/>
                    <a:pt x="12217" y="0"/>
                    <a:pt x="121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1"/>
            <p:cNvSpPr/>
            <p:nvPr/>
          </p:nvSpPr>
          <p:spPr>
            <a:xfrm>
              <a:off x="4058150" y="2922175"/>
              <a:ext cx="1011175" cy="521400"/>
            </a:xfrm>
            <a:custGeom>
              <a:rect b="b" l="l" r="r" t="t"/>
              <a:pathLst>
                <a:path extrusionOk="0" h="20856" w="40447">
                  <a:moveTo>
                    <a:pt x="7173" y="1"/>
                  </a:moveTo>
                  <a:lnTo>
                    <a:pt x="1" y="10649"/>
                  </a:lnTo>
                  <a:lnTo>
                    <a:pt x="15861" y="20113"/>
                  </a:lnTo>
                  <a:cubicBezTo>
                    <a:pt x="16705" y="20604"/>
                    <a:pt x="17644" y="20855"/>
                    <a:pt x="18582" y="20855"/>
                  </a:cubicBezTo>
                  <a:cubicBezTo>
                    <a:pt x="19410" y="20855"/>
                    <a:pt x="20237" y="20660"/>
                    <a:pt x="21000" y="20261"/>
                  </a:cubicBezTo>
                  <a:lnTo>
                    <a:pt x="40446" y="10353"/>
                  </a:lnTo>
                  <a:lnTo>
                    <a:pt x="38968" y="7617"/>
                  </a:lnTo>
                  <a:lnTo>
                    <a:pt x="21591" y="13680"/>
                  </a:lnTo>
                  <a:lnTo>
                    <a:pt x="71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1"/>
            <p:cNvSpPr/>
            <p:nvPr/>
          </p:nvSpPr>
          <p:spPr>
            <a:xfrm>
              <a:off x="4049825" y="2914800"/>
              <a:ext cx="1026900" cy="537025"/>
            </a:xfrm>
            <a:custGeom>
              <a:rect b="b" l="l" r="r" t="t"/>
              <a:pathLst>
                <a:path extrusionOk="0" h="21481" w="41076">
                  <a:moveTo>
                    <a:pt x="7540" y="760"/>
                  </a:moveTo>
                  <a:lnTo>
                    <a:pt x="21740" y="14197"/>
                  </a:lnTo>
                  <a:cubicBezTo>
                    <a:pt x="21794" y="14251"/>
                    <a:pt x="21868" y="14285"/>
                    <a:pt x="21947" y="14285"/>
                  </a:cubicBezTo>
                  <a:cubicBezTo>
                    <a:pt x="21976" y="14285"/>
                    <a:pt x="22006" y="14281"/>
                    <a:pt x="22035" y="14271"/>
                  </a:cubicBezTo>
                  <a:lnTo>
                    <a:pt x="39153" y="8282"/>
                  </a:lnTo>
                  <a:lnTo>
                    <a:pt x="40336" y="10500"/>
                  </a:lnTo>
                  <a:lnTo>
                    <a:pt x="21222" y="20297"/>
                  </a:lnTo>
                  <a:cubicBezTo>
                    <a:pt x="20483" y="20667"/>
                    <a:pt x="19706" y="20852"/>
                    <a:pt x="18930" y="20852"/>
                  </a:cubicBezTo>
                  <a:cubicBezTo>
                    <a:pt x="18043" y="20852"/>
                    <a:pt x="17155" y="20593"/>
                    <a:pt x="16342" y="20149"/>
                  </a:cubicBezTo>
                  <a:lnTo>
                    <a:pt x="740" y="10833"/>
                  </a:lnTo>
                  <a:lnTo>
                    <a:pt x="7540" y="760"/>
                  </a:lnTo>
                  <a:close/>
                  <a:moveTo>
                    <a:pt x="7469" y="0"/>
                  </a:moveTo>
                  <a:cubicBezTo>
                    <a:pt x="7358" y="0"/>
                    <a:pt x="7284" y="74"/>
                    <a:pt x="7247" y="148"/>
                  </a:cubicBezTo>
                  <a:lnTo>
                    <a:pt x="75" y="10759"/>
                  </a:lnTo>
                  <a:cubicBezTo>
                    <a:pt x="1" y="10833"/>
                    <a:pt x="1" y="10944"/>
                    <a:pt x="38" y="11017"/>
                  </a:cubicBezTo>
                  <a:cubicBezTo>
                    <a:pt x="38" y="11091"/>
                    <a:pt x="75" y="11165"/>
                    <a:pt x="149" y="11202"/>
                  </a:cubicBezTo>
                  <a:lnTo>
                    <a:pt x="16046" y="20667"/>
                  </a:lnTo>
                  <a:cubicBezTo>
                    <a:pt x="16933" y="21184"/>
                    <a:pt x="17932" y="21480"/>
                    <a:pt x="18930" y="21480"/>
                  </a:cubicBezTo>
                  <a:cubicBezTo>
                    <a:pt x="19817" y="21480"/>
                    <a:pt x="20667" y="21258"/>
                    <a:pt x="21481" y="20852"/>
                  </a:cubicBezTo>
                  <a:lnTo>
                    <a:pt x="40927" y="10907"/>
                  </a:lnTo>
                  <a:cubicBezTo>
                    <a:pt x="40964" y="10870"/>
                    <a:pt x="41038" y="10833"/>
                    <a:pt x="41075" y="10722"/>
                  </a:cubicBezTo>
                  <a:cubicBezTo>
                    <a:pt x="41075" y="10648"/>
                    <a:pt x="41075" y="10574"/>
                    <a:pt x="41038" y="10500"/>
                  </a:cubicBezTo>
                  <a:lnTo>
                    <a:pt x="39559" y="7764"/>
                  </a:lnTo>
                  <a:cubicBezTo>
                    <a:pt x="39531" y="7651"/>
                    <a:pt x="39417" y="7603"/>
                    <a:pt x="39298" y="7603"/>
                  </a:cubicBezTo>
                  <a:cubicBezTo>
                    <a:pt x="39262" y="7603"/>
                    <a:pt x="39225" y="7607"/>
                    <a:pt x="39190" y="7616"/>
                  </a:cubicBezTo>
                  <a:lnTo>
                    <a:pt x="21998" y="13605"/>
                  </a:lnTo>
                  <a:lnTo>
                    <a:pt x="7691" y="74"/>
                  </a:lnTo>
                  <a:cubicBezTo>
                    <a:pt x="7617" y="37"/>
                    <a:pt x="7543" y="0"/>
                    <a:pt x="74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1"/>
            <p:cNvSpPr/>
            <p:nvPr/>
          </p:nvSpPr>
          <p:spPr>
            <a:xfrm>
              <a:off x="5032325" y="2936500"/>
              <a:ext cx="282850" cy="248425"/>
            </a:xfrm>
            <a:custGeom>
              <a:rect b="b" l="l" r="r" t="t"/>
              <a:pathLst>
                <a:path extrusionOk="0" h="9937" w="11314">
                  <a:moveTo>
                    <a:pt x="3692" y="1"/>
                  </a:moveTo>
                  <a:cubicBezTo>
                    <a:pt x="3456" y="1"/>
                    <a:pt x="3291" y="130"/>
                    <a:pt x="3291" y="130"/>
                  </a:cubicBezTo>
                  <a:lnTo>
                    <a:pt x="1479" y="4197"/>
                  </a:lnTo>
                  <a:lnTo>
                    <a:pt x="1" y="7044"/>
                  </a:lnTo>
                  <a:lnTo>
                    <a:pt x="1479" y="9780"/>
                  </a:lnTo>
                  <a:cubicBezTo>
                    <a:pt x="1479" y="9780"/>
                    <a:pt x="2594" y="9936"/>
                    <a:pt x="3401" y="9936"/>
                  </a:cubicBezTo>
                  <a:cubicBezTo>
                    <a:pt x="3704" y="9936"/>
                    <a:pt x="3963" y="9914"/>
                    <a:pt x="4104" y="9854"/>
                  </a:cubicBezTo>
                  <a:cubicBezTo>
                    <a:pt x="4474" y="9669"/>
                    <a:pt x="5546" y="9077"/>
                    <a:pt x="6175" y="8671"/>
                  </a:cubicBezTo>
                  <a:cubicBezTo>
                    <a:pt x="6470" y="8486"/>
                    <a:pt x="6692" y="8153"/>
                    <a:pt x="6766" y="7783"/>
                  </a:cubicBezTo>
                  <a:lnTo>
                    <a:pt x="7173" y="4863"/>
                  </a:lnTo>
                  <a:cubicBezTo>
                    <a:pt x="7173" y="4863"/>
                    <a:pt x="9391" y="3864"/>
                    <a:pt x="10796" y="3014"/>
                  </a:cubicBezTo>
                  <a:cubicBezTo>
                    <a:pt x="11314" y="2681"/>
                    <a:pt x="10759" y="2090"/>
                    <a:pt x="10537" y="1905"/>
                  </a:cubicBezTo>
                  <a:cubicBezTo>
                    <a:pt x="10467" y="1835"/>
                    <a:pt x="10382" y="1809"/>
                    <a:pt x="10291" y="1809"/>
                  </a:cubicBezTo>
                  <a:cubicBezTo>
                    <a:pt x="10239" y="1809"/>
                    <a:pt x="10185" y="1818"/>
                    <a:pt x="10131" y="1831"/>
                  </a:cubicBezTo>
                  <a:lnTo>
                    <a:pt x="5805" y="3495"/>
                  </a:lnTo>
                  <a:lnTo>
                    <a:pt x="3846" y="3162"/>
                  </a:lnTo>
                  <a:cubicBezTo>
                    <a:pt x="4067" y="2423"/>
                    <a:pt x="4659" y="722"/>
                    <a:pt x="4326" y="352"/>
                  </a:cubicBezTo>
                  <a:cubicBezTo>
                    <a:pt x="4101" y="78"/>
                    <a:pt x="3875" y="1"/>
                    <a:pt x="36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1"/>
            <p:cNvSpPr/>
            <p:nvPr/>
          </p:nvSpPr>
          <p:spPr>
            <a:xfrm>
              <a:off x="5024000" y="2928650"/>
              <a:ext cx="291175" cy="263450"/>
            </a:xfrm>
            <a:custGeom>
              <a:rect b="b" l="l" r="r" t="t"/>
              <a:pathLst>
                <a:path extrusionOk="0" h="10538" w="11647">
                  <a:moveTo>
                    <a:pt x="4031" y="629"/>
                  </a:moveTo>
                  <a:cubicBezTo>
                    <a:pt x="4142" y="629"/>
                    <a:pt x="4252" y="666"/>
                    <a:pt x="4400" y="851"/>
                  </a:cubicBezTo>
                  <a:cubicBezTo>
                    <a:pt x="4437" y="851"/>
                    <a:pt x="4437" y="925"/>
                    <a:pt x="4437" y="1036"/>
                  </a:cubicBezTo>
                  <a:cubicBezTo>
                    <a:pt x="4437" y="1295"/>
                    <a:pt x="4363" y="1775"/>
                    <a:pt x="4216" y="2219"/>
                  </a:cubicBezTo>
                  <a:cubicBezTo>
                    <a:pt x="4105" y="2663"/>
                    <a:pt x="3957" y="3069"/>
                    <a:pt x="3883" y="3402"/>
                  </a:cubicBezTo>
                  <a:cubicBezTo>
                    <a:pt x="3883" y="3476"/>
                    <a:pt x="3883" y="3550"/>
                    <a:pt x="3920" y="3624"/>
                  </a:cubicBezTo>
                  <a:cubicBezTo>
                    <a:pt x="3957" y="3698"/>
                    <a:pt x="4031" y="3772"/>
                    <a:pt x="4142" y="3772"/>
                  </a:cubicBezTo>
                  <a:lnTo>
                    <a:pt x="6101" y="4104"/>
                  </a:lnTo>
                  <a:lnTo>
                    <a:pt x="6249" y="4104"/>
                  </a:lnTo>
                  <a:lnTo>
                    <a:pt x="10574" y="2441"/>
                  </a:lnTo>
                  <a:lnTo>
                    <a:pt x="10685" y="2441"/>
                  </a:lnTo>
                  <a:cubicBezTo>
                    <a:pt x="10722" y="2515"/>
                    <a:pt x="10833" y="2589"/>
                    <a:pt x="10907" y="2700"/>
                  </a:cubicBezTo>
                  <a:cubicBezTo>
                    <a:pt x="10981" y="2811"/>
                    <a:pt x="11018" y="2921"/>
                    <a:pt x="11018" y="2958"/>
                  </a:cubicBezTo>
                  <a:lnTo>
                    <a:pt x="11018" y="2995"/>
                  </a:lnTo>
                  <a:lnTo>
                    <a:pt x="10944" y="3069"/>
                  </a:lnTo>
                  <a:cubicBezTo>
                    <a:pt x="10279" y="3476"/>
                    <a:pt x="9391" y="3920"/>
                    <a:pt x="8652" y="4289"/>
                  </a:cubicBezTo>
                  <a:cubicBezTo>
                    <a:pt x="8319" y="4437"/>
                    <a:pt x="7987" y="4622"/>
                    <a:pt x="7765" y="4696"/>
                  </a:cubicBezTo>
                  <a:cubicBezTo>
                    <a:pt x="7543" y="4807"/>
                    <a:pt x="7395" y="4881"/>
                    <a:pt x="7395" y="4881"/>
                  </a:cubicBezTo>
                  <a:cubicBezTo>
                    <a:pt x="7284" y="4918"/>
                    <a:pt x="7247" y="5029"/>
                    <a:pt x="7210" y="5103"/>
                  </a:cubicBezTo>
                  <a:lnTo>
                    <a:pt x="6766" y="8060"/>
                  </a:lnTo>
                  <a:cubicBezTo>
                    <a:pt x="6730" y="8356"/>
                    <a:pt x="6582" y="8578"/>
                    <a:pt x="6323" y="8726"/>
                  </a:cubicBezTo>
                  <a:cubicBezTo>
                    <a:pt x="6027" y="8911"/>
                    <a:pt x="5620" y="9169"/>
                    <a:pt x="5214" y="9391"/>
                  </a:cubicBezTo>
                  <a:cubicBezTo>
                    <a:pt x="4844" y="9613"/>
                    <a:pt x="4474" y="9798"/>
                    <a:pt x="4326" y="9872"/>
                  </a:cubicBezTo>
                  <a:cubicBezTo>
                    <a:pt x="4326" y="9872"/>
                    <a:pt x="4216" y="9909"/>
                    <a:pt x="4105" y="9909"/>
                  </a:cubicBezTo>
                  <a:cubicBezTo>
                    <a:pt x="3994" y="9909"/>
                    <a:pt x="3846" y="9946"/>
                    <a:pt x="3698" y="9946"/>
                  </a:cubicBezTo>
                  <a:cubicBezTo>
                    <a:pt x="3328" y="9946"/>
                    <a:pt x="2848" y="9909"/>
                    <a:pt x="2478" y="9872"/>
                  </a:cubicBezTo>
                  <a:cubicBezTo>
                    <a:pt x="2281" y="9852"/>
                    <a:pt x="2116" y="9833"/>
                    <a:pt x="2004" y="9818"/>
                  </a:cubicBezTo>
                  <a:lnTo>
                    <a:pt x="2004" y="9818"/>
                  </a:lnTo>
                  <a:lnTo>
                    <a:pt x="703" y="7358"/>
                  </a:lnTo>
                  <a:lnTo>
                    <a:pt x="2071" y="4659"/>
                  </a:lnTo>
                  <a:lnTo>
                    <a:pt x="2108" y="4659"/>
                  </a:lnTo>
                  <a:lnTo>
                    <a:pt x="3885" y="670"/>
                  </a:lnTo>
                  <a:lnTo>
                    <a:pt x="3885" y="670"/>
                  </a:lnTo>
                  <a:cubicBezTo>
                    <a:pt x="3923" y="650"/>
                    <a:pt x="3972" y="629"/>
                    <a:pt x="4031" y="629"/>
                  </a:cubicBezTo>
                  <a:close/>
                  <a:moveTo>
                    <a:pt x="4031" y="1"/>
                  </a:moveTo>
                  <a:cubicBezTo>
                    <a:pt x="3698" y="1"/>
                    <a:pt x="3476" y="186"/>
                    <a:pt x="3439" y="223"/>
                  </a:cubicBezTo>
                  <a:lnTo>
                    <a:pt x="3365" y="333"/>
                  </a:lnTo>
                  <a:lnTo>
                    <a:pt x="1517" y="4400"/>
                  </a:lnTo>
                  <a:lnTo>
                    <a:pt x="75" y="7210"/>
                  </a:lnTo>
                  <a:cubicBezTo>
                    <a:pt x="1" y="7284"/>
                    <a:pt x="1" y="7395"/>
                    <a:pt x="75" y="7506"/>
                  </a:cubicBezTo>
                  <a:lnTo>
                    <a:pt x="1517" y="10242"/>
                  </a:lnTo>
                  <a:cubicBezTo>
                    <a:pt x="1591" y="10316"/>
                    <a:pt x="1665" y="10390"/>
                    <a:pt x="1775" y="10390"/>
                  </a:cubicBezTo>
                  <a:cubicBezTo>
                    <a:pt x="1775" y="10390"/>
                    <a:pt x="2848" y="10537"/>
                    <a:pt x="3698" y="10537"/>
                  </a:cubicBezTo>
                  <a:lnTo>
                    <a:pt x="4179" y="10537"/>
                  </a:lnTo>
                  <a:cubicBezTo>
                    <a:pt x="4326" y="10500"/>
                    <a:pt x="4437" y="10500"/>
                    <a:pt x="4585" y="10426"/>
                  </a:cubicBezTo>
                  <a:cubicBezTo>
                    <a:pt x="4770" y="10353"/>
                    <a:pt x="5140" y="10168"/>
                    <a:pt x="5546" y="9909"/>
                  </a:cubicBezTo>
                  <a:cubicBezTo>
                    <a:pt x="5916" y="9687"/>
                    <a:pt x="6323" y="9465"/>
                    <a:pt x="6656" y="9243"/>
                  </a:cubicBezTo>
                  <a:cubicBezTo>
                    <a:pt x="7062" y="9022"/>
                    <a:pt x="7321" y="8615"/>
                    <a:pt x="7395" y="8171"/>
                  </a:cubicBezTo>
                  <a:lnTo>
                    <a:pt x="7816" y="5361"/>
                  </a:lnTo>
                  <a:lnTo>
                    <a:pt x="7816" y="5361"/>
                  </a:lnTo>
                  <a:cubicBezTo>
                    <a:pt x="8353" y="5115"/>
                    <a:pt x="10100" y="4299"/>
                    <a:pt x="11277" y="3587"/>
                  </a:cubicBezTo>
                  <a:cubicBezTo>
                    <a:pt x="11388" y="3513"/>
                    <a:pt x="11499" y="3439"/>
                    <a:pt x="11536" y="3328"/>
                  </a:cubicBezTo>
                  <a:cubicBezTo>
                    <a:pt x="11610" y="3217"/>
                    <a:pt x="11647" y="3069"/>
                    <a:pt x="11647" y="2958"/>
                  </a:cubicBezTo>
                  <a:cubicBezTo>
                    <a:pt x="11647" y="2700"/>
                    <a:pt x="11536" y="2515"/>
                    <a:pt x="11425" y="2330"/>
                  </a:cubicBezTo>
                  <a:cubicBezTo>
                    <a:pt x="11277" y="2182"/>
                    <a:pt x="11166" y="2071"/>
                    <a:pt x="11055" y="1960"/>
                  </a:cubicBezTo>
                  <a:cubicBezTo>
                    <a:pt x="10944" y="1886"/>
                    <a:pt x="10759" y="1812"/>
                    <a:pt x="10611" y="1812"/>
                  </a:cubicBezTo>
                  <a:cubicBezTo>
                    <a:pt x="10537" y="1812"/>
                    <a:pt x="10427" y="1849"/>
                    <a:pt x="10353" y="1886"/>
                  </a:cubicBezTo>
                  <a:lnTo>
                    <a:pt x="6101" y="3476"/>
                  </a:lnTo>
                  <a:lnTo>
                    <a:pt x="4563" y="3230"/>
                  </a:lnTo>
                  <a:lnTo>
                    <a:pt x="4563" y="3230"/>
                  </a:lnTo>
                  <a:cubicBezTo>
                    <a:pt x="4638" y="2974"/>
                    <a:pt x="4731" y="2670"/>
                    <a:pt x="4807" y="2367"/>
                  </a:cubicBezTo>
                  <a:cubicBezTo>
                    <a:pt x="4955" y="1886"/>
                    <a:pt x="5066" y="1443"/>
                    <a:pt x="5066" y="1036"/>
                  </a:cubicBezTo>
                  <a:cubicBezTo>
                    <a:pt x="5066" y="851"/>
                    <a:pt x="5029" y="629"/>
                    <a:pt x="4881" y="444"/>
                  </a:cubicBezTo>
                  <a:cubicBezTo>
                    <a:pt x="4622" y="149"/>
                    <a:pt x="4326" y="1"/>
                    <a:pt x="4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1"/>
            <p:cNvSpPr/>
            <p:nvPr/>
          </p:nvSpPr>
          <p:spPr>
            <a:xfrm>
              <a:off x="5170975" y="3049725"/>
              <a:ext cx="49925" cy="34225"/>
            </a:xfrm>
            <a:custGeom>
              <a:rect b="b" l="l" r="r" t="t"/>
              <a:pathLst>
                <a:path extrusionOk="0" h="1369" w="1997">
                  <a:moveTo>
                    <a:pt x="1635" y="1"/>
                  </a:moveTo>
                  <a:cubicBezTo>
                    <a:pt x="1582" y="1"/>
                    <a:pt x="1528" y="13"/>
                    <a:pt x="1479" y="38"/>
                  </a:cubicBezTo>
                  <a:lnTo>
                    <a:pt x="185" y="777"/>
                  </a:lnTo>
                  <a:cubicBezTo>
                    <a:pt x="37" y="888"/>
                    <a:pt x="0" y="1073"/>
                    <a:pt x="74" y="1221"/>
                  </a:cubicBezTo>
                  <a:cubicBezTo>
                    <a:pt x="123" y="1320"/>
                    <a:pt x="222" y="1369"/>
                    <a:pt x="326" y="1369"/>
                  </a:cubicBezTo>
                  <a:cubicBezTo>
                    <a:pt x="378" y="1369"/>
                    <a:pt x="432" y="1357"/>
                    <a:pt x="481" y="1332"/>
                  </a:cubicBezTo>
                  <a:lnTo>
                    <a:pt x="1812" y="592"/>
                  </a:lnTo>
                  <a:cubicBezTo>
                    <a:pt x="1960" y="519"/>
                    <a:pt x="1997" y="297"/>
                    <a:pt x="1923" y="149"/>
                  </a:cubicBezTo>
                  <a:cubicBezTo>
                    <a:pt x="1849" y="50"/>
                    <a:pt x="1742" y="1"/>
                    <a:pt x="16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1"/>
            <p:cNvSpPr/>
            <p:nvPr/>
          </p:nvSpPr>
          <p:spPr>
            <a:xfrm>
              <a:off x="5177425" y="3078150"/>
              <a:ext cx="36075" cy="32750"/>
            </a:xfrm>
            <a:custGeom>
              <a:rect b="b" l="l" r="r" t="t"/>
              <a:pathLst>
                <a:path extrusionOk="0" h="1310" w="1443">
                  <a:moveTo>
                    <a:pt x="1124" y="1"/>
                  </a:moveTo>
                  <a:cubicBezTo>
                    <a:pt x="1045" y="1"/>
                    <a:pt x="962" y="28"/>
                    <a:pt x="888" y="84"/>
                  </a:cubicBezTo>
                  <a:lnTo>
                    <a:pt x="149" y="786"/>
                  </a:lnTo>
                  <a:cubicBezTo>
                    <a:pt x="1" y="897"/>
                    <a:pt x="1" y="1082"/>
                    <a:pt x="112" y="1193"/>
                  </a:cubicBezTo>
                  <a:cubicBezTo>
                    <a:pt x="171" y="1272"/>
                    <a:pt x="263" y="1309"/>
                    <a:pt x="352" y="1309"/>
                  </a:cubicBezTo>
                  <a:cubicBezTo>
                    <a:pt x="429" y="1309"/>
                    <a:pt x="504" y="1282"/>
                    <a:pt x="556" y="1230"/>
                  </a:cubicBezTo>
                  <a:lnTo>
                    <a:pt x="1332" y="528"/>
                  </a:lnTo>
                  <a:cubicBezTo>
                    <a:pt x="1443" y="417"/>
                    <a:pt x="1443" y="232"/>
                    <a:pt x="1332" y="84"/>
                  </a:cubicBezTo>
                  <a:cubicBezTo>
                    <a:pt x="1276" y="28"/>
                    <a:pt x="1203" y="1"/>
                    <a:pt x="11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1"/>
            <p:cNvSpPr/>
            <p:nvPr/>
          </p:nvSpPr>
          <p:spPr>
            <a:xfrm>
              <a:off x="5175600" y="3110600"/>
              <a:ext cx="33275" cy="33575"/>
            </a:xfrm>
            <a:custGeom>
              <a:rect b="b" l="l" r="r" t="t"/>
              <a:pathLst>
                <a:path extrusionOk="0" h="1343" w="1331">
                  <a:moveTo>
                    <a:pt x="964" y="1"/>
                  </a:moveTo>
                  <a:cubicBezTo>
                    <a:pt x="880" y="1"/>
                    <a:pt x="799" y="38"/>
                    <a:pt x="739" y="117"/>
                  </a:cubicBezTo>
                  <a:lnTo>
                    <a:pt x="111" y="819"/>
                  </a:lnTo>
                  <a:cubicBezTo>
                    <a:pt x="0" y="967"/>
                    <a:pt x="37" y="1152"/>
                    <a:pt x="148" y="1263"/>
                  </a:cubicBezTo>
                  <a:cubicBezTo>
                    <a:pt x="217" y="1314"/>
                    <a:pt x="293" y="1342"/>
                    <a:pt x="367" y="1342"/>
                  </a:cubicBezTo>
                  <a:cubicBezTo>
                    <a:pt x="451" y="1342"/>
                    <a:pt x="532" y="1305"/>
                    <a:pt x="592" y="1226"/>
                  </a:cubicBezTo>
                  <a:lnTo>
                    <a:pt x="1220" y="524"/>
                  </a:lnTo>
                  <a:cubicBezTo>
                    <a:pt x="1331" y="376"/>
                    <a:pt x="1294" y="191"/>
                    <a:pt x="1183" y="80"/>
                  </a:cubicBezTo>
                  <a:cubicBezTo>
                    <a:pt x="1114" y="28"/>
                    <a:pt x="1038" y="1"/>
                    <a:pt x="9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1"/>
            <p:cNvSpPr/>
            <p:nvPr/>
          </p:nvSpPr>
          <p:spPr>
            <a:xfrm>
              <a:off x="5094250" y="3007225"/>
              <a:ext cx="42550" cy="15725"/>
            </a:xfrm>
            <a:custGeom>
              <a:rect b="b" l="l" r="r" t="t"/>
              <a:pathLst>
                <a:path extrusionOk="0" h="629" w="1702">
                  <a:moveTo>
                    <a:pt x="296" y="0"/>
                  </a:moveTo>
                  <a:cubicBezTo>
                    <a:pt x="149" y="0"/>
                    <a:pt x="1" y="148"/>
                    <a:pt x="1" y="296"/>
                  </a:cubicBezTo>
                  <a:cubicBezTo>
                    <a:pt x="1" y="481"/>
                    <a:pt x="112" y="629"/>
                    <a:pt x="296" y="629"/>
                  </a:cubicBezTo>
                  <a:lnTo>
                    <a:pt x="1369" y="629"/>
                  </a:lnTo>
                  <a:cubicBezTo>
                    <a:pt x="1553" y="629"/>
                    <a:pt x="1664" y="481"/>
                    <a:pt x="1701" y="333"/>
                  </a:cubicBezTo>
                  <a:cubicBezTo>
                    <a:pt x="1701" y="148"/>
                    <a:pt x="1553" y="0"/>
                    <a:pt x="13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1"/>
            <p:cNvSpPr/>
            <p:nvPr/>
          </p:nvSpPr>
          <p:spPr>
            <a:xfrm>
              <a:off x="3419475" y="2893525"/>
              <a:ext cx="818000" cy="942775"/>
            </a:xfrm>
            <a:custGeom>
              <a:rect b="b" l="l" r="r" t="t"/>
              <a:pathLst>
                <a:path extrusionOk="0" h="37711" w="32720">
                  <a:moveTo>
                    <a:pt x="13162" y="1"/>
                  </a:moveTo>
                  <a:cubicBezTo>
                    <a:pt x="7543" y="1"/>
                    <a:pt x="1" y="2330"/>
                    <a:pt x="1" y="2330"/>
                  </a:cubicBezTo>
                  <a:lnTo>
                    <a:pt x="4253" y="37711"/>
                  </a:lnTo>
                  <a:lnTo>
                    <a:pt x="28246" y="37711"/>
                  </a:lnTo>
                  <a:lnTo>
                    <a:pt x="32720" y="1147"/>
                  </a:lnTo>
                  <a:lnTo>
                    <a:pt x="28838" y="962"/>
                  </a:lnTo>
                  <a:cubicBezTo>
                    <a:pt x="28838" y="962"/>
                    <a:pt x="18782" y="1"/>
                    <a:pt x="131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1"/>
            <p:cNvSpPr/>
            <p:nvPr/>
          </p:nvSpPr>
          <p:spPr>
            <a:xfrm>
              <a:off x="3411175" y="2886150"/>
              <a:ext cx="833700" cy="957550"/>
            </a:xfrm>
            <a:custGeom>
              <a:rect b="b" l="l" r="r" t="t"/>
              <a:pathLst>
                <a:path extrusionOk="0" h="38302" w="33348">
                  <a:moveTo>
                    <a:pt x="13494" y="592"/>
                  </a:moveTo>
                  <a:cubicBezTo>
                    <a:pt x="16267" y="592"/>
                    <a:pt x="20186" y="850"/>
                    <a:pt x="23403" y="1072"/>
                  </a:cubicBezTo>
                  <a:cubicBezTo>
                    <a:pt x="25029" y="1220"/>
                    <a:pt x="26434" y="1331"/>
                    <a:pt x="27469" y="1405"/>
                  </a:cubicBezTo>
                  <a:cubicBezTo>
                    <a:pt x="28505" y="1516"/>
                    <a:pt x="29133" y="1553"/>
                    <a:pt x="29133" y="1553"/>
                  </a:cubicBezTo>
                  <a:lnTo>
                    <a:pt x="32682" y="1738"/>
                  </a:lnTo>
                  <a:lnTo>
                    <a:pt x="28320" y="37710"/>
                  </a:lnTo>
                  <a:lnTo>
                    <a:pt x="4843" y="37710"/>
                  </a:lnTo>
                  <a:lnTo>
                    <a:pt x="659" y="2837"/>
                  </a:lnTo>
                  <a:lnTo>
                    <a:pt x="659" y="2837"/>
                  </a:lnTo>
                  <a:cubicBezTo>
                    <a:pt x="684" y="2829"/>
                    <a:pt x="711" y="2820"/>
                    <a:pt x="740" y="2810"/>
                  </a:cubicBezTo>
                  <a:cubicBezTo>
                    <a:pt x="2255" y="2366"/>
                    <a:pt x="8651" y="592"/>
                    <a:pt x="13494" y="592"/>
                  </a:cubicBezTo>
                  <a:close/>
                  <a:moveTo>
                    <a:pt x="13494" y="0"/>
                  </a:moveTo>
                  <a:cubicBezTo>
                    <a:pt x="7801" y="0"/>
                    <a:pt x="259" y="2329"/>
                    <a:pt x="222" y="2329"/>
                  </a:cubicBezTo>
                  <a:cubicBezTo>
                    <a:pt x="74" y="2366"/>
                    <a:pt x="0" y="2514"/>
                    <a:pt x="0" y="2662"/>
                  </a:cubicBezTo>
                  <a:lnTo>
                    <a:pt x="4289" y="38043"/>
                  </a:lnTo>
                  <a:cubicBezTo>
                    <a:pt x="4289" y="38191"/>
                    <a:pt x="4437" y="38302"/>
                    <a:pt x="4585" y="38302"/>
                  </a:cubicBezTo>
                  <a:lnTo>
                    <a:pt x="28578" y="38302"/>
                  </a:lnTo>
                  <a:cubicBezTo>
                    <a:pt x="28726" y="38302"/>
                    <a:pt x="28874" y="38191"/>
                    <a:pt x="28874" y="38043"/>
                  </a:cubicBezTo>
                  <a:lnTo>
                    <a:pt x="33348" y="1479"/>
                  </a:lnTo>
                  <a:cubicBezTo>
                    <a:pt x="33348" y="1405"/>
                    <a:pt x="33311" y="1331"/>
                    <a:pt x="33274" y="1257"/>
                  </a:cubicBezTo>
                  <a:cubicBezTo>
                    <a:pt x="33200" y="1183"/>
                    <a:pt x="33126" y="1146"/>
                    <a:pt x="33052" y="1146"/>
                  </a:cubicBezTo>
                  <a:lnTo>
                    <a:pt x="29207" y="963"/>
                  </a:lnTo>
                  <a:lnTo>
                    <a:pt x="29207" y="963"/>
                  </a:lnTo>
                  <a:lnTo>
                    <a:pt x="29207" y="961"/>
                  </a:lnTo>
                  <a:cubicBezTo>
                    <a:pt x="29170" y="961"/>
                    <a:pt x="19114" y="0"/>
                    <a:pt x="134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1"/>
            <p:cNvSpPr/>
            <p:nvPr/>
          </p:nvSpPr>
          <p:spPr>
            <a:xfrm>
              <a:off x="3472175" y="3836275"/>
              <a:ext cx="732025" cy="440925"/>
            </a:xfrm>
            <a:custGeom>
              <a:rect b="b" l="l" r="r" t="t"/>
              <a:pathLst>
                <a:path extrusionOk="0" h="17637" w="29281">
                  <a:moveTo>
                    <a:pt x="2145" y="1"/>
                  </a:moveTo>
                  <a:lnTo>
                    <a:pt x="333" y="7284"/>
                  </a:lnTo>
                  <a:cubicBezTo>
                    <a:pt x="0" y="8541"/>
                    <a:pt x="185" y="9872"/>
                    <a:pt x="777" y="11055"/>
                  </a:cubicBezTo>
                  <a:lnTo>
                    <a:pt x="4178" y="17636"/>
                  </a:lnTo>
                  <a:lnTo>
                    <a:pt x="24992" y="17636"/>
                  </a:lnTo>
                  <a:lnTo>
                    <a:pt x="28283" y="11462"/>
                  </a:lnTo>
                  <a:cubicBezTo>
                    <a:pt x="29170" y="9872"/>
                    <a:pt x="29281" y="7950"/>
                    <a:pt x="28615" y="6249"/>
                  </a:cubicBezTo>
                  <a:lnTo>
                    <a:pt x="261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1"/>
            <p:cNvSpPr/>
            <p:nvPr/>
          </p:nvSpPr>
          <p:spPr>
            <a:xfrm>
              <a:off x="3468475" y="3828900"/>
              <a:ext cx="737575" cy="455675"/>
            </a:xfrm>
            <a:custGeom>
              <a:rect b="b" l="l" r="r" t="t"/>
              <a:pathLst>
                <a:path extrusionOk="0" h="18227" w="29503">
                  <a:moveTo>
                    <a:pt x="26065" y="592"/>
                  </a:moveTo>
                  <a:lnTo>
                    <a:pt x="28468" y="6655"/>
                  </a:lnTo>
                  <a:cubicBezTo>
                    <a:pt x="28727" y="7357"/>
                    <a:pt x="28874" y="8097"/>
                    <a:pt x="28874" y="8836"/>
                  </a:cubicBezTo>
                  <a:cubicBezTo>
                    <a:pt x="28874" y="9797"/>
                    <a:pt x="28653" y="10759"/>
                    <a:pt x="28172" y="11646"/>
                  </a:cubicBezTo>
                  <a:lnTo>
                    <a:pt x="24956" y="17598"/>
                  </a:lnTo>
                  <a:lnTo>
                    <a:pt x="4511" y="17598"/>
                  </a:lnTo>
                  <a:lnTo>
                    <a:pt x="1183" y="11202"/>
                  </a:lnTo>
                  <a:cubicBezTo>
                    <a:pt x="814" y="10463"/>
                    <a:pt x="629" y="9687"/>
                    <a:pt x="629" y="8873"/>
                  </a:cubicBezTo>
                  <a:cubicBezTo>
                    <a:pt x="629" y="8467"/>
                    <a:pt x="666" y="8060"/>
                    <a:pt x="777" y="7653"/>
                  </a:cubicBezTo>
                  <a:lnTo>
                    <a:pt x="2533" y="592"/>
                  </a:lnTo>
                  <a:close/>
                  <a:moveTo>
                    <a:pt x="2293" y="0"/>
                  </a:moveTo>
                  <a:cubicBezTo>
                    <a:pt x="2145" y="0"/>
                    <a:pt x="2034" y="74"/>
                    <a:pt x="1997" y="222"/>
                  </a:cubicBezTo>
                  <a:lnTo>
                    <a:pt x="185" y="7505"/>
                  </a:lnTo>
                  <a:cubicBezTo>
                    <a:pt x="74" y="7949"/>
                    <a:pt x="0" y="8393"/>
                    <a:pt x="0" y="8873"/>
                  </a:cubicBezTo>
                  <a:cubicBezTo>
                    <a:pt x="0" y="9760"/>
                    <a:pt x="222" y="10685"/>
                    <a:pt x="629" y="11498"/>
                  </a:cubicBezTo>
                  <a:lnTo>
                    <a:pt x="4067" y="18079"/>
                  </a:lnTo>
                  <a:cubicBezTo>
                    <a:pt x="4104" y="18153"/>
                    <a:pt x="4215" y="18227"/>
                    <a:pt x="4326" y="18227"/>
                  </a:cubicBezTo>
                  <a:lnTo>
                    <a:pt x="25140" y="18227"/>
                  </a:lnTo>
                  <a:cubicBezTo>
                    <a:pt x="25251" y="18227"/>
                    <a:pt x="25362" y="18153"/>
                    <a:pt x="25399" y="18079"/>
                  </a:cubicBezTo>
                  <a:lnTo>
                    <a:pt x="28727" y="11905"/>
                  </a:lnTo>
                  <a:cubicBezTo>
                    <a:pt x="29244" y="10944"/>
                    <a:pt x="29503" y="9908"/>
                    <a:pt x="29503" y="8836"/>
                  </a:cubicBezTo>
                  <a:cubicBezTo>
                    <a:pt x="29503" y="8023"/>
                    <a:pt x="29318" y="7210"/>
                    <a:pt x="29022" y="6433"/>
                  </a:cubicBezTo>
                  <a:lnTo>
                    <a:pt x="26582" y="185"/>
                  </a:lnTo>
                  <a:cubicBezTo>
                    <a:pt x="26545" y="74"/>
                    <a:pt x="26434" y="0"/>
                    <a:pt x="262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1"/>
            <p:cNvSpPr/>
            <p:nvPr/>
          </p:nvSpPr>
          <p:spPr>
            <a:xfrm>
              <a:off x="3795650" y="4161625"/>
              <a:ext cx="109100" cy="415025"/>
            </a:xfrm>
            <a:custGeom>
              <a:rect b="b" l="l" r="r" t="t"/>
              <a:pathLst>
                <a:path extrusionOk="0" h="16601" w="4364">
                  <a:moveTo>
                    <a:pt x="1" y="1"/>
                  </a:moveTo>
                  <a:lnTo>
                    <a:pt x="1" y="16601"/>
                  </a:lnTo>
                  <a:lnTo>
                    <a:pt x="4363" y="16601"/>
                  </a:lnTo>
                  <a:lnTo>
                    <a:pt x="43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1"/>
            <p:cNvSpPr/>
            <p:nvPr/>
          </p:nvSpPr>
          <p:spPr>
            <a:xfrm>
              <a:off x="3788275" y="4154225"/>
              <a:ext cx="123875" cy="430750"/>
            </a:xfrm>
            <a:custGeom>
              <a:rect b="b" l="l" r="r" t="t"/>
              <a:pathLst>
                <a:path extrusionOk="0" h="17230" w="4955">
                  <a:moveTo>
                    <a:pt x="4363" y="592"/>
                  </a:moveTo>
                  <a:lnTo>
                    <a:pt x="4363" y="16601"/>
                  </a:lnTo>
                  <a:lnTo>
                    <a:pt x="629" y="16601"/>
                  </a:lnTo>
                  <a:lnTo>
                    <a:pt x="629" y="592"/>
                  </a:lnTo>
                  <a:close/>
                  <a:moveTo>
                    <a:pt x="296" y="1"/>
                  </a:moveTo>
                  <a:cubicBezTo>
                    <a:pt x="222" y="1"/>
                    <a:pt x="148" y="38"/>
                    <a:pt x="74" y="75"/>
                  </a:cubicBezTo>
                  <a:cubicBezTo>
                    <a:pt x="37" y="149"/>
                    <a:pt x="0" y="223"/>
                    <a:pt x="0" y="297"/>
                  </a:cubicBezTo>
                  <a:lnTo>
                    <a:pt x="0" y="16897"/>
                  </a:lnTo>
                  <a:cubicBezTo>
                    <a:pt x="0" y="17007"/>
                    <a:pt x="37" y="17081"/>
                    <a:pt x="74" y="17118"/>
                  </a:cubicBezTo>
                  <a:cubicBezTo>
                    <a:pt x="148" y="17192"/>
                    <a:pt x="222" y="17229"/>
                    <a:pt x="296" y="17229"/>
                  </a:cubicBezTo>
                  <a:lnTo>
                    <a:pt x="4658" y="17229"/>
                  </a:lnTo>
                  <a:cubicBezTo>
                    <a:pt x="4732" y="17229"/>
                    <a:pt x="4806" y="17192"/>
                    <a:pt x="4880" y="17118"/>
                  </a:cubicBezTo>
                  <a:cubicBezTo>
                    <a:pt x="4954" y="17081"/>
                    <a:pt x="4954" y="17007"/>
                    <a:pt x="4954" y="16897"/>
                  </a:cubicBezTo>
                  <a:lnTo>
                    <a:pt x="4954" y="297"/>
                  </a:lnTo>
                  <a:cubicBezTo>
                    <a:pt x="4954" y="223"/>
                    <a:pt x="4954" y="149"/>
                    <a:pt x="4880" y="75"/>
                  </a:cubicBezTo>
                  <a:cubicBezTo>
                    <a:pt x="4806" y="38"/>
                    <a:pt x="4732" y="1"/>
                    <a:pt x="46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1"/>
            <p:cNvSpPr/>
            <p:nvPr/>
          </p:nvSpPr>
          <p:spPr>
            <a:xfrm>
              <a:off x="3767925" y="4511925"/>
              <a:ext cx="164550" cy="525000"/>
            </a:xfrm>
            <a:custGeom>
              <a:rect b="b" l="l" r="r" t="t"/>
              <a:pathLst>
                <a:path extrusionOk="0" h="21000" w="6582">
                  <a:moveTo>
                    <a:pt x="1" y="1"/>
                  </a:moveTo>
                  <a:lnTo>
                    <a:pt x="1" y="21000"/>
                  </a:lnTo>
                  <a:lnTo>
                    <a:pt x="6582" y="21000"/>
                  </a:lnTo>
                  <a:lnTo>
                    <a:pt x="65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1"/>
            <p:cNvSpPr/>
            <p:nvPr/>
          </p:nvSpPr>
          <p:spPr>
            <a:xfrm>
              <a:off x="3760550" y="4503600"/>
              <a:ext cx="179325" cy="540725"/>
            </a:xfrm>
            <a:custGeom>
              <a:rect b="b" l="l" r="r" t="t"/>
              <a:pathLst>
                <a:path extrusionOk="0" h="21629" w="7173">
                  <a:moveTo>
                    <a:pt x="6581" y="629"/>
                  </a:moveTo>
                  <a:lnTo>
                    <a:pt x="6581" y="21037"/>
                  </a:lnTo>
                  <a:lnTo>
                    <a:pt x="629" y="21037"/>
                  </a:lnTo>
                  <a:lnTo>
                    <a:pt x="629" y="629"/>
                  </a:lnTo>
                  <a:close/>
                  <a:moveTo>
                    <a:pt x="296" y="1"/>
                  </a:moveTo>
                  <a:cubicBezTo>
                    <a:pt x="222" y="1"/>
                    <a:pt x="148" y="38"/>
                    <a:pt x="111" y="112"/>
                  </a:cubicBezTo>
                  <a:cubicBezTo>
                    <a:pt x="37" y="149"/>
                    <a:pt x="0" y="260"/>
                    <a:pt x="0" y="334"/>
                  </a:cubicBezTo>
                  <a:lnTo>
                    <a:pt x="0" y="21333"/>
                  </a:lnTo>
                  <a:cubicBezTo>
                    <a:pt x="0" y="21407"/>
                    <a:pt x="37" y="21481"/>
                    <a:pt x="111" y="21555"/>
                  </a:cubicBezTo>
                  <a:cubicBezTo>
                    <a:pt x="148" y="21592"/>
                    <a:pt x="222" y="21629"/>
                    <a:pt x="296" y="21629"/>
                  </a:cubicBezTo>
                  <a:lnTo>
                    <a:pt x="6877" y="21629"/>
                  </a:lnTo>
                  <a:cubicBezTo>
                    <a:pt x="6951" y="21629"/>
                    <a:pt x="7024" y="21592"/>
                    <a:pt x="7098" y="21555"/>
                  </a:cubicBezTo>
                  <a:cubicBezTo>
                    <a:pt x="7172" y="21481"/>
                    <a:pt x="7172" y="21407"/>
                    <a:pt x="7172" y="21333"/>
                  </a:cubicBezTo>
                  <a:lnTo>
                    <a:pt x="7172" y="334"/>
                  </a:lnTo>
                  <a:cubicBezTo>
                    <a:pt x="7172" y="260"/>
                    <a:pt x="7172" y="149"/>
                    <a:pt x="7098" y="112"/>
                  </a:cubicBezTo>
                  <a:cubicBezTo>
                    <a:pt x="7024" y="38"/>
                    <a:pt x="6951" y="1"/>
                    <a:pt x="68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1"/>
            <p:cNvSpPr/>
            <p:nvPr/>
          </p:nvSpPr>
          <p:spPr>
            <a:xfrm>
              <a:off x="3244800" y="4999025"/>
              <a:ext cx="1202500" cy="159000"/>
            </a:xfrm>
            <a:custGeom>
              <a:rect b="b" l="l" r="r" t="t"/>
              <a:pathLst>
                <a:path extrusionOk="0" h="6360" w="48100">
                  <a:moveTo>
                    <a:pt x="23773" y="0"/>
                  </a:moveTo>
                  <a:lnTo>
                    <a:pt x="23773" y="148"/>
                  </a:lnTo>
                  <a:lnTo>
                    <a:pt x="20741" y="961"/>
                  </a:lnTo>
                  <a:lnTo>
                    <a:pt x="0" y="4843"/>
                  </a:lnTo>
                  <a:lnTo>
                    <a:pt x="0" y="6359"/>
                  </a:lnTo>
                  <a:lnTo>
                    <a:pt x="48099" y="6359"/>
                  </a:lnTo>
                  <a:lnTo>
                    <a:pt x="48099" y="4843"/>
                  </a:lnTo>
                  <a:lnTo>
                    <a:pt x="27359" y="961"/>
                  </a:lnTo>
                  <a:lnTo>
                    <a:pt x="24327" y="148"/>
                  </a:lnTo>
                  <a:lnTo>
                    <a:pt x="24327" y="0"/>
                  </a:lnTo>
                  <a:lnTo>
                    <a:pt x="24068" y="74"/>
                  </a:lnTo>
                  <a:lnTo>
                    <a:pt x="237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1"/>
            <p:cNvSpPr/>
            <p:nvPr/>
          </p:nvSpPr>
          <p:spPr>
            <a:xfrm>
              <a:off x="3237400" y="4991250"/>
              <a:ext cx="1217275" cy="174150"/>
            </a:xfrm>
            <a:custGeom>
              <a:rect b="b" l="l" r="r" t="t"/>
              <a:pathLst>
                <a:path extrusionOk="0" h="6966" w="48691">
                  <a:moveTo>
                    <a:pt x="24411" y="681"/>
                  </a:moveTo>
                  <a:cubicBezTo>
                    <a:pt x="24446" y="715"/>
                    <a:pt x="24492" y="740"/>
                    <a:pt x="24549" y="755"/>
                  </a:cubicBezTo>
                  <a:lnTo>
                    <a:pt x="27581" y="1568"/>
                  </a:lnTo>
                  <a:lnTo>
                    <a:pt x="27618" y="1568"/>
                  </a:lnTo>
                  <a:lnTo>
                    <a:pt x="48099" y="5413"/>
                  </a:lnTo>
                  <a:lnTo>
                    <a:pt x="48099" y="6374"/>
                  </a:lnTo>
                  <a:lnTo>
                    <a:pt x="592" y="6374"/>
                  </a:lnTo>
                  <a:lnTo>
                    <a:pt x="592" y="5413"/>
                  </a:lnTo>
                  <a:lnTo>
                    <a:pt x="21074" y="1568"/>
                  </a:lnTo>
                  <a:lnTo>
                    <a:pt x="21111" y="1568"/>
                  </a:lnTo>
                  <a:lnTo>
                    <a:pt x="24143" y="755"/>
                  </a:lnTo>
                  <a:cubicBezTo>
                    <a:pt x="24200" y="740"/>
                    <a:pt x="24246" y="715"/>
                    <a:pt x="24281" y="681"/>
                  </a:cubicBezTo>
                  <a:close/>
                  <a:moveTo>
                    <a:pt x="24070" y="0"/>
                  </a:moveTo>
                  <a:cubicBezTo>
                    <a:pt x="24007" y="0"/>
                    <a:pt x="23936" y="26"/>
                    <a:pt x="23884" y="52"/>
                  </a:cubicBezTo>
                  <a:cubicBezTo>
                    <a:pt x="23832" y="104"/>
                    <a:pt x="23798" y="156"/>
                    <a:pt x="23783" y="220"/>
                  </a:cubicBezTo>
                  <a:lnTo>
                    <a:pt x="23783" y="220"/>
                  </a:lnTo>
                  <a:lnTo>
                    <a:pt x="20963" y="977"/>
                  </a:lnTo>
                  <a:lnTo>
                    <a:pt x="260" y="4859"/>
                  </a:lnTo>
                  <a:cubicBezTo>
                    <a:pt x="112" y="4859"/>
                    <a:pt x="1" y="5006"/>
                    <a:pt x="1" y="5154"/>
                  </a:cubicBezTo>
                  <a:lnTo>
                    <a:pt x="1" y="6670"/>
                  </a:lnTo>
                  <a:cubicBezTo>
                    <a:pt x="1" y="6744"/>
                    <a:pt x="38" y="6818"/>
                    <a:pt x="75" y="6892"/>
                  </a:cubicBezTo>
                  <a:cubicBezTo>
                    <a:pt x="149" y="6929"/>
                    <a:pt x="223" y="6966"/>
                    <a:pt x="296" y="6966"/>
                  </a:cubicBezTo>
                  <a:lnTo>
                    <a:pt x="48395" y="6966"/>
                  </a:lnTo>
                  <a:cubicBezTo>
                    <a:pt x="48469" y="6966"/>
                    <a:pt x="48543" y="6929"/>
                    <a:pt x="48617" y="6892"/>
                  </a:cubicBezTo>
                  <a:cubicBezTo>
                    <a:pt x="48691" y="6818"/>
                    <a:pt x="48691" y="6744"/>
                    <a:pt x="48691" y="6670"/>
                  </a:cubicBezTo>
                  <a:lnTo>
                    <a:pt x="48691" y="5154"/>
                  </a:lnTo>
                  <a:cubicBezTo>
                    <a:pt x="48691" y="5006"/>
                    <a:pt x="48617" y="4859"/>
                    <a:pt x="48469" y="4859"/>
                  </a:cubicBezTo>
                  <a:lnTo>
                    <a:pt x="27729" y="977"/>
                  </a:lnTo>
                  <a:lnTo>
                    <a:pt x="24909" y="220"/>
                  </a:lnTo>
                  <a:lnTo>
                    <a:pt x="24909" y="220"/>
                  </a:lnTo>
                  <a:cubicBezTo>
                    <a:pt x="24893" y="156"/>
                    <a:pt x="24860" y="104"/>
                    <a:pt x="24808" y="52"/>
                  </a:cubicBezTo>
                  <a:cubicBezTo>
                    <a:pt x="24756" y="26"/>
                    <a:pt x="24685" y="0"/>
                    <a:pt x="24622" y="0"/>
                  </a:cubicBezTo>
                  <a:cubicBezTo>
                    <a:pt x="24596" y="0"/>
                    <a:pt x="24571" y="5"/>
                    <a:pt x="24549" y="15"/>
                  </a:cubicBezTo>
                  <a:lnTo>
                    <a:pt x="24364" y="52"/>
                  </a:lnTo>
                  <a:lnTo>
                    <a:pt x="24143" y="15"/>
                  </a:lnTo>
                  <a:cubicBezTo>
                    <a:pt x="24121" y="5"/>
                    <a:pt x="24096" y="0"/>
                    <a:pt x="24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1"/>
            <p:cNvSpPr/>
            <p:nvPr/>
          </p:nvSpPr>
          <p:spPr>
            <a:xfrm>
              <a:off x="3253125" y="5145975"/>
              <a:ext cx="73025" cy="72125"/>
            </a:xfrm>
            <a:custGeom>
              <a:rect b="b" l="l" r="r" t="t"/>
              <a:pathLst>
                <a:path extrusionOk="0" h="2885" w="2921">
                  <a:moveTo>
                    <a:pt x="1479" y="0"/>
                  </a:moveTo>
                  <a:cubicBezTo>
                    <a:pt x="666" y="0"/>
                    <a:pt x="0" y="629"/>
                    <a:pt x="0" y="1442"/>
                  </a:cubicBezTo>
                  <a:cubicBezTo>
                    <a:pt x="0" y="2256"/>
                    <a:pt x="666" y="2884"/>
                    <a:pt x="1479" y="2884"/>
                  </a:cubicBezTo>
                  <a:cubicBezTo>
                    <a:pt x="2255" y="2884"/>
                    <a:pt x="2921" y="2256"/>
                    <a:pt x="2921" y="1442"/>
                  </a:cubicBezTo>
                  <a:cubicBezTo>
                    <a:pt x="2921" y="629"/>
                    <a:pt x="2255" y="0"/>
                    <a:pt x="14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1"/>
            <p:cNvSpPr/>
            <p:nvPr/>
          </p:nvSpPr>
          <p:spPr>
            <a:xfrm>
              <a:off x="3245725" y="5137650"/>
              <a:ext cx="87825" cy="88750"/>
            </a:xfrm>
            <a:custGeom>
              <a:rect b="b" l="l" r="r" t="t"/>
              <a:pathLst>
                <a:path extrusionOk="0" h="3550" w="3513">
                  <a:moveTo>
                    <a:pt x="1775" y="629"/>
                  </a:moveTo>
                  <a:cubicBezTo>
                    <a:pt x="2404" y="629"/>
                    <a:pt x="2921" y="1147"/>
                    <a:pt x="2921" y="1775"/>
                  </a:cubicBezTo>
                  <a:cubicBezTo>
                    <a:pt x="2921" y="2404"/>
                    <a:pt x="2404" y="2921"/>
                    <a:pt x="1775" y="2921"/>
                  </a:cubicBezTo>
                  <a:cubicBezTo>
                    <a:pt x="1147" y="2921"/>
                    <a:pt x="629" y="2404"/>
                    <a:pt x="629" y="1775"/>
                  </a:cubicBezTo>
                  <a:cubicBezTo>
                    <a:pt x="629" y="1147"/>
                    <a:pt x="1147" y="629"/>
                    <a:pt x="1775" y="629"/>
                  </a:cubicBezTo>
                  <a:close/>
                  <a:moveTo>
                    <a:pt x="1775" y="1"/>
                  </a:moveTo>
                  <a:cubicBezTo>
                    <a:pt x="777" y="1"/>
                    <a:pt x="0" y="814"/>
                    <a:pt x="0" y="1775"/>
                  </a:cubicBezTo>
                  <a:cubicBezTo>
                    <a:pt x="0" y="2737"/>
                    <a:pt x="777" y="3550"/>
                    <a:pt x="1775" y="3550"/>
                  </a:cubicBezTo>
                  <a:cubicBezTo>
                    <a:pt x="2736" y="3550"/>
                    <a:pt x="3513" y="2737"/>
                    <a:pt x="3513" y="1775"/>
                  </a:cubicBezTo>
                  <a:cubicBezTo>
                    <a:pt x="3513" y="814"/>
                    <a:pt x="2736" y="1"/>
                    <a:pt x="17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1"/>
            <p:cNvSpPr/>
            <p:nvPr/>
          </p:nvSpPr>
          <p:spPr>
            <a:xfrm>
              <a:off x="3809525" y="5145975"/>
              <a:ext cx="73050" cy="72125"/>
            </a:xfrm>
            <a:custGeom>
              <a:rect b="b" l="l" r="r" t="t"/>
              <a:pathLst>
                <a:path extrusionOk="0" h="2885" w="2922">
                  <a:moveTo>
                    <a:pt x="1479" y="0"/>
                  </a:moveTo>
                  <a:cubicBezTo>
                    <a:pt x="666" y="0"/>
                    <a:pt x="1" y="629"/>
                    <a:pt x="1" y="1442"/>
                  </a:cubicBezTo>
                  <a:cubicBezTo>
                    <a:pt x="1" y="2256"/>
                    <a:pt x="666" y="2884"/>
                    <a:pt x="1479" y="2884"/>
                  </a:cubicBezTo>
                  <a:cubicBezTo>
                    <a:pt x="2256" y="2884"/>
                    <a:pt x="2921" y="2256"/>
                    <a:pt x="2921" y="1442"/>
                  </a:cubicBezTo>
                  <a:cubicBezTo>
                    <a:pt x="2921" y="629"/>
                    <a:pt x="2256" y="0"/>
                    <a:pt x="14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1"/>
            <p:cNvSpPr/>
            <p:nvPr/>
          </p:nvSpPr>
          <p:spPr>
            <a:xfrm>
              <a:off x="3802125" y="5137650"/>
              <a:ext cx="87825" cy="88750"/>
            </a:xfrm>
            <a:custGeom>
              <a:rect b="b" l="l" r="r" t="t"/>
              <a:pathLst>
                <a:path extrusionOk="0" h="3550" w="3513">
                  <a:moveTo>
                    <a:pt x="1775" y="629"/>
                  </a:moveTo>
                  <a:cubicBezTo>
                    <a:pt x="2404" y="629"/>
                    <a:pt x="2884" y="1147"/>
                    <a:pt x="2921" y="1775"/>
                  </a:cubicBezTo>
                  <a:cubicBezTo>
                    <a:pt x="2884" y="2404"/>
                    <a:pt x="2404" y="2921"/>
                    <a:pt x="1775" y="2921"/>
                  </a:cubicBezTo>
                  <a:cubicBezTo>
                    <a:pt x="1147" y="2921"/>
                    <a:pt x="629" y="2404"/>
                    <a:pt x="629" y="1775"/>
                  </a:cubicBezTo>
                  <a:cubicBezTo>
                    <a:pt x="629" y="1147"/>
                    <a:pt x="1147" y="629"/>
                    <a:pt x="1775" y="629"/>
                  </a:cubicBezTo>
                  <a:close/>
                  <a:moveTo>
                    <a:pt x="1775" y="1"/>
                  </a:moveTo>
                  <a:cubicBezTo>
                    <a:pt x="777" y="1"/>
                    <a:pt x="1" y="814"/>
                    <a:pt x="1" y="1775"/>
                  </a:cubicBezTo>
                  <a:cubicBezTo>
                    <a:pt x="1" y="2737"/>
                    <a:pt x="777" y="3550"/>
                    <a:pt x="1775" y="3550"/>
                  </a:cubicBezTo>
                  <a:cubicBezTo>
                    <a:pt x="2737" y="3550"/>
                    <a:pt x="3513" y="2737"/>
                    <a:pt x="3513" y="1775"/>
                  </a:cubicBezTo>
                  <a:cubicBezTo>
                    <a:pt x="3513" y="814"/>
                    <a:pt x="2737" y="1"/>
                    <a:pt x="17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1"/>
            <p:cNvSpPr/>
            <p:nvPr/>
          </p:nvSpPr>
          <p:spPr>
            <a:xfrm>
              <a:off x="4369625" y="5145975"/>
              <a:ext cx="72125" cy="72125"/>
            </a:xfrm>
            <a:custGeom>
              <a:rect b="b" l="l" r="r" t="t"/>
              <a:pathLst>
                <a:path extrusionOk="0" h="2885" w="2885">
                  <a:moveTo>
                    <a:pt x="1443" y="0"/>
                  </a:moveTo>
                  <a:cubicBezTo>
                    <a:pt x="666" y="0"/>
                    <a:pt x="1" y="629"/>
                    <a:pt x="1" y="1442"/>
                  </a:cubicBezTo>
                  <a:cubicBezTo>
                    <a:pt x="1" y="2256"/>
                    <a:pt x="666" y="2884"/>
                    <a:pt x="1443" y="2884"/>
                  </a:cubicBezTo>
                  <a:cubicBezTo>
                    <a:pt x="2256" y="2884"/>
                    <a:pt x="2884" y="2256"/>
                    <a:pt x="2884" y="1442"/>
                  </a:cubicBezTo>
                  <a:cubicBezTo>
                    <a:pt x="2884" y="629"/>
                    <a:pt x="2256" y="0"/>
                    <a:pt x="14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1"/>
            <p:cNvSpPr/>
            <p:nvPr/>
          </p:nvSpPr>
          <p:spPr>
            <a:xfrm>
              <a:off x="4362225" y="5137650"/>
              <a:ext cx="87850" cy="88750"/>
            </a:xfrm>
            <a:custGeom>
              <a:rect b="b" l="l" r="r" t="t"/>
              <a:pathLst>
                <a:path extrusionOk="0" h="3550" w="3514">
                  <a:moveTo>
                    <a:pt x="1739" y="629"/>
                  </a:moveTo>
                  <a:cubicBezTo>
                    <a:pt x="2367" y="629"/>
                    <a:pt x="2885" y="1147"/>
                    <a:pt x="2885" y="1775"/>
                  </a:cubicBezTo>
                  <a:cubicBezTo>
                    <a:pt x="2885" y="2404"/>
                    <a:pt x="2367" y="2921"/>
                    <a:pt x="1739" y="2921"/>
                  </a:cubicBezTo>
                  <a:cubicBezTo>
                    <a:pt x="1110" y="2921"/>
                    <a:pt x="592" y="2404"/>
                    <a:pt x="592" y="1775"/>
                  </a:cubicBezTo>
                  <a:cubicBezTo>
                    <a:pt x="592" y="1147"/>
                    <a:pt x="1110" y="629"/>
                    <a:pt x="1739" y="629"/>
                  </a:cubicBezTo>
                  <a:close/>
                  <a:moveTo>
                    <a:pt x="1739" y="1"/>
                  </a:moveTo>
                  <a:cubicBezTo>
                    <a:pt x="777" y="1"/>
                    <a:pt x="1" y="814"/>
                    <a:pt x="1" y="1775"/>
                  </a:cubicBezTo>
                  <a:cubicBezTo>
                    <a:pt x="1" y="2737"/>
                    <a:pt x="777" y="3550"/>
                    <a:pt x="1739" y="3550"/>
                  </a:cubicBezTo>
                  <a:cubicBezTo>
                    <a:pt x="2700" y="3550"/>
                    <a:pt x="3513" y="2737"/>
                    <a:pt x="3513" y="1775"/>
                  </a:cubicBezTo>
                  <a:cubicBezTo>
                    <a:pt x="3513" y="814"/>
                    <a:pt x="2700" y="1"/>
                    <a:pt x="1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1"/>
            <p:cNvSpPr/>
            <p:nvPr/>
          </p:nvSpPr>
          <p:spPr>
            <a:xfrm>
              <a:off x="3325200" y="3763275"/>
              <a:ext cx="108175" cy="466775"/>
            </a:xfrm>
            <a:custGeom>
              <a:rect b="b" l="l" r="r" t="t"/>
              <a:pathLst>
                <a:path extrusionOk="0" h="18671" w="4327">
                  <a:moveTo>
                    <a:pt x="1" y="0"/>
                  </a:moveTo>
                  <a:lnTo>
                    <a:pt x="1" y="14382"/>
                  </a:lnTo>
                  <a:cubicBezTo>
                    <a:pt x="1" y="16748"/>
                    <a:pt x="1923" y="18671"/>
                    <a:pt x="4326" y="18671"/>
                  </a:cubicBezTo>
                  <a:lnTo>
                    <a:pt x="4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1"/>
            <p:cNvSpPr/>
            <p:nvPr/>
          </p:nvSpPr>
          <p:spPr>
            <a:xfrm>
              <a:off x="3317825" y="3755875"/>
              <a:ext cx="122950" cy="482500"/>
            </a:xfrm>
            <a:custGeom>
              <a:rect b="b" l="l" r="r" t="t"/>
              <a:pathLst>
                <a:path extrusionOk="0" h="19300" w="4918">
                  <a:moveTo>
                    <a:pt x="4289" y="629"/>
                  </a:moveTo>
                  <a:lnTo>
                    <a:pt x="4289" y="18657"/>
                  </a:lnTo>
                  <a:lnTo>
                    <a:pt x="4289" y="18657"/>
                  </a:lnTo>
                  <a:cubicBezTo>
                    <a:pt x="3313" y="18578"/>
                    <a:pt x="2439" y="18152"/>
                    <a:pt x="1775" y="17488"/>
                  </a:cubicBezTo>
                  <a:cubicBezTo>
                    <a:pt x="1072" y="16785"/>
                    <a:pt x="629" y="15787"/>
                    <a:pt x="592" y="14678"/>
                  </a:cubicBezTo>
                  <a:lnTo>
                    <a:pt x="592" y="629"/>
                  </a:lnTo>
                  <a:close/>
                  <a:moveTo>
                    <a:pt x="296" y="1"/>
                  </a:moveTo>
                  <a:cubicBezTo>
                    <a:pt x="222" y="1"/>
                    <a:pt x="148" y="38"/>
                    <a:pt x="74" y="111"/>
                  </a:cubicBezTo>
                  <a:cubicBezTo>
                    <a:pt x="37" y="148"/>
                    <a:pt x="0" y="222"/>
                    <a:pt x="0" y="296"/>
                  </a:cubicBezTo>
                  <a:lnTo>
                    <a:pt x="0" y="14678"/>
                  </a:lnTo>
                  <a:cubicBezTo>
                    <a:pt x="0" y="17229"/>
                    <a:pt x="2071" y="19262"/>
                    <a:pt x="4621" y="19299"/>
                  </a:cubicBezTo>
                  <a:cubicBezTo>
                    <a:pt x="4695" y="19299"/>
                    <a:pt x="4769" y="19262"/>
                    <a:pt x="4843" y="19188"/>
                  </a:cubicBezTo>
                  <a:cubicBezTo>
                    <a:pt x="4880" y="19151"/>
                    <a:pt x="4917" y="19040"/>
                    <a:pt x="4917" y="18967"/>
                  </a:cubicBezTo>
                  <a:lnTo>
                    <a:pt x="4917" y="296"/>
                  </a:lnTo>
                  <a:cubicBezTo>
                    <a:pt x="4917" y="222"/>
                    <a:pt x="4880" y="148"/>
                    <a:pt x="4843" y="111"/>
                  </a:cubicBezTo>
                  <a:cubicBezTo>
                    <a:pt x="4769" y="38"/>
                    <a:pt x="4695" y="1"/>
                    <a:pt x="46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1"/>
            <p:cNvSpPr/>
            <p:nvPr/>
          </p:nvSpPr>
          <p:spPr>
            <a:xfrm>
              <a:off x="3264200" y="3666225"/>
              <a:ext cx="169175" cy="86900"/>
            </a:xfrm>
            <a:custGeom>
              <a:rect b="b" l="l" r="r" t="t"/>
              <a:pathLst>
                <a:path extrusionOk="0" h="3476" w="6767">
                  <a:moveTo>
                    <a:pt x="1" y="0"/>
                  </a:moveTo>
                  <a:lnTo>
                    <a:pt x="1" y="3476"/>
                  </a:lnTo>
                  <a:lnTo>
                    <a:pt x="6766" y="3476"/>
                  </a:lnTo>
                  <a:lnTo>
                    <a:pt x="67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1"/>
            <p:cNvSpPr/>
            <p:nvPr/>
          </p:nvSpPr>
          <p:spPr>
            <a:xfrm>
              <a:off x="3255900" y="3658825"/>
              <a:ext cx="184875" cy="102625"/>
            </a:xfrm>
            <a:custGeom>
              <a:rect b="b" l="l" r="r" t="t"/>
              <a:pathLst>
                <a:path extrusionOk="0" h="4105" w="7395">
                  <a:moveTo>
                    <a:pt x="6766" y="592"/>
                  </a:moveTo>
                  <a:lnTo>
                    <a:pt x="6766" y="3476"/>
                  </a:lnTo>
                  <a:lnTo>
                    <a:pt x="629" y="3476"/>
                  </a:lnTo>
                  <a:lnTo>
                    <a:pt x="629" y="592"/>
                  </a:lnTo>
                  <a:close/>
                  <a:moveTo>
                    <a:pt x="333" y="1"/>
                  </a:moveTo>
                  <a:cubicBezTo>
                    <a:pt x="222" y="1"/>
                    <a:pt x="148" y="38"/>
                    <a:pt x="111" y="75"/>
                  </a:cubicBezTo>
                  <a:cubicBezTo>
                    <a:pt x="37" y="148"/>
                    <a:pt x="0" y="222"/>
                    <a:pt x="0" y="296"/>
                  </a:cubicBezTo>
                  <a:lnTo>
                    <a:pt x="0" y="3772"/>
                  </a:lnTo>
                  <a:cubicBezTo>
                    <a:pt x="0" y="3846"/>
                    <a:pt x="37" y="3956"/>
                    <a:pt x="111" y="3993"/>
                  </a:cubicBezTo>
                  <a:cubicBezTo>
                    <a:pt x="148" y="4067"/>
                    <a:pt x="222" y="4104"/>
                    <a:pt x="333" y="4104"/>
                  </a:cubicBezTo>
                  <a:lnTo>
                    <a:pt x="7098" y="4104"/>
                  </a:lnTo>
                  <a:cubicBezTo>
                    <a:pt x="7172" y="4104"/>
                    <a:pt x="7246" y="4067"/>
                    <a:pt x="7320" y="3993"/>
                  </a:cubicBezTo>
                  <a:cubicBezTo>
                    <a:pt x="7357" y="3956"/>
                    <a:pt x="7394" y="3883"/>
                    <a:pt x="7394" y="3772"/>
                  </a:cubicBezTo>
                  <a:lnTo>
                    <a:pt x="7394" y="296"/>
                  </a:lnTo>
                  <a:cubicBezTo>
                    <a:pt x="7394" y="222"/>
                    <a:pt x="7357" y="148"/>
                    <a:pt x="7320" y="75"/>
                  </a:cubicBezTo>
                  <a:cubicBezTo>
                    <a:pt x="7246" y="38"/>
                    <a:pt x="7172" y="1"/>
                    <a:pt x="70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1"/>
            <p:cNvSpPr/>
            <p:nvPr/>
          </p:nvSpPr>
          <p:spPr>
            <a:xfrm>
              <a:off x="4271650" y="3763275"/>
              <a:ext cx="107250" cy="466775"/>
            </a:xfrm>
            <a:custGeom>
              <a:rect b="b" l="l" r="r" t="t"/>
              <a:pathLst>
                <a:path extrusionOk="0" h="18671" w="4290">
                  <a:moveTo>
                    <a:pt x="1" y="0"/>
                  </a:moveTo>
                  <a:lnTo>
                    <a:pt x="1" y="18671"/>
                  </a:lnTo>
                  <a:cubicBezTo>
                    <a:pt x="2367" y="18671"/>
                    <a:pt x="4289" y="16748"/>
                    <a:pt x="4289" y="14382"/>
                  </a:cubicBezTo>
                  <a:lnTo>
                    <a:pt x="42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1"/>
            <p:cNvSpPr/>
            <p:nvPr/>
          </p:nvSpPr>
          <p:spPr>
            <a:xfrm>
              <a:off x="4264275" y="3755875"/>
              <a:ext cx="122950" cy="482500"/>
            </a:xfrm>
            <a:custGeom>
              <a:rect b="b" l="l" r="r" t="t"/>
              <a:pathLst>
                <a:path extrusionOk="0" h="19300" w="4918">
                  <a:moveTo>
                    <a:pt x="4289" y="629"/>
                  </a:moveTo>
                  <a:lnTo>
                    <a:pt x="4289" y="14678"/>
                  </a:lnTo>
                  <a:cubicBezTo>
                    <a:pt x="4289" y="15787"/>
                    <a:pt x="3845" y="16785"/>
                    <a:pt x="3106" y="17488"/>
                  </a:cubicBezTo>
                  <a:cubicBezTo>
                    <a:pt x="2466" y="18161"/>
                    <a:pt x="1582" y="18589"/>
                    <a:pt x="592" y="18660"/>
                  </a:cubicBezTo>
                  <a:lnTo>
                    <a:pt x="592" y="18660"/>
                  </a:lnTo>
                  <a:lnTo>
                    <a:pt x="592" y="629"/>
                  </a:lnTo>
                  <a:close/>
                  <a:moveTo>
                    <a:pt x="296" y="1"/>
                  </a:moveTo>
                  <a:cubicBezTo>
                    <a:pt x="222" y="1"/>
                    <a:pt x="148" y="38"/>
                    <a:pt x="74" y="111"/>
                  </a:cubicBezTo>
                  <a:cubicBezTo>
                    <a:pt x="37" y="148"/>
                    <a:pt x="0" y="222"/>
                    <a:pt x="0" y="296"/>
                  </a:cubicBezTo>
                  <a:lnTo>
                    <a:pt x="0" y="18967"/>
                  </a:lnTo>
                  <a:cubicBezTo>
                    <a:pt x="0" y="19040"/>
                    <a:pt x="37" y="19151"/>
                    <a:pt x="74" y="19188"/>
                  </a:cubicBezTo>
                  <a:cubicBezTo>
                    <a:pt x="148" y="19262"/>
                    <a:pt x="222" y="19299"/>
                    <a:pt x="296" y="19299"/>
                  </a:cubicBezTo>
                  <a:cubicBezTo>
                    <a:pt x="2847" y="19262"/>
                    <a:pt x="4917" y="17229"/>
                    <a:pt x="4917" y="14678"/>
                  </a:cubicBezTo>
                  <a:lnTo>
                    <a:pt x="4917" y="296"/>
                  </a:lnTo>
                  <a:cubicBezTo>
                    <a:pt x="4917" y="222"/>
                    <a:pt x="4880" y="148"/>
                    <a:pt x="4806" y="111"/>
                  </a:cubicBezTo>
                  <a:cubicBezTo>
                    <a:pt x="4769" y="38"/>
                    <a:pt x="4695" y="1"/>
                    <a:pt x="45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1"/>
            <p:cNvSpPr/>
            <p:nvPr/>
          </p:nvSpPr>
          <p:spPr>
            <a:xfrm>
              <a:off x="4271650" y="3666225"/>
              <a:ext cx="169175" cy="86900"/>
            </a:xfrm>
            <a:custGeom>
              <a:rect b="b" l="l" r="r" t="t"/>
              <a:pathLst>
                <a:path extrusionOk="0" h="3476" w="6767">
                  <a:moveTo>
                    <a:pt x="1" y="0"/>
                  </a:moveTo>
                  <a:lnTo>
                    <a:pt x="1" y="3476"/>
                  </a:lnTo>
                  <a:lnTo>
                    <a:pt x="6766" y="3476"/>
                  </a:lnTo>
                  <a:lnTo>
                    <a:pt x="67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1"/>
            <p:cNvSpPr/>
            <p:nvPr/>
          </p:nvSpPr>
          <p:spPr>
            <a:xfrm>
              <a:off x="4264275" y="3658825"/>
              <a:ext cx="183950" cy="102625"/>
            </a:xfrm>
            <a:custGeom>
              <a:rect b="b" l="l" r="r" t="t"/>
              <a:pathLst>
                <a:path extrusionOk="0" h="4105" w="7358">
                  <a:moveTo>
                    <a:pt x="6766" y="592"/>
                  </a:moveTo>
                  <a:lnTo>
                    <a:pt x="6766" y="3476"/>
                  </a:lnTo>
                  <a:lnTo>
                    <a:pt x="592" y="3476"/>
                  </a:lnTo>
                  <a:lnTo>
                    <a:pt x="592" y="592"/>
                  </a:lnTo>
                  <a:close/>
                  <a:moveTo>
                    <a:pt x="296" y="1"/>
                  </a:moveTo>
                  <a:cubicBezTo>
                    <a:pt x="222" y="1"/>
                    <a:pt x="148" y="38"/>
                    <a:pt x="74" y="75"/>
                  </a:cubicBezTo>
                  <a:cubicBezTo>
                    <a:pt x="37" y="148"/>
                    <a:pt x="0" y="222"/>
                    <a:pt x="0" y="296"/>
                  </a:cubicBezTo>
                  <a:lnTo>
                    <a:pt x="0" y="3772"/>
                  </a:lnTo>
                  <a:cubicBezTo>
                    <a:pt x="0" y="3846"/>
                    <a:pt x="37" y="3956"/>
                    <a:pt x="74" y="3993"/>
                  </a:cubicBezTo>
                  <a:cubicBezTo>
                    <a:pt x="148" y="4067"/>
                    <a:pt x="222" y="4104"/>
                    <a:pt x="296" y="4104"/>
                  </a:cubicBezTo>
                  <a:lnTo>
                    <a:pt x="7061" y="4104"/>
                  </a:lnTo>
                  <a:cubicBezTo>
                    <a:pt x="7135" y="4104"/>
                    <a:pt x="7209" y="4067"/>
                    <a:pt x="7283" y="3993"/>
                  </a:cubicBezTo>
                  <a:cubicBezTo>
                    <a:pt x="7320" y="3956"/>
                    <a:pt x="7357" y="3883"/>
                    <a:pt x="7357" y="3772"/>
                  </a:cubicBezTo>
                  <a:lnTo>
                    <a:pt x="7357" y="296"/>
                  </a:lnTo>
                  <a:cubicBezTo>
                    <a:pt x="7357" y="222"/>
                    <a:pt x="7320" y="148"/>
                    <a:pt x="7283" y="75"/>
                  </a:cubicBezTo>
                  <a:cubicBezTo>
                    <a:pt x="7209" y="38"/>
                    <a:pt x="7135" y="1"/>
                    <a:pt x="70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1"/>
            <p:cNvSpPr/>
            <p:nvPr/>
          </p:nvSpPr>
          <p:spPr>
            <a:xfrm>
              <a:off x="3376050" y="3036800"/>
              <a:ext cx="949250" cy="1256100"/>
            </a:xfrm>
            <a:custGeom>
              <a:rect b="b" l="l" r="r" t="t"/>
              <a:pathLst>
                <a:path extrusionOk="0" h="50244" w="37970">
                  <a:moveTo>
                    <a:pt x="7875" y="0"/>
                  </a:moveTo>
                  <a:cubicBezTo>
                    <a:pt x="5250" y="0"/>
                    <a:pt x="3143" y="2108"/>
                    <a:pt x="3143" y="4696"/>
                  </a:cubicBezTo>
                  <a:lnTo>
                    <a:pt x="0" y="44587"/>
                  </a:lnTo>
                  <a:cubicBezTo>
                    <a:pt x="0" y="47730"/>
                    <a:pt x="2514" y="50244"/>
                    <a:pt x="5620" y="50244"/>
                  </a:cubicBezTo>
                  <a:lnTo>
                    <a:pt x="32313" y="50244"/>
                  </a:lnTo>
                  <a:cubicBezTo>
                    <a:pt x="35418" y="50244"/>
                    <a:pt x="37969" y="47730"/>
                    <a:pt x="37969" y="44587"/>
                  </a:cubicBezTo>
                  <a:lnTo>
                    <a:pt x="34790" y="4696"/>
                  </a:lnTo>
                  <a:cubicBezTo>
                    <a:pt x="34790" y="2108"/>
                    <a:pt x="32682" y="0"/>
                    <a:pt x="300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1"/>
            <p:cNvSpPr/>
            <p:nvPr/>
          </p:nvSpPr>
          <p:spPr>
            <a:xfrm>
              <a:off x="3367725" y="3029400"/>
              <a:ext cx="964950" cy="1271825"/>
            </a:xfrm>
            <a:custGeom>
              <a:rect b="b" l="l" r="r" t="t"/>
              <a:pathLst>
                <a:path extrusionOk="0" h="50873" w="38598">
                  <a:moveTo>
                    <a:pt x="30427" y="592"/>
                  </a:moveTo>
                  <a:cubicBezTo>
                    <a:pt x="31647" y="629"/>
                    <a:pt x="32757" y="1110"/>
                    <a:pt x="33533" y="1886"/>
                  </a:cubicBezTo>
                  <a:cubicBezTo>
                    <a:pt x="34346" y="2699"/>
                    <a:pt x="34827" y="3809"/>
                    <a:pt x="34827" y="4992"/>
                  </a:cubicBezTo>
                  <a:lnTo>
                    <a:pt x="34827" y="5029"/>
                  </a:lnTo>
                  <a:lnTo>
                    <a:pt x="38006" y="44918"/>
                  </a:lnTo>
                  <a:lnTo>
                    <a:pt x="38006" y="44918"/>
                  </a:lnTo>
                  <a:cubicBezTo>
                    <a:pt x="37996" y="46383"/>
                    <a:pt x="37370" y="47701"/>
                    <a:pt x="36417" y="48691"/>
                  </a:cubicBezTo>
                  <a:cubicBezTo>
                    <a:pt x="35455" y="49652"/>
                    <a:pt x="34124" y="50244"/>
                    <a:pt x="32646" y="50244"/>
                  </a:cubicBezTo>
                  <a:lnTo>
                    <a:pt x="5953" y="50244"/>
                  </a:lnTo>
                  <a:cubicBezTo>
                    <a:pt x="4511" y="50244"/>
                    <a:pt x="3143" y="49652"/>
                    <a:pt x="2182" y="48691"/>
                  </a:cubicBezTo>
                  <a:cubicBezTo>
                    <a:pt x="1228" y="47701"/>
                    <a:pt x="639" y="46383"/>
                    <a:pt x="629" y="44919"/>
                  </a:cubicBezTo>
                  <a:lnTo>
                    <a:pt x="629" y="44919"/>
                  </a:lnTo>
                  <a:lnTo>
                    <a:pt x="3809" y="5029"/>
                  </a:lnTo>
                  <a:lnTo>
                    <a:pt x="3809" y="4992"/>
                  </a:lnTo>
                  <a:cubicBezTo>
                    <a:pt x="3809" y="3809"/>
                    <a:pt x="4289" y="2699"/>
                    <a:pt x="5066" y="1886"/>
                  </a:cubicBezTo>
                  <a:cubicBezTo>
                    <a:pt x="5879" y="1110"/>
                    <a:pt x="6988" y="629"/>
                    <a:pt x="8208" y="592"/>
                  </a:cubicBezTo>
                  <a:close/>
                  <a:moveTo>
                    <a:pt x="8208" y="1"/>
                  </a:moveTo>
                  <a:cubicBezTo>
                    <a:pt x="5435" y="1"/>
                    <a:pt x="3180" y="2256"/>
                    <a:pt x="3180" y="4992"/>
                  </a:cubicBezTo>
                  <a:lnTo>
                    <a:pt x="1" y="44883"/>
                  </a:lnTo>
                  <a:cubicBezTo>
                    <a:pt x="1" y="48173"/>
                    <a:pt x="2662" y="50872"/>
                    <a:pt x="5953" y="50872"/>
                  </a:cubicBezTo>
                  <a:lnTo>
                    <a:pt x="32646" y="50872"/>
                  </a:lnTo>
                  <a:cubicBezTo>
                    <a:pt x="35936" y="50872"/>
                    <a:pt x="38598" y="48173"/>
                    <a:pt x="38598" y="44883"/>
                  </a:cubicBezTo>
                  <a:lnTo>
                    <a:pt x="35455" y="4992"/>
                  </a:lnTo>
                  <a:cubicBezTo>
                    <a:pt x="35455" y="2256"/>
                    <a:pt x="33200" y="1"/>
                    <a:pt x="30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1"/>
            <p:cNvSpPr/>
            <p:nvPr/>
          </p:nvSpPr>
          <p:spPr>
            <a:xfrm>
              <a:off x="3376050" y="3089475"/>
              <a:ext cx="949250" cy="1256100"/>
            </a:xfrm>
            <a:custGeom>
              <a:rect b="b" l="l" r="r" t="t"/>
              <a:pathLst>
                <a:path extrusionOk="0" h="50244" w="37970">
                  <a:moveTo>
                    <a:pt x="7875" y="1"/>
                  </a:moveTo>
                  <a:cubicBezTo>
                    <a:pt x="5250" y="1"/>
                    <a:pt x="3143" y="2108"/>
                    <a:pt x="3143" y="4696"/>
                  </a:cubicBezTo>
                  <a:lnTo>
                    <a:pt x="0" y="44587"/>
                  </a:lnTo>
                  <a:cubicBezTo>
                    <a:pt x="0" y="47730"/>
                    <a:pt x="2514" y="50244"/>
                    <a:pt x="5620" y="50244"/>
                  </a:cubicBezTo>
                  <a:lnTo>
                    <a:pt x="32313" y="50244"/>
                  </a:lnTo>
                  <a:cubicBezTo>
                    <a:pt x="35418" y="50244"/>
                    <a:pt x="37969" y="47730"/>
                    <a:pt x="37969" y="44587"/>
                  </a:cubicBezTo>
                  <a:lnTo>
                    <a:pt x="34790" y="4696"/>
                  </a:lnTo>
                  <a:cubicBezTo>
                    <a:pt x="34790" y="2108"/>
                    <a:pt x="32682" y="1"/>
                    <a:pt x="300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1"/>
            <p:cNvSpPr/>
            <p:nvPr/>
          </p:nvSpPr>
          <p:spPr>
            <a:xfrm>
              <a:off x="3367725" y="3082075"/>
              <a:ext cx="964950" cy="1270900"/>
            </a:xfrm>
            <a:custGeom>
              <a:rect b="b" l="l" r="r" t="t"/>
              <a:pathLst>
                <a:path extrusionOk="0" h="50836" w="38598">
                  <a:moveTo>
                    <a:pt x="30427" y="592"/>
                  </a:moveTo>
                  <a:cubicBezTo>
                    <a:pt x="31647" y="592"/>
                    <a:pt x="32757" y="1110"/>
                    <a:pt x="33533" y="1886"/>
                  </a:cubicBezTo>
                  <a:cubicBezTo>
                    <a:pt x="34346" y="2700"/>
                    <a:pt x="34827" y="3772"/>
                    <a:pt x="34827" y="4992"/>
                  </a:cubicBezTo>
                  <a:lnTo>
                    <a:pt x="34827" y="5029"/>
                  </a:lnTo>
                  <a:lnTo>
                    <a:pt x="38006" y="44919"/>
                  </a:lnTo>
                  <a:lnTo>
                    <a:pt x="38006" y="44919"/>
                  </a:lnTo>
                  <a:cubicBezTo>
                    <a:pt x="37996" y="46383"/>
                    <a:pt x="37370" y="47701"/>
                    <a:pt x="36417" y="48654"/>
                  </a:cubicBezTo>
                  <a:cubicBezTo>
                    <a:pt x="35455" y="49616"/>
                    <a:pt x="34124" y="50244"/>
                    <a:pt x="32646" y="50244"/>
                  </a:cubicBezTo>
                  <a:lnTo>
                    <a:pt x="5953" y="50244"/>
                  </a:lnTo>
                  <a:cubicBezTo>
                    <a:pt x="4511" y="50244"/>
                    <a:pt x="3143" y="49616"/>
                    <a:pt x="2182" y="48654"/>
                  </a:cubicBezTo>
                  <a:cubicBezTo>
                    <a:pt x="1228" y="47701"/>
                    <a:pt x="639" y="46383"/>
                    <a:pt x="629" y="44919"/>
                  </a:cubicBezTo>
                  <a:lnTo>
                    <a:pt x="629" y="44919"/>
                  </a:lnTo>
                  <a:lnTo>
                    <a:pt x="3809" y="5029"/>
                  </a:lnTo>
                  <a:lnTo>
                    <a:pt x="3809" y="4992"/>
                  </a:lnTo>
                  <a:cubicBezTo>
                    <a:pt x="3809" y="3772"/>
                    <a:pt x="4289" y="2700"/>
                    <a:pt x="5066" y="1886"/>
                  </a:cubicBezTo>
                  <a:cubicBezTo>
                    <a:pt x="5879" y="1110"/>
                    <a:pt x="6988" y="592"/>
                    <a:pt x="8208" y="592"/>
                  </a:cubicBezTo>
                  <a:close/>
                  <a:moveTo>
                    <a:pt x="8208" y="1"/>
                  </a:moveTo>
                  <a:cubicBezTo>
                    <a:pt x="5435" y="1"/>
                    <a:pt x="3180" y="2219"/>
                    <a:pt x="3180" y="4992"/>
                  </a:cubicBezTo>
                  <a:lnTo>
                    <a:pt x="1" y="44883"/>
                  </a:lnTo>
                  <a:cubicBezTo>
                    <a:pt x="1" y="48174"/>
                    <a:pt x="2662" y="50836"/>
                    <a:pt x="5953" y="50836"/>
                  </a:cubicBezTo>
                  <a:lnTo>
                    <a:pt x="32646" y="50836"/>
                  </a:lnTo>
                  <a:cubicBezTo>
                    <a:pt x="35936" y="50836"/>
                    <a:pt x="38598" y="48174"/>
                    <a:pt x="38598" y="44883"/>
                  </a:cubicBezTo>
                  <a:lnTo>
                    <a:pt x="35455" y="4992"/>
                  </a:lnTo>
                  <a:cubicBezTo>
                    <a:pt x="35455" y="2219"/>
                    <a:pt x="33200" y="1"/>
                    <a:pt x="30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8" name="Shape 1888"/>
        <p:cNvGrpSpPr/>
        <p:nvPr/>
      </p:nvGrpSpPr>
      <p:grpSpPr>
        <a:xfrm>
          <a:off x="0" y="0"/>
          <a:ext cx="0" cy="0"/>
          <a:chOff x="0" y="0"/>
          <a:chExt cx="0" cy="0"/>
        </a:xfrm>
      </p:grpSpPr>
      <p:sp>
        <p:nvSpPr>
          <p:cNvPr id="1889" name="Google Shape;1889;p34"/>
          <p:cNvSpPr txBox="1"/>
          <p:nvPr>
            <p:ph type="title"/>
          </p:nvPr>
        </p:nvSpPr>
        <p:spPr>
          <a:xfrm>
            <a:off x="342525" y="190375"/>
            <a:ext cx="2391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Our Team</a:t>
            </a:r>
            <a:endParaRPr b="1" sz="3000">
              <a:latin typeface="Montserrat"/>
              <a:ea typeface="Montserrat"/>
              <a:cs typeface="Montserrat"/>
              <a:sym typeface="Montserrat"/>
            </a:endParaRPr>
          </a:p>
        </p:txBody>
      </p:sp>
      <p:sp>
        <p:nvSpPr>
          <p:cNvPr id="1890" name="Google Shape;1890;p34"/>
          <p:cNvSpPr txBox="1"/>
          <p:nvPr>
            <p:ph idx="3" type="subTitle"/>
          </p:nvPr>
        </p:nvSpPr>
        <p:spPr>
          <a:xfrm>
            <a:off x="1065325" y="2724800"/>
            <a:ext cx="17253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Montserrat SemiBold"/>
                <a:ea typeface="Montserrat SemiBold"/>
                <a:cs typeface="Montserrat SemiBold"/>
                <a:sym typeface="Montserrat SemiBold"/>
              </a:rPr>
              <a:t>Aditya Nugraha</a:t>
            </a:r>
            <a:endParaRPr sz="1500">
              <a:latin typeface="Montserrat SemiBold"/>
              <a:ea typeface="Montserrat SemiBold"/>
              <a:cs typeface="Montserrat SemiBold"/>
              <a:sym typeface="Montserrat SemiBold"/>
            </a:endParaRPr>
          </a:p>
        </p:txBody>
      </p:sp>
      <p:grpSp>
        <p:nvGrpSpPr>
          <p:cNvPr id="1891" name="Google Shape;1891;p34"/>
          <p:cNvGrpSpPr/>
          <p:nvPr/>
        </p:nvGrpSpPr>
        <p:grpSpPr>
          <a:xfrm>
            <a:off x="3830965" y="2875336"/>
            <a:ext cx="203915" cy="203915"/>
            <a:chOff x="-6354300" y="2757075"/>
            <a:chExt cx="292225" cy="292225"/>
          </a:xfrm>
        </p:grpSpPr>
        <p:sp>
          <p:nvSpPr>
            <p:cNvPr id="1892" name="Google Shape;1892;p34"/>
            <p:cNvSpPr/>
            <p:nvPr/>
          </p:nvSpPr>
          <p:spPr>
            <a:xfrm>
              <a:off x="-6354300" y="2757075"/>
              <a:ext cx="292225" cy="292225"/>
            </a:xfrm>
            <a:custGeom>
              <a:rect b="b" l="l" r="r" t="t"/>
              <a:pathLst>
                <a:path extrusionOk="0" h="11689" w="11689">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4"/>
            <p:cNvSpPr/>
            <p:nvPr/>
          </p:nvSpPr>
          <p:spPr>
            <a:xfrm>
              <a:off x="-6268450" y="2790150"/>
              <a:ext cx="119750" cy="18125"/>
            </a:xfrm>
            <a:custGeom>
              <a:rect b="b" l="l" r="r" t="t"/>
              <a:pathLst>
                <a:path extrusionOk="0" h="725" w="479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4"/>
            <p:cNvSpPr/>
            <p:nvPr/>
          </p:nvSpPr>
          <p:spPr>
            <a:xfrm>
              <a:off x="-6268450" y="2825600"/>
              <a:ext cx="119750" cy="18125"/>
            </a:xfrm>
            <a:custGeom>
              <a:rect b="b" l="l" r="r" t="t"/>
              <a:pathLst>
                <a:path extrusionOk="0" h="725" w="479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4"/>
            <p:cNvSpPr/>
            <p:nvPr/>
          </p:nvSpPr>
          <p:spPr>
            <a:xfrm>
              <a:off x="-6268450" y="2860250"/>
              <a:ext cx="119750" cy="17350"/>
            </a:xfrm>
            <a:custGeom>
              <a:rect b="b" l="l" r="r" t="t"/>
              <a:pathLst>
                <a:path extrusionOk="0" h="694" w="479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6" name="Google Shape;1896;p34"/>
          <p:cNvGrpSpPr/>
          <p:nvPr/>
        </p:nvGrpSpPr>
        <p:grpSpPr>
          <a:xfrm>
            <a:off x="7448759" y="3424489"/>
            <a:ext cx="203374" cy="203915"/>
            <a:chOff x="-1700225" y="2768875"/>
            <a:chExt cx="291450" cy="292225"/>
          </a:xfrm>
        </p:grpSpPr>
        <p:sp>
          <p:nvSpPr>
            <p:cNvPr id="1897" name="Google Shape;1897;p34"/>
            <p:cNvSpPr/>
            <p:nvPr/>
          </p:nvSpPr>
          <p:spPr>
            <a:xfrm>
              <a:off x="-1700225" y="2768875"/>
              <a:ext cx="291450" cy="292225"/>
            </a:xfrm>
            <a:custGeom>
              <a:rect b="b" l="l" r="r" t="t"/>
              <a:pathLst>
                <a:path extrusionOk="0" h="11689" w="11658">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4"/>
            <p:cNvSpPr/>
            <p:nvPr/>
          </p:nvSpPr>
          <p:spPr>
            <a:xfrm>
              <a:off x="-1667150" y="2801950"/>
              <a:ext cx="18150" cy="18150"/>
            </a:xfrm>
            <a:custGeom>
              <a:rect b="b" l="l" r="r" t="t"/>
              <a:pathLst>
                <a:path extrusionOk="0" h="726" w="726">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4"/>
            <p:cNvSpPr/>
            <p:nvPr/>
          </p:nvSpPr>
          <p:spPr>
            <a:xfrm>
              <a:off x="-1632500" y="2801950"/>
              <a:ext cx="17350" cy="18150"/>
            </a:xfrm>
            <a:custGeom>
              <a:rect b="b" l="l" r="r" t="t"/>
              <a:pathLst>
                <a:path extrusionOk="0" h="726" w="694">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4"/>
            <p:cNvSpPr/>
            <p:nvPr/>
          </p:nvSpPr>
          <p:spPr>
            <a:xfrm>
              <a:off x="-1597850" y="2801950"/>
              <a:ext cx="17375" cy="18150"/>
            </a:xfrm>
            <a:custGeom>
              <a:rect b="b" l="l" r="r" t="t"/>
              <a:pathLst>
                <a:path extrusionOk="0" h="726" w="695">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4"/>
            <p:cNvSpPr/>
            <p:nvPr/>
          </p:nvSpPr>
          <p:spPr>
            <a:xfrm>
              <a:off x="-1564750" y="2801950"/>
              <a:ext cx="120525" cy="18150"/>
            </a:xfrm>
            <a:custGeom>
              <a:rect b="b" l="l" r="r" t="t"/>
              <a:pathLst>
                <a:path extrusionOk="0" h="726" w="4821">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4"/>
            <p:cNvSpPr/>
            <p:nvPr/>
          </p:nvSpPr>
          <p:spPr>
            <a:xfrm>
              <a:off x="-1597850" y="2924050"/>
              <a:ext cx="85100" cy="85075"/>
            </a:xfrm>
            <a:custGeom>
              <a:rect b="b" l="l" r="r" t="t"/>
              <a:pathLst>
                <a:path extrusionOk="0" h="3403" w="3404">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3" name="Google Shape;1903;p34"/>
          <p:cNvSpPr txBox="1"/>
          <p:nvPr>
            <p:ph idx="3" type="subTitle"/>
          </p:nvPr>
        </p:nvSpPr>
        <p:spPr>
          <a:xfrm>
            <a:off x="6334133" y="2701200"/>
            <a:ext cx="17253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Montserrat SemiBold"/>
                <a:ea typeface="Montserrat SemiBold"/>
                <a:cs typeface="Montserrat SemiBold"/>
                <a:sym typeface="Montserrat SemiBold"/>
              </a:rPr>
              <a:t>Dwi Pamuji .B</a:t>
            </a:r>
            <a:endParaRPr sz="1500">
              <a:latin typeface="Montserrat SemiBold"/>
              <a:ea typeface="Montserrat SemiBold"/>
              <a:cs typeface="Montserrat SemiBold"/>
              <a:sym typeface="Montserrat SemiBold"/>
            </a:endParaRPr>
          </a:p>
        </p:txBody>
      </p:sp>
      <p:sp>
        <p:nvSpPr>
          <p:cNvPr id="1904" name="Google Shape;1904;p34"/>
          <p:cNvSpPr txBox="1"/>
          <p:nvPr>
            <p:ph idx="3" type="subTitle"/>
          </p:nvPr>
        </p:nvSpPr>
        <p:spPr>
          <a:xfrm>
            <a:off x="3699737" y="2091700"/>
            <a:ext cx="1725300" cy="3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Montserrat SemiBold"/>
                <a:ea typeface="Montserrat SemiBold"/>
                <a:cs typeface="Montserrat SemiBold"/>
                <a:sym typeface="Montserrat SemiBold"/>
              </a:rPr>
              <a:t>Randy Irawani</a:t>
            </a:r>
            <a:endParaRPr sz="1500">
              <a:latin typeface="Montserrat SemiBold"/>
              <a:ea typeface="Montserrat SemiBold"/>
              <a:cs typeface="Montserrat SemiBold"/>
              <a:sym typeface="Montserrat SemiBold"/>
            </a:endParaRPr>
          </a:p>
        </p:txBody>
      </p:sp>
      <p:pic>
        <p:nvPicPr>
          <p:cNvPr id="1905" name="Google Shape;1905;p34"/>
          <p:cNvPicPr preferRelativeResize="0"/>
          <p:nvPr/>
        </p:nvPicPr>
        <p:blipFill>
          <a:blip r:embed="rId3">
            <a:alphaModFix/>
          </a:blip>
          <a:stretch>
            <a:fillRect/>
          </a:stretch>
        </p:blipFill>
        <p:spPr>
          <a:xfrm>
            <a:off x="1196725" y="1206989"/>
            <a:ext cx="1462500" cy="1462500"/>
          </a:xfrm>
          <a:prstGeom prst="ellipse">
            <a:avLst/>
          </a:prstGeom>
          <a:noFill/>
          <a:ln>
            <a:noFill/>
          </a:ln>
        </p:spPr>
      </p:pic>
      <p:pic>
        <p:nvPicPr>
          <p:cNvPr id="1906" name="Google Shape;1906;p34"/>
          <p:cNvPicPr preferRelativeResize="0"/>
          <p:nvPr/>
        </p:nvPicPr>
        <p:blipFill>
          <a:blip r:embed="rId4">
            <a:alphaModFix/>
          </a:blip>
          <a:stretch>
            <a:fillRect/>
          </a:stretch>
        </p:blipFill>
        <p:spPr>
          <a:xfrm>
            <a:off x="6465525" y="1207000"/>
            <a:ext cx="1462500" cy="1462500"/>
          </a:xfrm>
          <a:prstGeom prst="ellipse">
            <a:avLst/>
          </a:prstGeom>
          <a:noFill/>
          <a:ln>
            <a:noFill/>
          </a:ln>
        </p:spPr>
      </p:pic>
      <p:pic>
        <p:nvPicPr>
          <p:cNvPr id="1907" name="Google Shape;1907;p34"/>
          <p:cNvPicPr preferRelativeResize="0"/>
          <p:nvPr/>
        </p:nvPicPr>
        <p:blipFill>
          <a:blip r:embed="rId5">
            <a:alphaModFix/>
          </a:blip>
          <a:stretch>
            <a:fillRect/>
          </a:stretch>
        </p:blipFill>
        <p:spPr>
          <a:xfrm>
            <a:off x="3831125" y="560500"/>
            <a:ext cx="1462500" cy="1462500"/>
          </a:xfrm>
          <a:prstGeom prst="ellipse">
            <a:avLst/>
          </a:prstGeom>
          <a:noFill/>
          <a:ln>
            <a:noFill/>
          </a:ln>
        </p:spPr>
      </p:pic>
      <p:pic>
        <p:nvPicPr>
          <p:cNvPr id="1908" name="Google Shape;1908;p34"/>
          <p:cNvPicPr preferRelativeResize="0"/>
          <p:nvPr/>
        </p:nvPicPr>
        <p:blipFill>
          <a:blip r:embed="rId6">
            <a:alphaModFix/>
          </a:blip>
          <a:stretch>
            <a:fillRect/>
          </a:stretch>
        </p:blipFill>
        <p:spPr>
          <a:xfrm>
            <a:off x="7015450" y="4741672"/>
            <a:ext cx="1636800" cy="274253"/>
          </a:xfrm>
          <a:prstGeom prst="rect">
            <a:avLst/>
          </a:prstGeom>
          <a:noFill/>
          <a:ln>
            <a:noFill/>
          </a:ln>
        </p:spPr>
      </p:pic>
      <p:pic>
        <p:nvPicPr>
          <p:cNvPr id="1909" name="Google Shape;1909;p34"/>
          <p:cNvPicPr preferRelativeResize="0"/>
          <p:nvPr/>
        </p:nvPicPr>
        <p:blipFill>
          <a:blip r:embed="rId7">
            <a:alphaModFix/>
          </a:blip>
          <a:stretch>
            <a:fillRect/>
          </a:stretch>
        </p:blipFill>
        <p:spPr>
          <a:xfrm>
            <a:off x="1458025" y="3134628"/>
            <a:ext cx="933473" cy="933473"/>
          </a:xfrm>
          <a:prstGeom prst="rect">
            <a:avLst/>
          </a:prstGeom>
          <a:noFill/>
          <a:ln>
            <a:noFill/>
          </a:ln>
        </p:spPr>
      </p:pic>
      <p:pic>
        <p:nvPicPr>
          <p:cNvPr id="1910" name="Google Shape;1910;p34"/>
          <p:cNvPicPr preferRelativeResize="0"/>
          <p:nvPr/>
        </p:nvPicPr>
        <p:blipFill>
          <a:blip r:embed="rId8">
            <a:alphaModFix/>
          </a:blip>
          <a:stretch>
            <a:fillRect/>
          </a:stretch>
        </p:blipFill>
        <p:spPr>
          <a:xfrm>
            <a:off x="6733258" y="3089600"/>
            <a:ext cx="933473" cy="933472"/>
          </a:xfrm>
          <a:prstGeom prst="rect">
            <a:avLst/>
          </a:prstGeom>
          <a:noFill/>
          <a:ln>
            <a:noFill/>
          </a:ln>
        </p:spPr>
      </p:pic>
      <p:grpSp>
        <p:nvGrpSpPr>
          <p:cNvPr id="1911" name="Google Shape;1911;p34"/>
          <p:cNvGrpSpPr/>
          <p:nvPr/>
        </p:nvGrpSpPr>
        <p:grpSpPr>
          <a:xfrm>
            <a:off x="2714239" y="2925330"/>
            <a:ext cx="3696252" cy="2134249"/>
            <a:chOff x="2714239" y="2925330"/>
            <a:chExt cx="3696252" cy="2134249"/>
          </a:xfrm>
        </p:grpSpPr>
        <p:sp>
          <p:nvSpPr>
            <p:cNvPr id="1912" name="Google Shape;1912;p34"/>
            <p:cNvSpPr/>
            <p:nvPr/>
          </p:nvSpPr>
          <p:spPr>
            <a:xfrm>
              <a:off x="3582214" y="4429755"/>
              <a:ext cx="74788" cy="614658"/>
            </a:xfrm>
            <a:custGeom>
              <a:rect b="b" l="l" r="r" t="t"/>
              <a:pathLst>
                <a:path extrusionOk="0" h="53941" w="5546">
                  <a:moveTo>
                    <a:pt x="4880" y="629"/>
                  </a:moveTo>
                  <a:lnTo>
                    <a:pt x="1146" y="53091"/>
                  </a:lnTo>
                  <a:cubicBezTo>
                    <a:pt x="1109" y="53202"/>
                    <a:pt x="998" y="53312"/>
                    <a:pt x="887" y="53312"/>
                  </a:cubicBezTo>
                  <a:lnTo>
                    <a:pt x="814" y="53312"/>
                  </a:lnTo>
                  <a:cubicBezTo>
                    <a:pt x="703" y="53275"/>
                    <a:pt x="629" y="53165"/>
                    <a:pt x="629" y="53017"/>
                  </a:cubicBezTo>
                  <a:lnTo>
                    <a:pt x="629" y="52980"/>
                  </a:lnTo>
                  <a:lnTo>
                    <a:pt x="2982" y="629"/>
                  </a:lnTo>
                  <a:close/>
                  <a:moveTo>
                    <a:pt x="2662" y="1"/>
                  </a:moveTo>
                  <a:cubicBezTo>
                    <a:pt x="2514" y="1"/>
                    <a:pt x="2366" y="112"/>
                    <a:pt x="2366" y="296"/>
                  </a:cubicBezTo>
                  <a:lnTo>
                    <a:pt x="2" y="52943"/>
                  </a:lnTo>
                  <a:lnTo>
                    <a:pt x="2" y="52943"/>
                  </a:lnTo>
                  <a:lnTo>
                    <a:pt x="0" y="52943"/>
                  </a:lnTo>
                  <a:lnTo>
                    <a:pt x="0" y="53017"/>
                  </a:lnTo>
                  <a:cubicBezTo>
                    <a:pt x="0" y="53423"/>
                    <a:pt x="296" y="53793"/>
                    <a:pt x="666" y="53904"/>
                  </a:cubicBezTo>
                  <a:cubicBezTo>
                    <a:pt x="740" y="53904"/>
                    <a:pt x="814" y="53941"/>
                    <a:pt x="887" y="53941"/>
                  </a:cubicBezTo>
                  <a:cubicBezTo>
                    <a:pt x="1331" y="53941"/>
                    <a:pt x="1701" y="53608"/>
                    <a:pt x="1775" y="53165"/>
                  </a:cubicBezTo>
                  <a:lnTo>
                    <a:pt x="1775" y="53128"/>
                  </a:lnTo>
                  <a:lnTo>
                    <a:pt x="5546" y="333"/>
                  </a:lnTo>
                  <a:cubicBezTo>
                    <a:pt x="5546" y="259"/>
                    <a:pt x="5509" y="149"/>
                    <a:pt x="5435" y="112"/>
                  </a:cubicBezTo>
                  <a:cubicBezTo>
                    <a:pt x="5398" y="38"/>
                    <a:pt x="5324" y="1"/>
                    <a:pt x="52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3" name="Google Shape;1913;p34"/>
            <p:cNvGrpSpPr/>
            <p:nvPr/>
          </p:nvGrpSpPr>
          <p:grpSpPr>
            <a:xfrm>
              <a:off x="5485539" y="3876501"/>
              <a:ext cx="203374" cy="179736"/>
              <a:chOff x="-3137650" y="2787000"/>
              <a:chExt cx="291450" cy="257575"/>
            </a:xfrm>
          </p:grpSpPr>
          <p:sp>
            <p:nvSpPr>
              <p:cNvPr id="1914" name="Google Shape;1914;p34"/>
              <p:cNvSpPr/>
              <p:nvPr/>
            </p:nvSpPr>
            <p:spPr>
              <a:xfrm>
                <a:off x="-3137650" y="2787000"/>
                <a:ext cx="291450" cy="257575"/>
              </a:xfrm>
              <a:custGeom>
                <a:rect b="b" l="l" r="r" t="t"/>
                <a:pathLst>
                  <a:path extrusionOk="0" h="10303" w="11658">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4"/>
              <p:cNvSpPr/>
              <p:nvPr/>
            </p:nvSpPr>
            <p:spPr>
              <a:xfrm>
                <a:off x="-3104575" y="2820875"/>
                <a:ext cx="18150" cy="17350"/>
              </a:xfrm>
              <a:custGeom>
                <a:rect b="b" l="l" r="r" t="t"/>
                <a:pathLst>
                  <a:path extrusionOk="0" h="694" w="726">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34"/>
              <p:cNvSpPr/>
              <p:nvPr/>
            </p:nvSpPr>
            <p:spPr>
              <a:xfrm>
                <a:off x="-3069900" y="282087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34"/>
              <p:cNvSpPr/>
              <p:nvPr/>
            </p:nvSpPr>
            <p:spPr>
              <a:xfrm>
                <a:off x="-3035250" y="282087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34"/>
              <p:cNvSpPr/>
              <p:nvPr/>
            </p:nvSpPr>
            <p:spPr>
              <a:xfrm>
                <a:off x="-3002175" y="2820875"/>
                <a:ext cx="121325" cy="17350"/>
              </a:xfrm>
              <a:custGeom>
                <a:rect b="b" l="l" r="r" t="t"/>
                <a:pathLst>
                  <a:path extrusionOk="0" h="694" w="4853">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34"/>
              <p:cNvSpPr/>
              <p:nvPr/>
            </p:nvSpPr>
            <p:spPr>
              <a:xfrm>
                <a:off x="-2948625" y="2907300"/>
                <a:ext cx="52025" cy="85300"/>
              </a:xfrm>
              <a:custGeom>
                <a:rect b="b" l="l" r="r" t="t"/>
                <a:pathLst>
                  <a:path extrusionOk="0" h="3412" w="2081">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34"/>
              <p:cNvSpPr/>
              <p:nvPr/>
            </p:nvSpPr>
            <p:spPr>
              <a:xfrm>
                <a:off x="-3088025" y="2907300"/>
                <a:ext cx="53575" cy="85300"/>
              </a:xfrm>
              <a:custGeom>
                <a:rect b="b" l="l" r="r" t="t"/>
                <a:pathLst>
                  <a:path extrusionOk="0" h="3412" w="2143">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4"/>
              <p:cNvSpPr/>
              <p:nvPr/>
            </p:nvSpPr>
            <p:spPr>
              <a:xfrm>
                <a:off x="-3019500" y="2888975"/>
                <a:ext cx="54375" cy="119400"/>
              </a:xfrm>
              <a:custGeom>
                <a:rect b="b" l="l" r="r" t="t"/>
                <a:pathLst>
                  <a:path extrusionOk="0" h="4776" w="2175">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2" name="Google Shape;1922;p34"/>
            <p:cNvSpPr/>
            <p:nvPr/>
          </p:nvSpPr>
          <p:spPr>
            <a:xfrm>
              <a:off x="2714239" y="2925330"/>
              <a:ext cx="3696252" cy="2100976"/>
            </a:xfrm>
            <a:custGeom>
              <a:rect b="b" l="l" r="r" t="t"/>
              <a:pathLst>
                <a:path extrusionOk="0" h="184377" w="274101">
                  <a:moveTo>
                    <a:pt x="136337" y="1"/>
                  </a:moveTo>
                  <a:cubicBezTo>
                    <a:pt x="108563" y="1"/>
                    <a:pt x="91709" y="26310"/>
                    <a:pt x="78045" y="41336"/>
                  </a:cubicBezTo>
                  <a:cubicBezTo>
                    <a:pt x="62518" y="58454"/>
                    <a:pt x="45178" y="46845"/>
                    <a:pt x="22479" y="65183"/>
                  </a:cubicBezTo>
                  <a:cubicBezTo>
                    <a:pt x="0" y="83335"/>
                    <a:pt x="19077" y="165447"/>
                    <a:pt x="35677" y="184376"/>
                  </a:cubicBezTo>
                  <a:lnTo>
                    <a:pt x="253434" y="184376"/>
                  </a:lnTo>
                  <a:cubicBezTo>
                    <a:pt x="255208" y="177574"/>
                    <a:pt x="261124" y="154837"/>
                    <a:pt x="265116" y="131804"/>
                  </a:cubicBezTo>
                  <a:cubicBezTo>
                    <a:pt x="269923" y="104298"/>
                    <a:pt x="274100" y="66403"/>
                    <a:pt x="254987" y="50505"/>
                  </a:cubicBezTo>
                  <a:cubicBezTo>
                    <a:pt x="249034" y="45561"/>
                    <a:pt x="242499" y="43992"/>
                    <a:pt x="235926" y="43992"/>
                  </a:cubicBezTo>
                  <a:cubicBezTo>
                    <a:pt x="230211" y="43992"/>
                    <a:pt x="224467" y="45178"/>
                    <a:pt x="219051" y="46365"/>
                  </a:cubicBezTo>
                  <a:cubicBezTo>
                    <a:pt x="213642" y="47537"/>
                    <a:pt x="208543" y="48726"/>
                    <a:pt x="204134" y="48726"/>
                  </a:cubicBezTo>
                  <a:cubicBezTo>
                    <a:pt x="201733" y="48726"/>
                    <a:pt x="199538" y="48373"/>
                    <a:pt x="197608" y="47474"/>
                  </a:cubicBezTo>
                  <a:cubicBezTo>
                    <a:pt x="184447" y="41336"/>
                    <a:pt x="183855" y="10799"/>
                    <a:pt x="148585" y="1630"/>
                  </a:cubicBezTo>
                  <a:cubicBezTo>
                    <a:pt x="144277" y="510"/>
                    <a:pt x="140202" y="1"/>
                    <a:pt x="1363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4"/>
            <p:cNvSpPr/>
            <p:nvPr/>
          </p:nvSpPr>
          <p:spPr>
            <a:xfrm>
              <a:off x="2878756" y="2925364"/>
              <a:ext cx="3465429" cy="2100942"/>
            </a:xfrm>
            <a:custGeom>
              <a:rect b="b" l="l" r="r" t="t"/>
              <a:pathLst>
                <a:path extrusionOk="0" h="184374" w="256984">
                  <a:moveTo>
                    <a:pt x="124148" y="0"/>
                  </a:moveTo>
                  <a:cubicBezTo>
                    <a:pt x="96383" y="0"/>
                    <a:pt x="79487" y="26323"/>
                    <a:pt x="65845" y="41333"/>
                  </a:cubicBezTo>
                  <a:cubicBezTo>
                    <a:pt x="50318" y="58451"/>
                    <a:pt x="32978" y="46842"/>
                    <a:pt x="10279" y="65180"/>
                  </a:cubicBezTo>
                  <a:cubicBezTo>
                    <a:pt x="2921" y="71095"/>
                    <a:pt x="38" y="83887"/>
                    <a:pt x="38" y="99082"/>
                  </a:cubicBezTo>
                  <a:cubicBezTo>
                    <a:pt x="1" y="130285"/>
                    <a:pt x="12312" y="171618"/>
                    <a:pt x="23477" y="184373"/>
                  </a:cubicBezTo>
                  <a:lnTo>
                    <a:pt x="241234" y="184373"/>
                  </a:lnTo>
                  <a:cubicBezTo>
                    <a:pt x="243008" y="177571"/>
                    <a:pt x="248924" y="154834"/>
                    <a:pt x="252916" y="131801"/>
                  </a:cubicBezTo>
                  <a:cubicBezTo>
                    <a:pt x="254987" y="119896"/>
                    <a:pt x="256946" y="106032"/>
                    <a:pt x="256983" y="92834"/>
                  </a:cubicBezTo>
                  <a:cubicBezTo>
                    <a:pt x="256983" y="75605"/>
                    <a:pt x="253619" y="59523"/>
                    <a:pt x="242787" y="50502"/>
                  </a:cubicBezTo>
                  <a:cubicBezTo>
                    <a:pt x="236834" y="45548"/>
                    <a:pt x="230290" y="43995"/>
                    <a:pt x="223710" y="43995"/>
                  </a:cubicBezTo>
                  <a:cubicBezTo>
                    <a:pt x="218016" y="43995"/>
                    <a:pt x="212286" y="45178"/>
                    <a:pt x="206851" y="46362"/>
                  </a:cubicBezTo>
                  <a:cubicBezTo>
                    <a:pt x="201453" y="47545"/>
                    <a:pt x="196388" y="48728"/>
                    <a:pt x="191989" y="48728"/>
                  </a:cubicBezTo>
                  <a:cubicBezTo>
                    <a:pt x="189549" y="48728"/>
                    <a:pt x="187331" y="48358"/>
                    <a:pt x="185408" y="47471"/>
                  </a:cubicBezTo>
                  <a:cubicBezTo>
                    <a:pt x="172247" y="41333"/>
                    <a:pt x="171655" y="10796"/>
                    <a:pt x="136385" y="1627"/>
                  </a:cubicBezTo>
                  <a:cubicBezTo>
                    <a:pt x="132097" y="481"/>
                    <a:pt x="127993" y="0"/>
                    <a:pt x="1241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34"/>
            <p:cNvSpPr/>
            <p:nvPr/>
          </p:nvSpPr>
          <p:spPr>
            <a:xfrm>
              <a:off x="2943066" y="5029656"/>
              <a:ext cx="3339789" cy="29923"/>
            </a:xfrm>
            <a:custGeom>
              <a:rect b="b" l="l" r="r" t="t"/>
              <a:pathLst>
                <a:path extrusionOk="0" h="2626" w="247667">
                  <a:moveTo>
                    <a:pt x="1" y="1"/>
                  </a:moveTo>
                  <a:lnTo>
                    <a:pt x="1" y="2626"/>
                  </a:lnTo>
                  <a:lnTo>
                    <a:pt x="247667" y="2626"/>
                  </a:lnTo>
                  <a:lnTo>
                    <a:pt x="2476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4"/>
            <p:cNvSpPr/>
            <p:nvPr/>
          </p:nvSpPr>
          <p:spPr>
            <a:xfrm>
              <a:off x="2923135" y="4359243"/>
              <a:ext cx="67816" cy="44418"/>
            </a:xfrm>
            <a:custGeom>
              <a:rect b="b" l="l" r="r" t="t"/>
              <a:pathLst>
                <a:path extrusionOk="0" h="3898" w="5029">
                  <a:moveTo>
                    <a:pt x="1558" y="0"/>
                  </a:moveTo>
                  <a:cubicBezTo>
                    <a:pt x="1494" y="0"/>
                    <a:pt x="1431" y="5"/>
                    <a:pt x="1368" y="15"/>
                  </a:cubicBezTo>
                  <a:cubicBezTo>
                    <a:pt x="481" y="125"/>
                    <a:pt x="0" y="976"/>
                    <a:pt x="185" y="1789"/>
                  </a:cubicBezTo>
                  <a:cubicBezTo>
                    <a:pt x="407" y="2639"/>
                    <a:pt x="1257" y="3231"/>
                    <a:pt x="1996" y="3564"/>
                  </a:cubicBezTo>
                  <a:cubicBezTo>
                    <a:pt x="2705" y="3872"/>
                    <a:pt x="4312" y="3897"/>
                    <a:pt x="4828" y="3897"/>
                  </a:cubicBezTo>
                  <a:cubicBezTo>
                    <a:pt x="4932" y="3897"/>
                    <a:pt x="4991" y="3896"/>
                    <a:pt x="4991" y="3896"/>
                  </a:cubicBezTo>
                  <a:cubicBezTo>
                    <a:pt x="5028" y="3896"/>
                    <a:pt x="4547" y="2529"/>
                    <a:pt x="4510" y="2418"/>
                  </a:cubicBezTo>
                  <a:cubicBezTo>
                    <a:pt x="4055" y="1507"/>
                    <a:pt x="2705" y="0"/>
                    <a:pt x="15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4"/>
            <p:cNvSpPr/>
            <p:nvPr/>
          </p:nvSpPr>
          <p:spPr>
            <a:xfrm>
              <a:off x="4820110" y="4651354"/>
              <a:ext cx="79777" cy="397013"/>
            </a:xfrm>
            <a:custGeom>
              <a:rect b="b" l="l" r="r" t="t"/>
              <a:pathLst>
                <a:path extrusionOk="0" h="34841" w="5916">
                  <a:moveTo>
                    <a:pt x="2551" y="0"/>
                  </a:moveTo>
                  <a:lnTo>
                    <a:pt x="0" y="555"/>
                  </a:lnTo>
                  <a:lnTo>
                    <a:pt x="4769" y="34346"/>
                  </a:lnTo>
                  <a:cubicBezTo>
                    <a:pt x="4802" y="34635"/>
                    <a:pt x="5057" y="34841"/>
                    <a:pt x="5342" y="34841"/>
                  </a:cubicBezTo>
                  <a:cubicBezTo>
                    <a:pt x="5385" y="34841"/>
                    <a:pt x="5428" y="34836"/>
                    <a:pt x="5472" y="34827"/>
                  </a:cubicBezTo>
                  <a:cubicBezTo>
                    <a:pt x="5731" y="34790"/>
                    <a:pt x="5915" y="34531"/>
                    <a:pt x="5878" y="34235"/>
                  </a:cubicBezTo>
                  <a:lnTo>
                    <a:pt x="25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34"/>
            <p:cNvSpPr/>
            <p:nvPr/>
          </p:nvSpPr>
          <p:spPr>
            <a:xfrm>
              <a:off x="4815620" y="4647981"/>
              <a:ext cx="88259" cy="404021"/>
            </a:xfrm>
            <a:custGeom>
              <a:rect b="b" l="l" r="r" t="t"/>
              <a:pathLst>
                <a:path extrusionOk="0" h="35456" w="6545">
                  <a:moveTo>
                    <a:pt x="2588" y="703"/>
                  </a:moveTo>
                  <a:lnTo>
                    <a:pt x="5916" y="34568"/>
                  </a:lnTo>
                  <a:cubicBezTo>
                    <a:pt x="5916" y="34716"/>
                    <a:pt x="5842" y="34790"/>
                    <a:pt x="5731" y="34827"/>
                  </a:cubicBezTo>
                  <a:lnTo>
                    <a:pt x="5657" y="34827"/>
                  </a:lnTo>
                  <a:cubicBezTo>
                    <a:pt x="5546" y="34827"/>
                    <a:pt x="5398" y="34753"/>
                    <a:pt x="5398" y="34605"/>
                  </a:cubicBezTo>
                  <a:lnTo>
                    <a:pt x="673" y="1125"/>
                  </a:lnTo>
                  <a:lnTo>
                    <a:pt x="673" y="1125"/>
                  </a:lnTo>
                  <a:lnTo>
                    <a:pt x="2588" y="703"/>
                  </a:lnTo>
                  <a:close/>
                  <a:moveTo>
                    <a:pt x="2810" y="0"/>
                  </a:moveTo>
                  <a:lnTo>
                    <a:pt x="259" y="555"/>
                  </a:lnTo>
                  <a:cubicBezTo>
                    <a:pt x="111" y="592"/>
                    <a:pt x="0" y="740"/>
                    <a:pt x="37" y="925"/>
                  </a:cubicBezTo>
                  <a:lnTo>
                    <a:pt x="4770" y="34716"/>
                  </a:lnTo>
                  <a:cubicBezTo>
                    <a:pt x="4844" y="35160"/>
                    <a:pt x="5213" y="35455"/>
                    <a:pt x="5657" y="35455"/>
                  </a:cubicBezTo>
                  <a:cubicBezTo>
                    <a:pt x="5731" y="35455"/>
                    <a:pt x="5805" y="35455"/>
                    <a:pt x="5842" y="35418"/>
                  </a:cubicBezTo>
                  <a:cubicBezTo>
                    <a:pt x="6248" y="35344"/>
                    <a:pt x="6544" y="34975"/>
                    <a:pt x="6544" y="34568"/>
                  </a:cubicBezTo>
                  <a:lnTo>
                    <a:pt x="6544" y="34494"/>
                  </a:lnTo>
                  <a:lnTo>
                    <a:pt x="3180" y="296"/>
                  </a:lnTo>
                  <a:cubicBezTo>
                    <a:pt x="3180" y="185"/>
                    <a:pt x="3143" y="111"/>
                    <a:pt x="3069" y="74"/>
                  </a:cubicBezTo>
                  <a:cubicBezTo>
                    <a:pt x="2995" y="0"/>
                    <a:pt x="2884" y="0"/>
                    <a:pt x="28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34"/>
            <p:cNvSpPr/>
            <p:nvPr/>
          </p:nvSpPr>
          <p:spPr>
            <a:xfrm>
              <a:off x="4374404" y="4651354"/>
              <a:ext cx="79777" cy="397013"/>
            </a:xfrm>
            <a:custGeom>
              <a:rect b="b" l="l" r="r" t="t"/>
              <a:pathLst>
                <a:path extrusionOk="0" h="34841" w="5916">
                  <a:moveTo>
                    <a:pt x="3365" y="0"/>
                  </a:moveTo>
                  <a:lnTo>
                    <a:pt x="37" y="34235"/>
                  </a:lnTo>
                  <a:cubicBezTo>
                    <a:pt x="0" y="34531"/>
                    <a:pt x="185" y="34790"/>
                    <a:pt x="481" y="34827"/>
                  </a:cubicBezTo>
                  <a:cubicBezTo>
                    <a:pt x="520" y="34836"/>
                    <a:pt x="559" y="34841"/>
                    <a:pt x="598" y="34841"/>
                  </a:cubicBezTo>
                  <a:cubicBezTo>
                    <a:pt x="859" y="34841"/>
                    <a:pt x="1114" y="34635"/>
                    <a:pt x="1147" y="34346"/>
                  </a:cubicBezTo>
                  <a:lnTo>
                    <a:pt x="5916" y="555"/>
                  </a:lnTo>
                  <a:lnTo>
                    <a:pt x="33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4"/>
            <p:cNvSpPr/>
            <p:nvPr/>
          </p:nvSpPr>
          <p:spPr>
            <a:xfrm>
              <a:off x="4370413" y="4647981"/>
              <a:ext cx="88259" cy="404021"/>
            </a:xfrm>
            <a:custGeom>
              <a:rect b="b" l="l" r="r" t="t"/>
              <a:pathLst>
                <a:path extrusionOk="0" h="35456" w="6545">
                  <a:moveTo>
                    <a:pt x="3957" y="703"/>
                  </a:moveTo>
                  <a:lnTo>
                    <a:pt x="5872" y="1125"/>
                  </a:lnTo>
                  <a:lnTo>
                    <a:pt x="5872" y="1125"/>
                  </a:lnTo>
                  <a:lnTo>
                    <a:pt x="1147" y="34605"/>
                  </a:lnTo>
                  <a:cubicBezTo>
                    <a:pt x="1147" y="34753"/>
                    <a:pt x="1036" y="34827"/>
                    <a:pt x="888" y="34827"/>
                  </a:cubicBezTo>
                  <a:lnTo>
                    <a:pt x="851" y="34827"/>
                  </a:lnTo>
                  <a:cubicBezTo>
                    <a:pt x="703" y="34790"/>
                    <a:pt x="629" y="34716"/>
                    <a:pt x="629" y="34568"/>
                  </a:cubicBezTo>
                  <a:lnTo>
                    <a:pt x="3957" y="703"/>
                  </a:lnTo>
                  <a:close/>
                  <a:moveTo>
                    <a:pt x="3735" y="0"/>
                  </a:moveTo>
                  <a:cubicBezTo>
                    <a:pt x="3661" y="0"/>
                    <a:pt x="3550" y="0"/>
                    <a:pt x="3513" y="74"/>
                  </a:cubicBezTo>
                  <a:cubicBezTo>
                    <a:pt x="3439" y="111"/>
                    <a:pt x="3365" y="185"/>
                    <a:pt x="3365" y="296"/>
                  </a:cubicBezTo>
                  <a:lnTo>
                    <a:pt x="38" y="34494"/>
                  </a:lnTo>
                  <a:lnTo>
                    <a:pt x="1" y="34568"/>
                  </a:lnTo>
                  <a:cubicBezTo>
                    <a:pt x="1" y="34975"/>
                    <a:pt x="296" y="35344"/>
                    <a:pt x="703" y="35418"/>
                  </a:cubicBezTo>
                  <a:cubicBezTo>
                    <a:pt x="777" y="35455"/>
                    <a:pt x="814" y="35455"/>
                    <a:pt x="888" y="35455"/>
                  </a:cubicBezTo>
                  <a:cubicBezTo>
                    <a:pt x="1332" y="35455"/>
                    <a:pt x="1701" y="35160"/>
                    <a:pt x="1775" y="34716"/>
                  </a:cubicBezTo>
                  <a:lnTo>
                    <a:pt x="6508" y="925"/>
                  </a:lnTo>
                  <a:cubicBezTo>
                    <a:pt x="6544" y="740"/>
                    <a:pt x="6434" y="592"/>
                    <a:pt x="6286" y="555"/>
                  </a:cubicBezTo>
                  <a:lnTo>
                    <a:pt x="37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4"/>
            <p:cNvSpPr/>
            <p:nvPr/>
          </p:nvSpPr>
          <p:spPr>
            <a:xfrm>
              <a:off x="4406809" y="4206903"/>
              <a:ext cx="479621" cy="490384"/>
            </a:xfrm>
            <a:custGeom>
              <a:rect b="b" l="l" r="r" t="t"/>
              <a:pathLst>
                <a:path extrusionOk="0" h="43035" w="35567">
                  <a:moveTo>
                    <a:pt x="4178" y="0"/>
                  </a:moveTo>
                  <a:cubicBezTo>
                    <a:pt x="1849" y="0"/>
                    <a:pt x="1" y="1923"/>
                    <a:pt x="111" y="4215"/>
                  </a:cubicBezTo>
                  <a:lnTo>
                    <a:pt x="1738" y="43034"/>
                  </a:lnTo>
                  <a:lnTo>
                    <a:pt x="32387" y="43034"/>
                  </a:lnTo>
                  <a:lnTo>
                    <a:pt x="35381" y="4363"/>
                  </a:lnTo>
                  <a:cubicBezTo>
                    <a:pt x="35566" y="1997"/>
                    <a:pt x="33718" y="0"/>
                    <a:pt x="313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4"/>
            <p:cNvSpPr/>
            <p:nvPr/>
          </p:nvSpPr>
          <p:spPr>
            <a:xfrm>
              <a:off x="4403815" y="4203109"/>
              <a:ext cx="484610" cy="497540"/>
            </a:xfrm>
            <a:custGeom>
              <a:rect b="b" l="l" r="r" t="t"/>
              <a:pathLst>
                <a:path extrusionOk="0" h="43663" w="35937">
                  <a:moveTo>
                    <a:pt x="31574" y="629"/>
                  </a:moveTo>
                  <a:cubicBezTo>
                    <a:pt x="32609" y="629"/>
                    <a:pt x="33533" y="1073"/>
                    <a:pt x="34235" y="1738"/>
                  </a:cubicBezTo>
                  <a:cubicBezTo>
                    <a:pt x="34901" y="2440"/>
                    <a:pt x="35308" y="3365"/>
                    <a:pt x="35308" y="4400"/>
                  </a:cubicBezTo>
                  <a:cubicBezTo>
                    <a:pt x="35308" y="4474"/>
                    <a:pt x="35308" y="4585"/>
                    <a:pt x="35308" y="4696"/>
                  </a:cubicBezTo>
                  <a:lnTo>
                    <a:pt x="32313" y="43034"/>
                  </a:lnTo>
                  <a:lnTo>
                    <a:pt x="2244" y="43034"/>
                  </a:lnTo>
                  <a:lnTo>
                    <a:pt x="629" y="4548"/>
                  </a:lnTo>
                  <a:cubicBezTo>
                    <a:pt x="629" y="4511"/>
                    <a:pt x="629" y="4437"/>
                    <a:pt x="629" y="4400"/>
                  </a:cubicBezTo>
                  <a:cubicBezTo>
                    <a:pt x="629" y="3365"/>
                    <a:pt x="1036" y="2404"/>
                    <a:pt x="1738" y="1738"/>
                  </a:cubicBezTo>
                  <a:cubicBezTo>
                    <a:pt x="2404" y="1073"/>
                    <a:pt x="3328" y="629"/>
                    <a:pt x="4400" y="629"/>
                  </a:cubicBezTo>
                  <a:close/>
                  <a:moveTo>
                    <a:pt x="4400" y="0"/>
                  </a:moveTo>
                  <a:cubicBezTo>
                    <a:pt x="1960" y="0"/>
                    <a:pt x="1" y="1997"/>
                    <a:pt x="1" y="4400"/>
                  </a:cubicBezTo>
                  <a:cubicBezTo>
                    <a:pt x="1" y="4437"/>
                    <a:pt x="1" y="4511"/>
                    <a:pt x="1" y="4585"/>
                  </a:cubicBezTo>
                  <a:lnTo>
                    <a:pt x="1627" y="43367"/>
                  </a:lnTo>
                  <a:cubicBezTo>
                    <a:pt x="1664" y="43552"/>
                    <a:pt x="1775" y="43663"/>
                    <a:pt x="1960" y="43663"/>
                  </a:cubicBezTo>
                  <a:lnTo>
                    <a:pt x="32609" y="43663"/>
                  </a:lnTo>
                  <a:cubicBezTo>
                    <a:pt x="32757" y="43663"/>
                    <a:pt x="32905" y="43552"/>
                    <a:pt x="32905" y="43367"/>
                  </a:cubicBezTo>
                  <a:lnTo>
                    <a:pt x="35936" y="4733"/>
                  </a:lnTo>
                  <a:cubicBezTo>
                    <a:pt x="35936" y="4622"/>
                    <a:pt x="35936" y="4511"/>
                    <a:pt x="35936" y="4400"/>
                  </a:cubicBezTo>
                  <a:cubicBezTo>
                    <a:pt x="35936" y="1997"/>
                    <a:pt x="34014" y="0"/>
                    <a:pt x="315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4"/>
            <p:cNvSpPr/>
            <p:nvPr/>
          </p:nvSpPr>
          <p:spPr>
            <a:xfrm>
              <a:off x="4391854" y="4600372"/>
              <a:ext cx="486593" cy="96914"/>
            </a:xfrm>
            <a:custGeom>
              <a:rect b="b" l="l" r="r" t="t"/>
              <a:pathLst>
                <a:path extrusionOk="0" h="8505" w="36084">
                  <a:moveTo>
                    <a:pt x="0" y="1"/>
                  </a:moveTo>
                  <a:lnTo>
                    <a:pt x="0" y="8504"/>
                  </a:lnTo>
                  <a:lnTo>
                    <a:pt x="36084" y="8504"/>
                  </a:lnTo>
                  <a:lnTo>
                    <a:pt x="360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4"/>
            <p:cNvSpPr/>
            <p:nvPr/>
          </p:nvSpPr>
          <p:spPr>
            <a:xfrm>
              <a:off x="4387862" y="4596589"/>
              <a:ext cx="494576" cy="104059"/>
            </a:xfrm>
            <a:custGeom>
              <a:rect b="b" l="l" r="r" t="t"/>
              <a:pathLst>
                <a:path extrusionOk="0" h="9132" w="36676">
                  <a:moveTo>
                    <a:pt x="36047" y="629"/>
                  </a:moveTo>
                  <a:lnTo>
                    <a:pt x="36047" y="8503"/>
                  </a:lnTo>
                  <a:lnTo>
                    <a:pt x="592" y="8503"/>
                  </a:lnTo>
                  <a:lnTo>
                    <a:pt x="592" y="629"/>
                  </a:lnTo>
                  <a:close/>
                  <a:moveTo>
                    <a:pt x="296" y="0"/>
                  </a:moveTo>
                  <a:cubicBezTo>
                    <a:pt x="222" y="0"/>
                    <a:pt x="149" y="37"/>
                    <a:pt x="75" y="111"/>
                  </a:cubicBezTo>
                  <a:cubicBezTo>
                    <a:pt x="1" y="148"/>
                    <a:pt x="1" y="259"/>
                    <a:pt x="1" y="333"/>
                  </a:cubicBezTo>
                  <a:lnTo>
                    <a:pt x="1" y="8836"/>
                  </a:lnTo>
                  <a:cubicBezTo>
                    <a:pt x="1" y="8910"/>
                    <a:pt x="1" y="8984"/>
                    <a:pt x="75" y="9058"/>
                  </a:cubicBezTo>
                  <a:cubicBezTo>
                    <a:pt x="149" y="9095"/>
                    <a:pt x="222" y="9132"/>
                    <a:pt x="296" y="9132"/>
                  </a:cubicBezTo>
                  <a:lnTo>
                    <a:pt x="36380" y="9132"/>
                  </a:lnTo>
                  <a:cubicBezTo>
                    <a:pt x="36454" y="9132"/>
                    <a:pt x="36528" y="9095"/>
                    <a:pt x="36602" y="9058"/>
                  </a:cubicBezTo>
                  <a:cubicBezTo>
                    <a:pt x="36639" y="8984"/>
                    <a:pt x="36675" y="8910"/>
                    <a:pt x="36675" y="8836"/>
                  </a:cubicBezTo>
                  <a:lnTo>
                    <a:pt x="36675" y="333"/>
                  </a:lnTo>
                  <a:cubicBezTo>
                    <a:pt x="36675" y="259"/>
                    <a:pt x="36639" y="148"/>
                    <a:pt x="36602" y="111"/>
                  </a:cubicBezTo>
                  <a:cubicBezTo>
                    <a:pt x="36528" y="37"/>
                    <a:pt x="36454" y="0"/>
                    <a:pt x="363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34"/>
            <p:cNvSpPr/>
            <p:nvPr/>
          </p:nvSpPr>
          <p:spPr>
            <a:xfrm>
              <a:off x="4367419" y="4488736"/>
              <a:ext cx="62840" cy="208551"/>
            </a:xfrm>
            <a:custGeom>
              <a:rect b="b" l="l" r="r" t="t"/>
              <a:pathLst>
                <a:path extrusionOk="0" h="18302" w="4660">
                  <a:moveTo>
                    <a:pt x="2330" y="1"/>
                  </a:moveTo>
                  <a:cubicBezTo>
                    <a:pt x="1036" y="1"/>
                    <a:pt x="1" y="1036"/>
                    <a:pt x="1" y="2330"/>
                  </a:cubicBezTo>
                  <a:lnTo>
                    <a:pt x="1923" y="18301"/>
                  </a:lnTo>
                  <a:lnTo>
                    <a:pt x="4659" y="18301"/>
                  </a:lnTo>
                  <a:lnTo>
                    <a:pt x="4659" y="2330"/>
                  </a:lnTo>
                  <a:cubicBezTo>
                    <a:pt x="4659" y="1036"/>
                    <a:pt x="3624" y="1"/>
                    <a:pt x="23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34"/>
            <p:cNvSpPr/>
            <p:nvPr/>
          </p:nvSpPr>
          <p:spPr>
            <a:xfrm>
              <a:off x="4363441" y="4485363"/>
              <a:ext cx="70796" cy="215286"/>
            </a:xfrm>
            <a:custGeom>
              <a:rect b="b" l="l" r="r" t="t"/>
              <a:pathLst>
                <a:path extrusionOk="0" h="18893" w="5250">
                  <a:moveTo>
                    <a:pt x="2625" y="592"/>
                  </a:moveTo>
                  <a:cubicBezTo>
                    <a:pt x="3734" y="592"/>
                    <a:pt x="4621" y="1517"/>
                    <a:pt x="4621" y="2626"/>
                  </a:cubicBezTo>
                  <a:lnTo>
                    <a:pt x="4621" y="18264"/>
                  </a:lnTo>
                  <a:lnTo>
                    <a:pt x="2477" y="18264"/>
                  </a:lnTo>
                  <a:lnTo>
                    <a:pt x="593" y="2598"/>
                  </a:lnTo>
                  <a:lnTo>
                    <a:pt x="593" y="2598"/>
                  </a:lnTo>
                  <a:cubicBezTo>
                    <a:pt x="643" y="1501"/>
                    <a:pt x="1525" y="592"/>
                    <a:pt x="2625" y="592"/>
                  </a:cubicBezTo>
                  <a:close/>
                  <a:moveTo>
                    <a:pt x="2625" y="1"/>
                  </a:moveTo>
                  <a:cubicBezTo>
                    <a:pt x="1183" y="1"/>
                    <a:pt x="0" y="1147"/>
                    <a:pt x="0" y="2626"/>
                  </a:cubicBezTo>
                  <a:lnTo>
                    <a:pt x="0" y="2663"/>
                  </a:lnTo>
                  <a:lnTo>
                    <a:pt x="1923" y="18634"/>
                  </a:lnTo>
                  <a:cubicBezTo>
                    <a:pt x="1923" y="18782"/>
                    <a:pt x="2070" y="18893"/>
                    <a:pt x="2218" y="18893"/>
                  </a:cubicBezTo>
                  <a:lnTo>
                    <a:pt x="4954" y="18893"/>
                  </a:lnTo>
                  <a:cubicBezTo>
                    <a:pt x="5028" y="18893"/>
                    <a:pt x="5102" y="18856"/>
                    <a:pt x="5176" y="18819"/>
                  </a:cubicBezTo>
                  <a:cubicBezTo>
                    <a:pt x="5213" y="18745"/>
                    <a:pt x="5250" y="18671"/>
                    <a:pt x="5250" y="18597"/>
                  </a:cubicBezTo>
                  <a:lnTo>
                    <a:pt x="5250" y="2626"/>
                  </a:lnTo>
                  <a:cubicBezTo>
                    <a:pt x="5250" y="1147"/>
                    <a:pt x="4067" y="1"/>
                    <a:pt x="26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34"/>
            <p:cNvSpPr/>
            <p:nvPr/>
          </p:nvSpPr>
          <p:spPr>
            <a:xfrm>
              <a:off x="4843534" y="4488736"/>
              <a:ext cx="62840" cy="208551"/>
            </a:xfrm>
            <a:custGeom>
              <a:rect b="b" l="l" r="r" t="t"/>
              <a:pathLst>
                <a:path extrusionOk="0" h="18302" w="4660">
                  <a:moveTo>
                    <a:pt x="2330" y="1"/>
                  </a:moveTo>
                  <a:cubicBezTo>
                    <a:pt x="1036" y="1"/>
                    <a:pt x="1" y="1036"/>
                    <a:pt x="1" y="2330"/>
                  </a:cubicBezTo>
                  <a:lnTo>
                    <a:pt x="1" y="18301"/>
                  </a:lnTo>
                  <a:lnTo>
                    <a:pt x="2737" y="18301"/>
                  </a:lnTo>
                  <a:lnTo>
                    <a:pt x="4659" y="2330"/>
                  </a:lnTo>
                  <a:cubicBezTo>
                    <a:pt x="4659" y="1036"/>
                    <a:pt x="3587" y="1"/>
                    <a:pt x="23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4"/>
            <p:cNvSpPr/>
            <p:nvPr/>
          </p:nvSpPr>
          <p:spPr>
            <a:xfrm>
              <a:off x="4839556" y="4485363"/>
              <a:ext cx="70796" cy="215286"/>
            </a:xfrm>
            <a:custGeom>
              <a:rect b="b" l="l" r="r" t="t"/>
              <a:pathLst>
                <a:path extrusionOk="0" h="18893" w="5250">
                  <a:moveTo>
                    <a:pt x="2625" y="592"/>
                  </a:moveTo>
                  <a:cubicBezTo>
                    <a:pt x="3723" y="592"/>
                    <a:pt x="4603" y="1497"/>
                    <a:pt x="4621" y="2591"/>
                  </a:cubicBezTo>
                  <a:lnTo>
                    <a:pt x="4621" y="2591"/>
                  </a:lnTo>
                  <a:lnTo>
                    <a:pt x="2736" y="18264"/>
                  </a:lnTo>
                  <a:lnTo>
                    <a:pt x="592" y="18264"/>
                  </a:lnTo>
                  <a:lnTo>
                    <a:pt x="592" y="2626"/>
                  </a:lnTo>
                  <a:cubicBezTo>
                    <a:pt x="592" y="1517"/>
                    <a:pt x="1516" y="592"/>
                    <a:pt x="2625" y="592"/>
                  </a:cubicBezTo>
                  <a:close/>
                  <a:moveTo>
                    <a:pt x="2625" y="1"/>
                  </a:moveTo>
                  <a:cubicBezTo>
                    <a:pt x="1183" y="1"/>
                    <a:pt x="0" y="1147"/>
                    <a:pt x="0" y="2626"/>
                  </a:cubicBezTo>
                  <a:lnTo>
                    <a:pt x="0" y="18597"/>
                  </a:lnTo>
                  <a:cubicBezTo>
                    <a:pt x="0" y="18671"/>
                    <a:pt x="37" y="18745"/>
                    <a:pt x="74" y="18819"/>
                  </a:cubicBezTo>
                  <a:cubicBezTo>
                    <a:pt x="148" y="18856"/>
                    <a:pt x="222" y="18893"/>
                    <a:pt x="296" y="18893"/>
                  </a:cubicBezTo>
                  <a:lnTo>
                    <a:pt x="3032" y="18893"/>
                  </a:lnTo>
                  <a:cubicBezTo>
                    <a:pt x="3179" y="18893"/>
                    <a:pt x="3327" y="18782"/>
                    <a:pt x="3327" y="18634"/>
                  </a:cubicBezTo>
                  <a:lnTo>
                    <a:pt x="5250" y="2663"/>
                  </a:lnTo>
                  <a:lnTo>
                    <a:pt x="5250" y="2626"/>
                  </a:lnTo>
                  <a:cubicBezTo>
                    <a:pt x="5250" y="1147"/>
                    <a:pt x="4067" y="1"/>
                    <a:pt x="26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4"/>
            <p:cNvSpPr/>
            <p:nvPr/>
          </p:nvSpPr>
          <p:spPr>
            <a:xfrm>
              <a:off x="4478603" y="4354765"/>
              <a:ext cx="309616" cy="149992"/>
            </a:xfrm>
            <a:custGeom>
              <a:rect b="b" l="l" r="r" t="t"/>
              <a:pathLst>
                <a:path extrusionOk="0" h="13163" w="22960">
                  <a:moveTo>
                    <a:pt x="0" y="1"/>
                  </a:moveTo>
                  <a:lnTo>
                    <a:pt x="1294" y="13162"/>
                  </a:lnTo>
                  <a:lnTo>
                    <a:pt x="21665" y="13162"/>
                  </a:lnTo>
                  <a:lnTo>
                    <a:pt x="229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4"/>
            <p:cNvSpPr/>
            <p:nvPr/>
          </p:nvSpPr>
          <p:spPr>
            <a:xfrm>
              <a:off x="4474611" y="4351403"/>
              <a:ext cx="317585" cy="156727"/>
            </a:xfrm>
            <a:custGeom>
              <a:rect b="b" l="l" r="r" t="t"/>
              <a:pathLst>
                <a:path extrusionOk="0" h="13754" w="23551">
                  <a:moveTo>
                    <a:pt x="22885" y="592"/>
                  </a:moveTo>
                  <a:lnTo>
                    <a:pt x="21665" y="13125"/>
                  </a:lnTo>
                  <a:lnTo>
                    <a:pt x="1886" y="13125"/>
                  </a:lnTo>
                  <a:lnTo>
                    <a:pt x="626" y="592"/>
                  </a:lnTo>
                  <a:close/>
                  <a:moveTo>
                    <a:pt x="296" y="0"/>
                  </a:moveTo>
                  <a:cubicBezTo>
                    <a:pt x="222" y="0"/>
                    <a:pt x="148" y="37"/>
                    <a:pt x="74" y="74"/>
                  </a:cubicBezTo>
                  <a:cubicBezTo>
                    <a:pt x="1" y="148"/>
                    <a:pt x="1" y="259"/>
                    <a:pt x="1" y="333"/>
                  </a:cubicBezTo>
                  <a:lnTo>
                    <a:pt x="1295" y="13457"/>
                  </a:lnTo>
                  <a:cubicBezTo>
                    <a:pt x="1295" y="13642"/>
                    <a:pt x="1442" y="13753"/>
                    <a:pt x="1590" y="13753"/>
                  </a:cubicBezTo>
                  <a:lnTo>
                    <a:pt x="21961" y="13753"/>
                  </a:lnTo>
                  <a:cubicBezTo>
                    <a:pt x="22109" y="13753"/>
                    <a:pt x="22257" y="13642"/>
                    <a:pt x="22257" y="13457"/>
                  </a:cubicBezTo>
                  <a:lnTo>
                    <a:pt x="23551" y="333"/>
                  </a:lnTo>
                  <a:cubicBezTo>
                    <a:pt x="23551" y="259"/>
                    <a:pt x="23514" y="148"/>
                    <a:pt x="23477" y="74"/>
                  </a:cubicBezTo>
                  <a:cubicBezTo>
                    <a:pt x="23403" y="37"/>
                    <a:pt x="23329" y="0"/>
                    <a:pt x="232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34"/>
            <p:cNvSpPr/>
            <p:nvPr/>
          </p:nvSpPr>
          <p:spPr>
            <a:xfrm>
              <a:off x="4364439" y="4108314"/>
              <a:ext cx="572344" cy="275109"/>
            </a:xfrm>
            <a:custGeom>
              <a:rect b="b" l="l" r="r" t="t"/>
              <a:pathLst>
                <a:path extrusionOk="0" h="24143" w="42443">
                  <a:moveTo>
                    <a:pt x="22552" y="1"/>
                  </a:moveTo>
                  <a:lnTo>
                    <a:pt x="16748" y="112"/>
                  </a:lnTo>
                  <a:lnTo>
                    <a:pt x="5878" y="6212"/>
                  </a:lnTo>
                  <a:lnTo>
                    <a:pt x="0" y="24143"/>
                  </a:lnTo>
                  <a:lnTo>
                    <a:pt x="42442" y="24143"/>
                  </a:lnTo>
                  <a:cubicBezTo>
                    <a:pt x="42442" y="24143"/>
                    <a:pt x="35640" y="6693"/>
                    <a:pt x="34309" y="5805"/>
                  </a:cubicBezTo>
                  <a:cubicBezTo>
                    <a:pt x="32978" y="4881"/>
                    <a:pt x="22552" y="1"/>
                    <a:pt x="22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34"/>
            <p:cNvSpPr/>
            <p:nvPr/>
          </p:nvSpPr>
          <p:spPr>
            <a:xfrm>
              <a:off x="4359948" y="4104952"/>
              <a:ext cx="580826" cy="282266"/>
            </a:xfrm>
            <a:custGeom>
              <a:rect b="b" l="l" r="r" t="t"/>
              <a:pathLst>
                <a:path extrusionOk="0" h="24771" w="43072">
                  <a:moveTo>
                    <a:pt x="22743" y="594"/>
                  </a:moveTo>
                  <a:cubicBezTo>
                    <a:pt x="22812" y="625"/>
                    <a:pt x="23458" y="914"/>
                    <a:pt x="24401" y="1368"/>
                  </a:cubicBezTo>
                  <a:cubicBezTo>
                    <a:pt x="25880" y="2071"/>
                    <a:pt x="28172" y="3143"/>
                    <a:pt x="30205" y="4141"/>
                  </a:cubicBezTo>
                  <a:cubicBezTo>
                    <a:pt x="31203" y="4622"/>
                    <a:pt x="32165" y="5102"/>
                    <a:pt x="32941" y="5472"/>
                  </a:cubicBezTo>
                  <a:cubicBezTo>
                    <a:pt x="33681" y="5879"/>
                    <a:pt x="34235" y="6174"/>
                    <a:pt x="34457" y="6322"/>
                  </a:cubicBezTo>
                  <a:cubicBezTo>
                    <a:pt x="34494" y="6359"/>
                    <a:pt x="34605" y="6433"/>
                    <a:pt x="34716" y="6618"/>
                  </a:cubicBezTo>
                  <a:cubicBezTo>
                    <a:pt x="35122" y="7246"/>
                    <a:pt x="35862" y="8688"/>
                    <a:pt x="36675" y="10500"/>
                  </a:cubicBezTo>
                  <a:cubicBezTo>
                    <a:pt x="37895" y="13236"/>
                    <a:pt x="39337" y="16748"/>
                    <a:pt x="40483" y="19558"/>
                  </a:cubicBezTo>
                  <a:cubicBezTo>
                    <a:pt x="41075" y="21000"/>
                    <a:pt x="41555" y="22257"/>
                    <a:pt x="41925" y="23144"/>
                  </a:cubicBezTo>
                  <a:cubicBezTo>
                    <a:pt x="42082" y="23563"/>
                    <a:pt x="42215" y="23900"/>
                    <a:pt x="42311" y="24142"/>
                  </a:cubicBezTo>
                  <a:lnTo>
                    <a:pt x="777" y="24142"/>
                  </a:lnTo>
                  <a:lnTo>
                    <a:pt x="6470" y="6692"/>
                  </a:lnTo>
                  <a:lnTo>
                    <a:pt x="17166" y="701"/>
                  </a:lnTo>
                  <a:lnTo>
                    <a:pt x="17166" y="701"/>
                  </a:lnTo>
                  <a:lnTo>
                    <a:pt x="22743" y="594"/>
                  </a:lnTo>
                  <a:close/>
                  <a:moveTo>
                    <a:pt x="22848" y="0"/>
                  </a:moveTo>
                  <a:lnTo>
                    <a:pt x="17081" y="74"/>
                  </a:lnTo>
                  <a:lnTo>
                    <a:pt x="16933" y="148"/>
                  </a:lnTo>
                  <a:lnTo>
                    <a:pt x="6063" y="6211"/>
                  </a:lnTo>
                  <a:cubicBezTo>
                    <a:pt x="5990" y="6248"/>
                    <a:pt x="5953" y="6322"/>
                    <a:pt x="5916" y="6396"/>
                  </a:cubicBezTo>
                  <a:lnTo>
                    <a:pt x="37" y="24364"/>
                  </a:lnTo>
                  <a:cubicBezTo>
                    <a:pt x="0" y="24438"/>
                    <a:pt x="37" y="24549"/>
                    <a:pt x="74" y="24623"/>
                  </a:cubicBezTo>
                  <a:cubicBezTo>
                    <a:pt x="148" y="24734"/>
                    <a:pt x="222" y="24771"/>
                    <a:pt x="333" y="24771"/>
                  </a:cubicBezTo>
                  <a:lnTo>
                    <a:pt x="42775" y="24771"/>
                  </a:lnTo>
                  <a:cubicBezTo>
                    <a:pt x="42849" y="24771"/>
                    <a:pt x="42960" y="24697"/>
                    <a:pt x="43034" y="24623"/>
                  </a:cubicBezTo>
                  <a:cubicBezTo>
                    <a:pt x="43071" y="24549"/>
                    <a:pt x="43071" y="24438"/>
                    <a:pt x="43034" y="24327"/>
                  </a:cubicBezTo>
                  <a:cubicBezTo>
                    <a:pt x="43034" y="24327"/>
                    <a:pt x="41333" y="19964"/>
                    <a:pt x="39485" y="15491"/>
                  </a:cubicBezTo>
                  <a:cubicBezTo>
                    <a:pt x="38561" y="13236"/>
                    <a:pt x="37562" y="10981"/>
                    <a:pt x="36749" y="9206"/>
                  </a:cubicBezTo>
                  <a:cubicBezTo>
                    <a:pt x="36342" y="8319"/>
                    <a:pt x="35973" y="7579"/>
                    <a:pt x="35640" y="6988"/>
                  </a:cubicBezTo>
                  <a:cubicBezTo>
                    <a:pt x="35492" y="6692"/>
                    <a:pt x="35344" y="6470"/>
                    <a:pt x="35196" y="6285"/>
                  </a:cubicBezTo>
                  <a:cubicBezTo>
                    <a:pt x="35085" y="6063"/>
                    <a:pt x="34974" y="5953"/>
                    <a:pt x="34827" y="5842"/>
                  </a:cubicBezTo>
                  <a:cubicBezTo>
                    <a:pt x="34642" y="5694"/>
                    <a:pt x="34309" y="5509"/>
                    <a:pt x="33902" y="5287"/>
                  </a:cubicBezTo>
                  <a:cubicBezTo>
                    <a:pt x="31019" y="3734"/>
                    <a:pt x="22996" y="37"/>
                    <a:pt x="22996" y="37"/>
                  </a:cubicBezTo>
                  <a:lnTo>
                    <a:pt x="228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4"/>
            <p:cNvSpPr/>
            <p:nvPr/>
          </p:nvSpPr>
          <p:spPr>
            <a:xfrm>
              <a:off x="4688982" y="4035955"/>
              <a:ext cx="28440" cy="37512"/>
            </a:xfrm>
            <a:custGeom>
              <a:rect b="b" l="l" r="r" t="t"/>
              <a:pathLst>
                <a:path extrusionOk="0" h="3292" w="2109">
                  <a:moveTo>
                    <a:pt x="1480" y="0"/>
                  </a:moveTo>
                  <a:cubicBezTo>
                    <a:pt x="1085" y="0"/>
                    <a:pt x="592" y="362"/>
                    <a:pt x="592" y="362"/>
                  </a:cubicBezTo>
                  <a:lnTo>
                    <a:pt x="518" y="768"/>
                  </a:lnTo>
                  <a:lnTo>
                    <a:pt x="1" y="2913"/>
                  </a:lnTo>
                  <a:cubicBezTo>
                    <a:pt x="1" y="2913"/>
                    <a:pt x="332" y="3291"/>
                    <a:pt x="824" y="3291"/>
                  </a:cubicBezTo>
                  <a:cubicBezTo>
                    <a:pt x="947" y="3291"/>
                    <a:pt x="1080" y="3268"/>
                    <a:pt x="1221" y="3208"/>
                  </a:cubicBezTo>
                  <a:cubicBezTo>
                    <a:pt x="1923" y="2913"/>
                    <a:pt x="2108" y="1175"/>
                    <a:pt x="1923" y="362"/>
                  </a:cubicBezTo>
                  <a:cubicBezTo>
                    <a:pt x="1849" y="91"/>
                    <a:pt x="1677" y="0"/>
                    <a:pt x="14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4"/>
            <p:cNvSpPr/>
            <p:nvPr/>
          </p:nvSpPr>
          <p:spPr>
            <a:xfrm>
              <a:off x="4684505" y="4032491"/>
              <a:ext cx="35412" cy="44668"/>
            </a:xfrm>
            <a:custGeom>
              <a:rect b="b" l="l" r="r" t="t"/>
              <a:pathLst>
                <a:path extrusionOk="0" h="3920" w="2626">
                  <a:moveTo>
                    <a:pt x="1886" y="629"/>
                  </a:moveTo>
                  <a:cubicBezTo>
                    <a:pt x="1923" y="629"/>
                    <a:pt x="1923" y="666"/>
                    <a:pt x="1960" y="740"/>
                  </a:cubicBezTo>
                  <a:cubicBezTo>
                    <a:pt x="1997" y="888"/>
                    <a:pt x="2034" y="1146"/>
                    <a:pt x="2034" y="1405"/>
                  </a:cubicBezTo>
                  <a:cubicBezTo>
                    <a:pt x="2034" y="1775"/>
                    <a:pt x="1960" y="2219"/>
                    <a:pt x="1849" y="2588"/>
                  </a:cubicBezTo>
                  <a:cubicBezTo>
                    <a:pt x="1738" y="2958"/>
                    <a:pt x="1553" y="3180"/>
                    <a:pt x="1405" y="3217"/>
                  </a:cubicBezTo>
                  <a:cubicBezTo>
                    <a:pt x="1331" y="3291"/>
                    <a:pt x="1220" y="3291"/>
                    <a:pt x="1146" y="3291"/>
                  </a:cubicBezTo>
                  <a:cubicBezTo>
                    <a:pt x="961" y="3291"/>
                    <a:pt x="850" y="3217"/>
                    <a:pt x="740" y="3143"/>
                  </a:cubicBezTo>
                  <a:lnTo>
                    <a:pt x="676" y="3095"/>
                  </a:lnTo>
                  <a:lnTo>
                    <a:pt x="676" y="3095"/>
                  </a:lnTo>
                  <a:lnTo>
                    <a:pt x="1146" y="1146"/>
                  </a:lnTo>
                  <a:lnTo>
                    <a:pt x="1194" y="886"/>
                  </a:lnTo>
                  <a:lnTo>
                    <a:pt x="1194" y="886"/>
                  </a:lnTo>
                  <a:cubicBezTo>
                    <a:pt x="1248" y="846"/>
                    <a:pt x="1335" y="793"/>
                    <a:pt x="1442" y="740"/>
                  </a:cubicBezTo>
                  <a:cubicBezTo>
                    <a:pt x="1553" y="666"/>
                    <a:pt x="1738" y="629"/>
                    <a:pt x="1812" y="629"/>
                  </a:cubicBezTo>
                  <a:close/>
                  <a:moveTo>
                    <a:pt x="1812" y="0"/>
                  </a:moveTo>
                  <a:cubicBezTo>
                    <a:pt x="1516" y="0"/>
                    <a:pt x="1294" y="111"/>
                    <a:pt x="1072" y="222"/>
                  </a:cubicBezTo>
                  <a:cubicBezTo>
                    <a:pt x="887" y="333"/>
                    <a:pt x="777" y="407"/>
                    <a:pt x="740" y="407"/>
                  </a:cubicBezTo>
                  <a:cubicBezTo>
                    <a:pt x="703" y="481"/>
                    <a:pt x="666" y="518"/>
                    <a:pt x="629" y="592"/>
                  </a:cubicBezTo>
                  <a:lnTo>
                    <a:pt x="518" y="998"/>
                  </a:lnTo>
                  <a:lnTo>
                    <a:pt x="37" y="3143"/>
                  </a:lnTo>
                  <a:cubicBezTo>
                    <a:pt x="0" y="3217"/>
                    <a:pt x="37" y="3328"/>
                    <a:pt x="74" y="3402"/>
                  </a:cubicBezTo>
                  <a:cubicBezTo>
                    <a:pt x="111" y="3402"/>
                    <a:pt x="185" y="3549"/>
                    <a:pt x="370" y="3660"/>
                  </a:cubicBezTo>
                  <a:cubicBezTo>
                    <a:pt x="555" y="3771"/>
                    <a:pt x="814" y="3919"/>
                    <a:pt x="1146" y="3919"/>
                  </a:cubicBezTo>
                  <a:cubicBezTo>
                    <a:pt x="1294" y="3919"/>
                    <a:pt x="1479" y="3882"/>
                    <a:pt x="1664" y="3808"/>
                  </a:cubicBezTo>
                  <a:cubicBezTo>
                    <a:pt x="2071" y="3623"/>
                    <a:pt x="2292" y="3217"/>
                    <a:pt x="2440" y="2773"/>
                  </a:cubicBezTo>
                  <a:cubicBezTo>
                    <a:pt x="2588" y="2329"/>
                    <a:pt x="2625" y="1849"/>
                    <a:pt x="2625" y="1405"/>
                  </a:cubicBezTo>
                  <a:cubicBezTo>
                    <a:pt x="2625" y="1109"/>
                    <a:pt x="2625" y="814"/>
                    <a:pt x="2551" y="592"/>
                  </a:cubicBezTo>
                  <a:cubicBezTo>
                    <a:pt x="2514" y="407"/>
                    <a:pt x="2403" y="259"/>
                    <a:pt x="2255" y="148"/>
                  </a:cubicBezTo>
                  <a:cubicBezTo>
                    <a:pt x="2144" y="37"/>
                    <a:pt x="1960" y="0"/>
                    <a:pt x="18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34"/>
            <p:cNvSpPr/>
            <p:nvPr/>
          </p:nvSpPr>
          <p:spPr>
            <a:xfrm>
              <a:off x="4542414" y="4035955"/>
              <a:ext cx="28925" cy="37512"/>
            </a:xfrm>
            <a:custGeom>
              <a:rect b="b" l="l" r="r" t="t"/>
              <a:pathLst>
                <a:path extrusionOk="0" h="3292" w="2145">
                  <a:moveTo>
                    <a:pt x="640" y="0"/>
                  </a:moveTo>
                  <a:cubicBezTo>
                    <a:pt x="448" y="0"/>
                    <a:pt x="284" y="91"/>
                    <a:pt x="222" y="362"/>
                  </a:cubicBezTo>
                  <a:cubicBezTo>
                    <a:pt x="1" y="1175"/>
                    <a:pt x="222" y="2913"/>
                    <a:pt x="925" y="3208"/>
                  </a:cubicBezTo>
                  <a:cubicBezTo>
                    <a:pt x="1065" y="3268"/>
                    <a:pt x="1198" y="3291"/>
                    <a:pt x="1321" y="3291"/>
                  </a:cubicBezTo>
                  <a:cubicBezTo>
                    <a:pt x="1814" y="3291"/>
                    <a:pt x="2145" y="2913"/>
                    <a:pt x="2145" y="2913"/>
                  </a:cubicBezTo>
                  <a:lnTo>
                    <a:pt x="1627" y="768"/>
                  </a:lnTo>
                  <a:lnTo>
                    <a:pt x="1516" y="362"/>
                  </a:lnTo>
                  <a:cubicBezTo>
                    <a:pt x="1516" y="362"/>
                    <a:pt x="1023" y="0"/>
                    <a:pt x="6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34"/>
            <p:cNvSpPr/>
            <p:nvPr/>
          </p:nvSpPr>
          <p:spPr>
            <a:xfrm>
              <a:off x="4539919" y="4032491"/>
              <a:ext cx="35412" cy="44668"/>
            </a:xfrm>
            <a:custGeom>
              <a:rect b="b" l="l" r="r" t="t"/>
              <a:pathLst>
                <a:path extrusionOk="0" h="3920" w="2626">
                  <a:moveTo>
                    <a:pt x="814" y="629"/>
                  </a:moveTo>
                  <a:cubicBezTo>
                    <a:pt x="925" y="629"/>
                    <a:pt x="1110" y="666"/>
                    <a:pt x="1258" y="777"/>
                  </a:cubicBezTo>
                  <a:cubicBezTo>
                    <a:pt x="1332" y="814"/>
                    <a:pt x="1406" y="851"/>
                    <a:pt x="1443" y="888"/>
                  </a:cubicBezTo>
                  <a:lnTo>
                    <a:pt x="1446" y="890"/>
                  </a:lnTo>
                  <a:lnTo>
                    <a:pt x="1516" y="1146"/>
                  </a:lnTo>
                  <a:lnTo>
                    <a:pt x="1987" y="3094"/>
                  </a:lnTo>
                  <a:lnTo>
                    <a:pt x="1987" y="3094"/>
                  </a:lnTo>
                  <a:cubicBezTo>
                    <a:pt x="1959" y="3113"/>
                    <a:pt x="1925" y="3130"/>
                    <a:pt x="1886" y="3143"/>
                  </a:cubicBezTo>
                  <a:cubicBezTo>
                    <a:pt x="1775" y="3217"/>
                    <a:pt x="1664" y="3291"/>
                    <a:pt x="1516" y="3291"/>
                  </a:cubicBezTo>
                  <a:cubicBezTo>
                    <a:pt x="1406" y="3291"/>
                    <a:pt x="1332" y="3291"/>
                    <a:pt x="1221" y="3217"/>
                  </a:cubicBezTo>
                  <a:cubicBezTo>
                    <a:pt x="1110" y="3180"/>
                    <a:pt x="925" y="2958"/>
                    <a:pt x="814" y="2588"/>
                  </a:cubicBezTo>
                  <a:cubicBezTo>
                    <a:pt x="666" y="2219"/>
                    <a:pt x="629" y="1775"/>
                    <a:pt x="629" y="1405"/>
                  </a:cubicBezTo>
                  <a:cubicBezTo>
                    <a:pt x="629" y="1146"/>
                    <a:pt x="629" y="925"/>
                    <a:pt x="703" y="740"/>
                  </a:cubicBezTo>
                  <a:cubicBezTo>
                    <a:pt x="703" y="666"/>
                    <a:pt x="740" y="629"/>
                    <a:pt x="740" y="629"/>
                  </a:cubicBezTo>
                  <a:close/>
                  <a:moveTo>
                    <a:pt x="814" y="0"/>
                  </a:moveTo>
                  <a:cubicBezTo>
                    <a:pt x="666" y="0"/>
                    <a:pt x="518" y="37"/>
                    <a:pt x="370" y="148"/>
                  </a:cubicBezTo>
                  <a:cubicBezTo>
                    <a:pt x="223" y="259"/>
                    <a:pt x="149" y="407"/>
                    <a:pt x="75" y="592"/>
                  </a:cubicBezTo>
                  <a:cubicBezTo>
                    <a:pt x="38" y="814"/>
                    <a:pt x="1" y="1109"/>
                    <a:pt x="1" y="1405"/>
                  </a:cubicBezTo>
                  <a:cubicBezTo>
                    <a:pt x="1" y="1849"/>
                    <a:pt x="75" y="2329"/>
                    <a:pt x="223" y="2773"/>
                  </a:cubicBezTo>
                  <a:cubicBezTo>
                    <a:pt x="370" y="3217"/>
                    <a:pt x="555" y="3623"/>
                    <a:pt x="962" y="3808"/>
                  </a:cubicBezTo>
                  <a:cubicBezTo>
                    <a:pt x="1147" y="3882"/>
                    <a:pt x="1332" y="3919"/>
                    <a:pt x="1516" y="3919"/>
                  </a:cubicBezTo>
                  <a:cubicBezTo>
                    <a:pt x="1812" y="3919"/>
                    <a:pt x="2108" y="3771"/>
                    <a:pt x="2256" y="3660"/>
                  </a:cubicBezTo>
                  <a:cubicBezTo>
                    <a:pt x="2441" y="3549"/>
                    <a:pt x="2552" y="3402"/>
                    <a:pt x="2552" y="3402"/>
                  </a:cubicBezTo>
                  <a:cubicBezTo>
                    <a:pt x="2626" y="3328"/>
                    <a:pt x="2626" y="3217"/>
                    <a:pt x="2626" y="3143"/>
                  </a:cubicBezTo>
                  <a:lnTo>
                    <a:pt x="2108" y="998"/>
                  </a:lnTo>
                  <a:lnTo>
                    <a:pt x="1997" y="592"/>
                  </a:lnTo>
                  <a:cubicBezTo>
                    <a:pt x="1997" y="518"/>
                    <a:pt x="1960" y="481"/>
                    <a:pt x="1886" y="407"/>
                  </a:cubicBezTo>
                  <a:cubicBezTo>
                    <a:pt x="1886" y="407"/>
                    <a:pt x="1738" y="333"/>
                    <a:pt x="1553" y="222"/>
                  </a:cubicBezTo>
                  <a:cubicBezTo>
                    <a:pt x="1369" y="111"/>
                    <a:pt x="1110" y="0"/>
                    <a:pt x="8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34"/>
            <p:cNvSpPr/>
            <p:nvPr/>
          </p:nvSpPr>
          <p:spPr>
            <a:xfrm>
              <a:off x="4557369" y="4080681"/>
              <a:ext cx="156062" cy="106429"/>
            </a:xfrm>
            <a:custGeom>
              <a:rect b="b" l="l" r="r" t="t"/>
              <a:pathLst>
                <a:path extrusionOk="0" h="9340" w="11573">
                  <a:moveTo>
                    <a:pt x="5371" y="0"/>
                  </a:moveTo>
                  <a:cubicBezTo>
                    <a:pt x="4082" y="0"/>
                    <a:pt x="2795" y="308"/>
                    <a:pt x="2034" y="1021"/>
                  </a:cubicBezTo>
                  <a:cubicBezTo>
                    <a:pt x="2034" y="1021"/>
                    <a:pt x="1110" y="1724"/>
                    <a:pt x="925" y="2426"/>
                  </a:cubicBezTo>
                  <a:cubicBezTo>
                    <a:pt x="703" y="3128"/>
                    <a:pt x="1" y="8933"/>
                    <a:pt x="1" y="8933"/>
                  </a:cubicBezTo>
                  <a:cubicBezTo>
                    <a:pt x="1" y="8933"/>
                    <a:pt x="3883" y="6382"/>
                    <a:pt x="4992" y="6197"/>
                  </a:cubicBezTo>
                  <a:cubicBezTo>
                    <a:pt x="5027" y="6190"/>
                    <a:pt x="5067" y="6187"/>
                    <a:pt x="5111" y="6187"/>
                  </a:cubicBezTo>
                  <a:cubicBezTo>
                    <a:pt x="6444" y="6187"/>
                    <a:pt x="11572" y="9340"/>
                    <a:pt x="11572" y="9340"/>
                  </a:cubicBezTo>
                  <a:cubicBezTo>
                    <a:pt x="11572" y="9340"/>
                    <a:pt x="10278" y="2722"/>
                    <a:pt x="9243" y="1317"/>
                  </a:cubicBezTo>
                  <a:cubicBezTo>
                    <a:pt x="8682" y="507"/>
                    <a:pt x="7025" y="0"/>
                    <a:pt x="53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34"/>
            <p:cNvSpPr/>
            <p:nvPr/>
          </p:nvSpPr>
          <p:spPr>
            <a:xfrm>
              <a:off x="4553377" y="4077148"/>
              <a:ext cx="164544" cy="113540"/>
            </a:xfrm>
            <a:custGeom>
              <a:rect b="b" l="l" r="r" t="t"/>
              <a:pathLst>
                <a:path extrusionOk="0" h="9964" w="12202">
                  <a:moveTo>
                    <a:pt x="2146" y="1074"/>
                  </a:moveTo>
                  <a:lnTo>
                    <a:pt x="2146" y="1074"/>
                  </a:lnTo>
                  <a:cubicBezTo>
                    <a:pt x="2146" y="1074"/>
                    <a:pt x="2146" y="1074"/>
                    <a:pt x="2146" y="1074"/>
                  </a:cubicBezTo>
                  <a:lnTo>
                    <a:pt x="2146" y="1074"/>
                  </a:lnTo>
                  <a:lnTo>
                    <a:pt x="2146" y="1074"/>
                  </a:lnTo>
                  <a:close/>
                  <a:moveTo>
                    <a:pt x="5620" y="629"/>
                  </a:moveTo>
                  <a:cubicBezTo>
                    <a:pt x="6434" y="629"/>
                    <a:pt x="7247" y="740"/>
                    <a:pt x="7913" y="961"/>
                  </a:cubicBezTo>
                  <a:cubicBezTo>
                    <a:pt x="8578" y="1183"/>
                    <a:pt x="9059" y="1479"/>
                    <a:pt x="9281" y="1812"/>
                  </a:cubicBezTo>
                  <a:cubicBezTo>
                    <a:pt x="9502" y="2107"/>
                    <a:pt x="9798" y="2773"/>
                    <a:pt x="10057" y="3586"/>
                  </a:cubicBezTo>
                  <a:cubicBezTo>
                    <a:pt x="10427" y="4769"/>
                    <a:pt x="10833" y="6322"/>
                    <a:pt x="11092" y="7542"/>
                  </a:cubicBezTo>
                  <a:cubicBezTo>
                    <a:pt x="11233" y="8141"/>
                    <a:pt x="11340" y="8639"/>
                    <a:pt x="11446" y="9037"/>
                  </a:cubicBezTo>
                  <a:lnTo>
                    <a:pt x="11446" y="9037"/>
                  </a:lnTo>
                  <a:cubicBezTo>
                    <a:pt x="10926" y="8727"/>
                    <a:pt x="10129" y="8258"/>
                    <a:pt x="9281" y="7801"/>
                  </a:cubicBezTo>
                  <a:cubicBezTo>
                    <a:pt x="8541" y="7394"/>
                    <a:pt x="7765" y="6988"/>
                    <a:pt x="7099" y="6692"/>
                  </a:cubicBezTo>
                  <a:cubicBezTo>
                    <a:pt x="6730" y="6544"/>
                    <a:pt x="6434" y="6433"/>
                    <a:pt x="6138" y="6322"/>
                  </a:cubicBezTo>
                  <a:cubicBezTo>
                    <a:pt x="5842" y="6248"/>
                    <a:pt x="5620" y="6174"/>
                    <a:pt x="5399" y="6174"/>
                  </a:cubicBezTo>
                  <a:lnTo>
                    <a:pt x="5214" y="6174"/>
                  </a:lnTo>
                  <a:cubicBezTo>
                    <a:pt x="4881" y="6248"/>
                    <a:pt x="4437" y="6470"/>
                    <a:pt x="3883" y="6729"/>
                  </a:cubicBezTo>
                  <a:cubicBezTo>
                    <a:pt x="2781" y="7293"/>
                    <a:pt x="1413" y="8158"/>
                    <a:pt x="676" y="8637"/>
                  </a:cubicBezTo>
                  <a:lnTo>
                    <a:pt x="676" y="8637"/>
                  </a:lnTo>
                  <a:cubicBezTo>
                    <a:pt x="751" y="8071"/>
                    <a:pt x="869" y="7197"/>
                    <a:pt x="999" y="6285"/>
                  </a:cubicBezTo>
                  <a:cubicBezTo>
                    <a:pt x="1110" y="5509"/>
                    <a:pt x="1184" y="4732"/>
                    <a:pt x="1295" y="4104"/>
                  </a:cubicBezTo>
                  <a:cubicBezTo>
                    <a:pt x="1332" y="3771"/>
                    <a:pt x="1369" y="3512"/>
                    <a:pt x="1406" y="3291"/>
                  </a:cubicBezTo>
                  <a:cubicBezTo>
                    <a:pt x="1480" y="3069"/>
                    <a:pt x="1480" y="2884"/>
                    <a:pt x="1517" y="2810"/>
                  </a:cubicBezTo>
                  <a:cubicBezTo>
                    <a:pt x="1591" y="2551"/>
                    <a:pt x="1849" y="2218"/>
                    <a:pt x="2071" y="1960"/>
                  </a:cubicBezTo>
                  <a:cubicBezTo>
                    <a:pt x="2182" y="1849"/>
                    <a:pt x="2293" y="1738"/>
                    <a:pt x="2404" y="1664"/>
                  </a:cubicBezTo>
                  <a:lnTo>
                    <a:pt x="2478" y="1590"/>
                  </a:lnTo>
                  <a:lnTo>
                    <a:pt x="2515" y="1553"/>
                  </a:lnTo>
                  <a:lnTo>
                    <a:pt x="2552" y="1553"/>
                  </a:lnTo>
                  <a:cubicBezTo>
                    <a:pt x="3180" y="924"/>
                    <a:pt x="4400" y="629"/>
                    <a:pt x="5620" y="629"/>
                  </a:cubicBezTo>
                  <a:close/>
                  <a:moveTo>
                    <a:pt x="5620" y="0"/>
                  </a:moveTo>
                  <a:cubicBezTo>
                    <a:pt x="4309" y="0"/>
                    <a:pt x="2998" y="287"/>
                    <a:pt x="2146" y="1074"/>
                  </a:cubicBezTo>
                  <a:lnTo>
                    <a:pt x="2145" y="1072"/>
                  </a:lnTo>
                  <a:cubicBezTo>
                    <a:pt x="2145" y="1072"/>
                    <a:pt x="1886" y="1257"/>
                    <a:pt x="1628" y="1553"/>
                  </a:cubicBezTo>
                  <a:cubicBezTo>
                    <a:pt x="1369" y="1849"/>
                    <a:pt x="1036" y="2218"/>
                    <a:pt x="925" y="2662"/>
                  </a:cubicBezTo>
                  <a:cubicBezTo>
                    <a:pt x="888" y="2773"/>
                    <a:pt x="851" y="2921"/>
                    <a:pt x="814" y="3180"/>
                  </a:cubicBezTo>
                  <a:cubicBezTo>
                    <a:pt x="555" y="4769"/>
                    <a:pt x="1" y="9206"/>
                    <a:pt x="1" y="9206"/>
                  </a:cubicBezTo>
                  <a:cubicBezTo>
                    <a:pt x="1" y="9317"/>
                    <a:pt x="38" y="9428"/>
                    <a:pt x="149" y="9502"/>
                  </a:cubicBezTo>
                  <a:cubicBezTo>
                    <a:pt x="204" y="9539"/>
                    <a:pt x="260" y="9557"/>
                    <a:pt x="315" y="9557"/>
                  </a:cubicBezTo>
                  <a:cubicBezTo>
                    <a:pt x="371" y="9557"/>
                    <a:pt x="426" y="9539"/>
                    <a:pt x="482" y="9502"/>
                  </a:cubicBezTo>
                  <a:cubicBezTo>
                    <a:pt x="482" y="9502"/>
                    <a:pt x="703" y="9317"/>
                    <a:pt x="1073" y="9095"/>
                  </a:cubicBezTo>
                  <a:cubicBezTo>
                    <a:pt x="1665" y="8725"/>
                    <a:pt x="2515" y="8208"/>
                    <a:pt x="3365" y="7727"/>
                  </a:cubicBezTo>
                  <a:cubicBezTo>
                    <a:pt x="3772" y="7468"/>
                    <a:pt x="4179" y="7283"/>
                    <a:pt x="4548" y="7099"/>
                  </a:cubicBezTo>
                  <a:cubicBezTo>
                    <a:pt x="4881" y="6951"/>
                    <a:pt x="5177" y="6840"/>
                    <a:pt x="5325" y="6803"/>
                  </a:cubicBezTo>
                  <a:lnTo>
                    <a:pt x="5399" y="6803"/>
                  </a:lnTo>
                  <a:cubicBezTo>
                    <a:pt x="5510" y="6803"/>
                    <a:pt x="5694" y="6840"/>
                    <a:pt x="5953" y="6914"/>
                  </a:cubicBezTo>
                  <a:cubicBezTo>
                    <a:pt x="6840" y="7209"/>
                    <a:pt x="8319" y="7949"/>
                    <a:pt x="9502" y="8614"/>
                  </a:cubicBezTo>
                  <a:cubicBezTo>
                    <a:pt x="10131" y="8947"/>
                    <a:pt x="10685" y="9280"/>
                    <a:pt x="11055" y="9502"/>
                  </a:cubicBezTo>
                  <a:cubicBezTo>
                    <a:pt x="11462" y="9760"/>
                    <a:pt x="11721" y="9908"/>
                    <a:pt x="11721" y="9908"/>
                  </a:cubicBezTo>
                  <a:cubicBezTo>
                    <a:pt x="11776" y="9945"/>
                    <a:pt x="11831" y="9964"/>
                    <a:pt x="11887" y="9964"/>
                  </a:cubicBezTo>
                  <a:cubicBezTo>
                    <a:pt x="11942" y="9964"/>
                    <a:pt x="11998" y="9945"/>
                    <a:pt x="12053" y="9908"/>
                  </a:cubicBezTo>
                  <a:cubicBezTo>
                    <a:pt x="12164" y="9834"/>
                    <a:pt x="12201" y="9686"/>
                    <a:pt x="12164" y="9576"/>
                  </a:cubicBezTo>
                  <a:cubicBezTo>
                    <a:pt x="12164" y="9576"/>
                    <a:pt x="11831" y="7912"/>
                    <a:pt x="11388" y="6100"/>
                  </a:cubicBezTo>
                  <a:cubicBezTo>
                    <a:pt x="11166" y="5176"/>
                    <a:pt x="10907" y="4215"/>
                    <a:pt x="10611" y="3364"/>
                  </a:cubicBezTo>
                  <a:cubicBezTo>
                    <a:pt x="10353" y="2551"/>
                    <a:pt x="10094" y="1849"/>
                    <a:pt x="9798" y="1442"/>
                  </a:cubicBezTo>
                  <a:cubicBezTo>
                    <a:pt x="9428" y="961"/>
                    <a:pt x="8837" y="629"/>
                    <a:pt x="8097" y="370"/>
                  </a:cubicBezTo>
                  <a:cubicBezTo>
                    <a:pt x="7358" y="148"/>
                    <a:pt x="6508" y="0"/>
                    <a:pt x="56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34"/>
            <p:cNvSpPr/>
            <p:nvPr/>
          </p:nvSpPr>
          <p:spPr>
            <a:xfrm>
              <a:off x="4593266" y="4118854"/>
              <a:ext cx="75300" cy="94453"/>
            </a:xfrm>
            <a:custGeom>
              <a:rect b="b" l="l" r="r" t="t"/>
              <a:pathLst>
                <a:path extrusionOk="0" h="8289" w="5584">
                  <a:moveTo>
                    <a:pt x="1" y="0"/>
                  </a:moveTo>
                  <a:cubicBezTo>
                    <a:pt x="1" y="1"/>
                    <a:pt x="2454" y="8289"/>
                    <a:pt x="2871" y="8289"/>
                  </a:cubicBezTo>
                  <a:cubicBezTo>
                    <a:pt x="2894" y="8289"/>
                    <a:pt x="2911" y="8263"/>
                    <a:pt x="2921" y="8208"/>
                  </a:cubicBezTo>
                  <a:cubicBezTo>
                    <a:pt x="3143" y="7210"/>
                    <a:pt x="5583" y="296"/>
                    <a:pt x="5583" y="296"/>
                  </a:cubicBezTo>
                  <a:lnTo>
                    <a:pt x="5583" y="296"/>
                  </a:lnTo>
                  <a:cubicBezTo>
                    <a:pt x="5583" y="296"/>
                    <a:pt x="4263" y="413"/>
                    <a:pt x="2886" y="413"/>
                  </a:cubicBezTo>
                  <a:cubicBezTo>
                    <a:pt x="1696" y="413"/>
                    <a:pt x="463" y="326"/>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34"/>
            <p:cNvSpPr/>
            <p:nvPr/>
          </p:nvSpPr>
          <p:spPr>
            <a:xfrm>
              <a:off x="4588775" y="4115276"/>
              <a:ext cx="83769" cy="101746"/>
            </a:xfrm>
            <a:custGeom>
              <a:rect b="b" l="l" r="r" t="t"/>
              <a:pathLst>
                <a:path extrusionOk="0" h="8929" w="6212">
                  <a:moveTo>
                    <a:pt x="793" y="828"/>
                  </a:moveTo>
                  <a:cubicBezTo>
                    <a:pt x="999" y="876"/>
                    <a:pt x="1228" y="909"/>
                    <a:pt x="1480" y="943"/>
                  </a:cubicBezTo>
                  <a:cubicBezTo>
                    <a:pt x="1997" y="1017"/>
                    <a:pt x="2626" y="1017"/>
                    <a:pt x="3217" y="1017"/>
                  </a:cubicBezTo>
                  <a:cubicBezTo>
                    <a:pt x="4113" y="1017"/>
                    <a:pt x="4963" y="972"/>
                    <a:pt x="5462" y="939"/>
                  </a:cubicBezTo>
                  <a:lnTo>
                    <a:pt x="5462" y="939"/>
                  </a:lnTo>
                  <a:cubicBezTo>
                    <a:pt x="5236" y="1571"/>
                    <a:pt x="4800" y="2801"/>
                    <a:pt x="4363" y="4085"/>
                  </a:cubicBezTo>
                  <a:cubicBezTo>
                    <a:pt x="4031" y="5010"/>
                    <a:pt x="3735" y="5971"/>
                    <a:pt x="3476" y="6784"/>
                  </a:cubicBezTo>
                  <a:cubicBezTo>
                    <a:pt x="3336" y="7205"/>
                    <a:pt x="3217" y="7583"/>
                    <a:pt x="3126" y="7888"/>
                  </a:cubicBezTo>
                  <a:lnTo>
                    <a:pt x="3126" y="7888"/>
                  </a:lnTo>
                  <a:cubicBezTo>
                    <a:pt x="3107" y="7843"/>
                    <a:pt x="3088" y="7796"/>
                    <a:pt x="3069" y="7745"/>
                  </a:cubicBezTo>
                  <a:cubicBezTo>
                    <a:pt x="2663" y="6747"/>
                    <a:pt x="2034" y="4862"/>
                    <a:pt x="1517" y="3235"/>
                  </a:cubicBezTo>
                  <a:cubicBezTo>
                    <a:pt x="1295" y="2422"/>
                    <a:pt x="1036" y="1645"/>
                    <a:pt x="888" y="1128"/>
                  </a:cubicBezTo>
                  <a:cubicBezTo>
                    <a:pt x="852" y="1020"/>
                    <a:pt x="821" y="920"/>
                    <a:pt x="793" y="828"/>
                  </a:cubicBezTo>
                  <a:close/>
                  <a:moveTo>
                    <a:pt x="315" y="0"/>
                  </a:moveTo>
                  <a:cubicBezTo>
                    <a:pt x="260" y="0"/>
                    <a:pt x="204" y="18"/>
                    <a:pt x="149" y="55"/>
                  </a:cubicBezTo>
                  <a:cubicBezTo>
                    <a:pt x="38" y="129"/>
                    <a:pt x="1" y="277"/>
                    <a:pt x="38" y="388"/>
                  </a:cubicBezTo>
                  <a:cubicBezTo>
                    <a:pt x="38" y="388"/>
                    <a:pt x="629" y="2459"/>
                    <a:pt x="1295" y="4566"/>
                  </a:cubicBezTo>
                  <a:cubicBezTo>
                    <a:pt x="1628" y="5601"/>
                    <a:pt x="1997" y="6636"/>
                    <a:pt x="2293" y="7413"/>
                  </a:cubicBezTo>
                  <a:cubicBezTo>
                    <a:pt x="2441" y="7819"/>
                    <a:pt x="2552" y="8152"/>
                    <a:pt x="2700" y="8374"/>
                  </a:cubicBezTo>
                  <a:cubicBezTo>
                    <a:pt x="2737" y="8522"/>
                    <a:pt x="2811" y="8596"/>
                    <a:pt x="2848" y="8670"/>
                  </a:cubicBezTo>
                  <a:lnTo>
                    <a:pt x="2958" y="8818"/>
                  </a:lnTo>
                  <a:cubicBezTo>
                    <a:pt x="2995" y="8854"/>
                    <a:pt x="3069" y="8891"/>
                    <a:pt x="3217" y="8928"/>
                  </a:cubicBezTo>
                  <a:cubicBezTo>
                    <a:pt x="3254" y="8928"/>
                    <a:pt x="3328" y="8891"/>
                    <a:pt x="3402" y="8854"/>
                  </a:cubicBezTo>
                  <a:cubicBezTo>
                    <a:pt x="3476" y="8818"/>
                    <a:pt x="3513" y="8744"/>
                    <a:pt x="3513" y="8707"/>
                  </a:cubicBezTo>
                  <a:lnTo>
                    <a:pt x="3550" y="8596"/>
                  </a:lnTo>
                  <a:cubicBezTo>
                    <a:pt x="3624" y="8374"/>
                    <a:pt x="3809" y="7745"/>
                    <a:pt x="4068" y="6969"/>
                  </a:cubicBezTo>
                  <a:cubicBezTo>
                    <a:pt x="4437" y="5786"/>
                    <a:pt x="4955" y="4233"/>
                    <a:pt x="5399" y="2939"/>
                  </a:cubicBezTo>
                  <a:cubicBezTo>
                    <a:pt x="5842" y="1682"/>
                    <a:pt x="6175" y="721"/>
                    <a:pt x="6175" y="721"/>
                  </a:cubicBezTo>
                  <a:cubicBezTo>
                    <a:pt x="6212" y="610"/>
                    <a:pt x="6212" y="499"/>
                    <a:pt x="6138" y="425"/>
                  </a:cubicBezTo>
                  <a:cubicBezTo>
                    <a:pt x="6078" y="365"/>
                    <a:pt x="6017" y="304"/>
                    <a:pt x="5937" y="304"/>
                  </a:cubicBezTo>
                  <a:cubicBezTo>
                    <a:pt x="5919" y="304"/>
                    <a:pt x="5899" y="307"/>
                    <a:pt x="5879" y="314"/>
                  </a:cubicBezTo>
                  <a:cubicBezTo>
                    <a:pt x="5879" y="314"/>
                    <a:pt x="5546" y="314"/>
                    <a:pt x="5066" y="351"/>
                  </a:cubicBezTo>
                  <a:cubicBezTo>
                    <a:pt x="4585" y="388"/>
                    <a:pt x="3920" y="425"/>
                    <a:pt x="3217" y="425"/>
                  </a:cubicBezTo>
                  <a:cubicBezTo>
                    <a:pt x="2663" y="425"/>
                    <a:pt x="2034" y="388"/>
                    <a:pt x="1554" y="351"/>
                  </a:cubicBezTo>
                  <a:cubicBezTo>
                    <a:pt x="1036" y="277"/>
                    <a:pt x="629" y="166"/>
                    <a:pt x="481" y="55"/>
                  </a:cubicBezTo>
                  <a:cubicBezTo>
                    <a:pt x="426" y="18"/>
                    <a:pt x="371" y="0"/>
                    <a:pt x="3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34"/>
            <p:cNvSpPr/>
            <p:nvPr/>
          </p:nvSpPr>
          <p:spPr>
            <a:xfrm>
              <a:off x="4568346" y="3999947"/>
              <a:ext cx="130130" cy="149081"/>
            </a:xfrm>
            <a:custGeom>
              <a:rect b="b" l="l" r="r" t="t"/>
              <a:pathLst>
                <a:path extrusionOk="0" h="13083" w="9650">
                  <a:moveTo>
                    <a:pt x="7210" y="0"/>
                  </a:moveTo>
                  <a:cubicBezTo>
                    <a:pt x="6721" y="0"/>
                    <a:pt x="6145" y="80"/>
                    <a:pt x="5472" y="268"/>
                  </a:cubicBezTo>
                  <a:cubicBezTo>
                    <a:pt x="2329" y="1193"/>
                    <a:pt x="111" y="2597"/>
                    <a:pt x="0" y="4631"/>
                  </a:cubicBezTo>
                  <a:cubicBezTo>
                    <a:pt x="0" y="4631"/>
                    <a:pt x="629" y="7995"/>
                    <a:pt x="1109" y="9326"/>
                  </a:cubicBezTo>
                  <a:cubicBezTo>
                    <a:pt x="1600" y="10555"/>
                    <a:pt x="3291" y="13082"/>
                    <a:pt x="4663" y="13082"/>
                  </a:cubicBezTo>
                  <a:cubicBezTo>
                    <a:pt x="4737" y="13082"/>
                    <a:pt x="4809" y="13075"/>
                    <a:pt x="4880" y="13060"/>
                  </a:cubicBezTo>
                  <a:cubicBezTo>
                    <a:pt x="6285" y="12764"/>
                    <a:pt x="8651" y="9807"/>
                    <a:pt x="8947" y="8698"/>
                  </a:cubicBezTo>
                  <a:cubicBezTo>
                    <a:pt x="9243" y="7589"/>
                    <a:pt x="9649" y="2930"/>
                    <a:pt x="9649" y="1895"/>
                  </a:cubicBezTo>
                  <a:cubicBezTo>
                    <a:pt x="9649" y="1108"/>
                    <a:pt x="9029" y="0"/>
                    <a:pt x="7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34"/>
            <p:cNvSpPr/>
            <p:nvPr/>
          </p:nvSpPr>
          <p:spPr>
            <a:xfrm>
              <a:off x="4564354" y="3996255"/>
              <a:ext cx="138113" cy="156305"/>
            </a:xfrm>
            <a:custGeom>
              <a:rect b="b" l="l" r="r" t="t"/>
              <a:pathLst>
                <a:path extrusionOk="0" h="13717" w="10242">
                  <a:moveTo>
                    <a:pt x="7542" y="629"/>
                  </a:moveTo>
                  <a:cubicBezTo>
                    <a:pt x="8356" y="629"/>
                    <a:pt x="8873" y="888"/>
                    <a:pt x="9206" y="1184"/>
                  </a:cubicBezTo>
                  <a:cubicBezTo>
                    <a:pt x="9502" y="1517"/>
                    <a:pt x="9650" y="1923"/>
                    <a:pt x="9650" y="2219"/>
                  </a:cubicBezTo>
                  <a:cubicBezTo>
                    <a:pt x="9650" y="2700"/>
                    <a:pt x="9539" y="4142"/>
                    <a:pt x="9391" y="5546"/>
                  </a:cubicBezTo>
                  <a:cubicBezTo>
                    <a:pt x="9317" y="6286"/>
                    <a:pt x="9243" y="6988"/>
                    <a:pt x="9169" y="7580"/>
                  </a:cubicBezTo>
                  <a:cubicBezTo>
                    <a:pt x="9095" y="8208"/>
                    <a:pt x="9021" y="8689"/>
                    <a:pt x="8947" y="8948"/>
                  </a:cubicBezTo>
                  <a:cubicBezTo>
                    <a:pt x="8873" y="9170"/>
                    <a:pt x="8688" y="9539"/>
                    <a:pt x="8430" y="9983"/>
                  </a:cubicBezTo>
                  <a:cubicBezTo>
                    <a:pt x="7986" y="10611"/>
                    <a:pt x="7394" y="11351"/>
                    <a:pt x="6803" y="11942"/>
                  </a:cubicBezTo>
                  <a:cubicBezTo>
                    <a:pt x="6174" y="12571"/>
                    <a:pt x="5509" y="13014"/>
                    <a:pt x="5102" y="13088"/>
                  </a:cubicBezTo>
                  <a:lnTo>
                    <a:pt x="4954" y="13088"/>
                  </a:lnTo>
                  <a:cubicBezTo>
                    <a:pt x="4928" y="13092"/>
                    <a:pt x="4901" y="13094"/>
                    <a:pt x="4873" y="13094"/>
                  </a:cubicBezTo>
                  <a:cubicBezTo>
                    <a:pt x="4634" y="13094"/>
                    <a:pt x="4365" y="12955"/>
                    <a:pt x="4067" y="12756"/>
                  </a:cubicBezTo>
                  <a:cubicBezTo>
                    <a:pt x="3586" y="12386"/>
                    <a:pt x="3069" y="11831"/>
                    <a:pt x="2625" y="11203"/>
                  </a:cubicBezTo>
                  <a:cubicBezTo>
                    <a:pt x="2218" y="10611"/>
                    <a:pt x="1886" y="9946"/>
                    <a:pt x="1701" y="9539"/>
                  </a:cubicBezTo>
                  <a:cubicBezTo>
                    <a:pt x="1479" y="8911"/>
                    <a:pt x="1183" y="7728"/>
                    <a:pt x="961" y="6729"/>
                  </a:cubicBezTo>
                  <a:cubicBezTo>
                    <a:pt x="851" y="6249"/>
                    <a:pt x="777" y="5768"/>
                    <a:pt x="703" y="5435"/>
                  </a:cubicBezTo>
                  <a:cubicBezTo>
                    <a:pt x="656" y="5224"/>
                    <a:pt x="624" y="5072"/>
                    <a:pt x="606" y="4989"/>
                  </a:cubicBezTo>
                  <a:lnTo>
                    <a:pt x="606" y="4989"/>
                  </a:lnTo>
                  <a:lnTo>
                    <a:pt x="629" y="4992"/>
                  </a:lnTo>
                  <a:cubicBezTo>
                    <a:pt x="666" y="4068"/>
                    <a:pt x="1183" y="3291"/>
                    <a:pt x="2071" y="2626"/>
                  </a:cubicBezTo>
                  <a:cubicBezTo>
                    <a:pt x="2995" y="1923"/>
                    <a:pt x="4326" y="1332"/>
                    <a:pt x="5879" y="888"/>
                  </a:cubicBezTo>
                  <a:cubicBezTo>
                    <a:pt x="6507" y="703"/>
                    <a:pt x="7062" y="629"/>
                    <a:pt x="7542" y="629"/>
                  </a:cubicBezTo>
                  <a:close/>
                  <a:moveTo>
                    <a:pt x="7542" y="1"/>
                  </a:moveTo>
                  <a:cubicBezTo>
                    <a:pt x="6988" y="1"/>
                    <a:pt x="6396" y="112"/>
                    <a:pt x="5694" y="297"/>
                  </a:cubicBezTo>
                  <a:cubicBezTo>
                    <a:pt x="4104" y="777"/>
                    <a:pt x="2736" y="1369"/>
                    <a:pt x="1701" y="2108"/>
                  </a:cubicBezTo>
                  <a:cubicBezTo>
                    <a:pt x="703" y="2885"/>
                    <a:pt x="37" y="3809"/>
                    <a:pt x="0" y="4955"/>
                  </a:cubicBezTo>
                  <a:lnTo>
                    <a:pt x="0" y="5029"/>
                  </a:lnTo>
                  <a:cubicBezTo>
                    <a:pt x="0" y="5029"/>
                    <a:pt x="148" y="5879"/>
                    <a:pt x="370" y="6877"/>
                  </a:cubicBezTo>
                  <a:cubicBezTo>
                    <a:pt x="592" y="7876"/>
                    <a:pt x="851" y="9059"/>
                    <a:pt x="1146" y="9761"/>
                  </a:cubicBezTo>
                  <a:cubicBezTo>
                    <a:pt x="1405" y="10427"/>
                    <a:pt x="1923" y="11388"/>
                    <a:pt x="2625" y="12201"/>
                  </a:cubicBezTo>
                  <a:cubicBezTo>
                    <a:pt x="2958" y="12608"/>
                    <a:pt x="3328" y="12978"/>
                    <a:pt x="3697" y="13236"/>
                  </a:cubicBezTo>
                  <a:cubicBezTo>
                    <a:pt x="4104" y="13532"/>
                    <a:pt x="4511" y="13717"/>
                    <a:pt x="4954" y="13717"/>
                  </a:cubicBezTo>
                  <a:cubicBezTo>
                    <a:pt x="5028" y="13717"/>
                    <a:pt x="5139" y="13717"/>
                    <a:pt x="5250" y="13680"/>
                  </a:cubicBezTo>
                  <a:cubicBezTo>
                    <a:pt x="5694" y="13606"/>
                    <a:pt x="6100" y="13347"/>
                    <a:pt x="6544" y="12978"/>
                  </a:cubicBezTo>
                  <a:cubicBezTo>
                    <a:pt x="7210" y="12460"/>
                    <a:pt x="7875" y="11721"/>
                    <a:pt x="8430" y="11018"/>
                  </a:cubicBezTo>
                  <a:cubicBezTo>
                    <a:pt x="8984" y="10279"/>
                    <a:pt x="9391" y="9613"/>
                    <a:pt x="9539" y="9096"/>
                  </a:cubicBezTo>
                  <a:cubicBezTo>
                    <a:pt x="9613" y="8800"/>
                    <a:pt x="9687" y="8282"/>
                    <a:pt x="9797" y="7691"/>
                  </a:cubicBezTo>
                  <a:cubicBezTo>
                    <a:pt x="10019" y="5842"/>
                    <a:pt x="10241" y="3032"/>
                    <a:pt x="10241" y="2219"/>
                  </a:cubicBezTo>
                  <a:cubicBezTo>
                    <a:pt x="10241" y="1738"/>
                    <a:pt x="10056" y="1184"/>
                    <a:pt x="9613" y="740"/>
                  </a:cubicBezTo>
                  <a:cubicBezTo>
                    <a:pt x="9169" y="297"/>
                    <a:pt x="8503" y="1"/>
                    <a:pt x="75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34"/>
            <p:cNvSpPr/>
            <p:nvPr/>
          </p:nvSpPr>
          <p:spPr>
            <a:xfrm>
              <a:off x="4538422" y="3925253"/>
              <a:ext cx="173511" cy="137652"/>
            </a:xfrm>
            <a:custGeom>
              <a:rect b="b" l="l" r="r" t="t"/>
              <a:pathLst>
                <a:path extrusionOk="0" h="12080" w="12867">
                  <a:moveTo>
                    <a:pt x="8223" y="1"/>
                  </a:moveTo>
                  <a:cubicBezTo>
                    <a:pt x="6105" y="1"/>
                    <a:pt x="3346" y="637"/>
                    <a:pt x="1923" y="1758"/>
                  </a:cubicBezTo>
                  <a:cubicBezTo>
                    <a:pt x="1" y="3274"/>
                    <a:pt x="407" y="7119"/>
                    <a:pt x="592" y="8857"/>
                  </a:cubicBezTo>
                  <a:cubicBezTo>
                    <a:pt x="758" y="10153"/>
                    <a:pt x="1294" y="10318"/>
                    <a:pt x="1555" y="10318"/>
                  </a:cubicBezTo>
                  <a:cubicBezTo>
                    <a:pt x="1644" y="10318"/>
                    <a:pt x="1701" y="10299"/>
                    <a:pt x="1701" y="10299"/>
                  </a:cubicBezTo>
                  <a:lnTo>
                    <a:pt x="1701" y="10299"/>
                  </a:lnTo>
                  <a:cubicBezTo>
                    <a:pt x="1701" y="10299"/>
                    <a:pt x="1295" y="11001"/>
                    <a:pt x="1221" y="11519"/>
                  </a:cubicBezTo>
                  <a:cubicBezTo>
                    <a:pt x="1163" y="11769"/>
                    <a:pt x="1737" y="12079"/>
                    <a:pt x="2660" y="12079"/>
                  </a:cubicBezTo>
                  <a:cubicBezTo>
                    <a:pt x="3510" y="12079"/>
                    <a:pt x="4656" y="11816"/>
                    <a:pt x="5879" y="11001"/>
                  </a:cubicBezTo>
                  <a:cubicBezTo>
                    <a:pt x="8430" y="9263"/>
                    <a:pt x="9946" y="7858"/>
                    <a:pt x="9946" y="7858"/>
                  </a:cubicBezTo>
                  <a:cubicBezTo>
                    <a:pt x="9946" y="7858"/>
                    <a:pt x="10242" y="8265"/>
                    <a:pt x="10057" y="9152"/>
                  </a:cubicBezTo>
                  <a:cubicBezTo>
                    <a:pt x="9895" y="9825"/>
                    <a:pt x="10282" y="10282"/>
                    <a:pt x="10931" y="10282"/>
                  </a:cubicBezTo>
                  <a:cubicBezTo>
                    <a:pt x="11175" y="10282"/>
                    <a:pt x="11455" y="10218"/>
                    <a:pt x="11757" y="10077"/>
                  </a:cubicBezTo>
                  <a:cubicBezTo>
                    <a:pt x="12867" y="9559"/>
                    <a:pt x="12460" y="8968"/>
                    <a:pt x="12460" y="8968"/>
                  </a:cubicBezTo>
                  <a:cubicBezTo>
                    <a:pt x="12460" y="8968"/>
                    <a:pt x="12867" y="6343"/>
                    <a:pt x="12867" y="5012"/>
                  </a:cubicBezTo>
                  <a:cubicBezTo>
                    <a:pt x="12867" y="3681"/>
                    <a:pt x="12053" y="834"/>
                    <a:pt x="10131" y="243"/>
                  </a:cubicBezTo>
                  <a:cubicBezTo>
                    <a:pt x="9631" y="79"/>
                    <a:pt x="8966" y="1"/>
                    <a:pt x="82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34"/>
            <p:cNvSpPr/>
            <p:nvPr/>
          </p:nvSpPr>
          <p:spPr>
            <a:xfrm>
              <a:off x="4539919" y="3921686"/>
              <a:ext cx="176505" cy="144933"/>
            </a:xfrm>
            <a:custGeom>
              <a:rect b="b" l="l" r="r" t="t"/>
              <a:pathLst>
                <a:path extrusionOk="0" h="12719" w="13089">
                  <a:moveTo>
                    <a:pt x="8134" y="629"/>
                  </a:moveTo>
                  <a:cubicBezTo>
                    <a:pt x="8837" y="629"/>
                    <a:pt x="9502" y="703"/>
                    <a:pt x="9946" y="851"/>
                  </a:cubicBezTo>
                  <a:cubicBezTo>
                    <a:pt x="10796" y="1110"/>
                    <a:pt x="11425" y="1886"/>
                    <a:pt x="11831" y="2811"/>
                  </a:cubicBezTo>
                  <a:cubicBezTo>
                    <a:pt x="12275" y="3698"/>
                    <a:pt x="12460" y="4733"/>
                    <a:pt x="12460" y="5325"/>
                  </a:cubicBezTo>
                  <a:cubicBezTo>
                    <a:pt x="12460" y="5953"/>
                    <a:pt x="12349" y="6951"/>
                    <a:pt x="12275" y="7765"/>
                  </a:cubicBezTo>
                  <a:cubicBezTo>
                    <a:pt x="12164" y="8578"/>
                    <a:pt x="12053" y="9244"/>
                    <a:pt x="12053" y="9244"/>
                  </a:cubicBezTo>
                  <a:cubicBezTo>
                    <a:pt x="12053" y="9305"/>
                    <a:pt x="12053" y="9366"/>
                    <a:pt x="12095" y="9427"/>
                  </a:cubicBezTo>
                  <a:lnTo>
                    <a:pt x="12095" y="9427"/>
                  </a:lnTo>
                  <a:lnTo>
                    <a:pt x="12090" y="9429"/>
                  </a:lnTo>
                  <a:lnTo>
                    <a:pt x="12127" y="9539"/>
                  </a:lnTo>
                  <a:cubicBezTo>
                    <a:pt x="12127" y="9613"/>
                    <a:pt x="12127" y="9650"/>
                    <a:pt x="12053" y="9761"/>
                  </a:cubicBezTo>
                  <a:cubicBezTo>
                    <a:pt x="11979" y="9835"/>
                    <a:pt x="11831" y="9983"/>
                    <a:pt x="11536" y="10131"/>
                  </a:cubicBezTo>
                  <a:cubicBezTo>
                    <a:pt x="11240" y="10242"/>
                    <a:pt x="11018" y="10279"/>
                    <a:pt x="10833" y="10279"/>
                  </a:cubicBezTo>
                  <a:cubicBezTo>
                    <a:pt x="10611" y="10279"/>
                    <a:pt x="10463" y="10205"/>
                    <a:pt x="10352" y="10131"/>
                  </a:cubicBezTo>
                  <a:cubicBezTo>
                    <a:pt x="10279" y="10057"/>
                    <a:pt x="10205" y="9946"/>
                    <a:pt x="10205" y="9761"/>
                  </a:cubicBezTo>
                  <a:cubicBezTo>
                    <a:pt x="10205" y="9687"/>
                    <a:pt x="10205" y="9613"/>
                    <a:pt x="10242" y="9539"/>
                  </a:cubicBezTo>
                  <a:cubicBezTo>
                    <a:pt x="10279" y="9281"/>
                    <a:pt x="10315" y="9096"/>
                    <a:pt x="10315" y="8874"/>
                  </a:cubicBezTo>
                  <a:cubicBezTo>
                    <a:pt x="10315" y="8319"/>
                    <a:pt x="10094" y="8024"/>
                    <a:pt x="10057" y="7987"/>
                  </a:cubicBezTo>
                  <a:cubicBezTo>
                    <a:pt x="10020" y="7913"/>
                    <a:pt x="9946" y="7876"/>
                    <a:pt x="9872" y="7839"/>
                  </a:cubicBezTo>
                  <a:cubicBezTo>
                    <a:pt x="9761" y="7839"/>
                    <a:pt x="9687" y="7876"/>
                    <a:pt x="9613" y="7950"/>
                  </a:cubicBezTo>
                  <a:lnTo>
                    <a:pt x="9539" y="7987"/>
                  </a:lnTo>
                  <a:cubicBezTo>
                    <a:pt x="9243" y="8282"/>
                    <a:pt x="7801" y="9539"/>
                    <a:pt x="5583" y="11055"/>
                  </a:cubicBezTo>
                  <a:cubicBezTo>
                    <a:pt x="4437" y="11832"/>
                    <a:pt x="3365" y="12090"/>
                    <a:pt x="2552" y="12090"/>
                  </a:cubicBezTo>
                  <a:cubicBezTo>
                    <a:pt x="2145" y="12090"/>
                    <a:pt x="1812" y="12016"/>
                    <a:pt x="1627" y="11943"/>
                  </a:cubicBezTo>
                  <a:cubicBezTo>
                    <a:pt x="1524" y="11908"/>
                    <a:pt x="1452" y="11841"/>
                    <a:pt x="1413" y="11833"/>
                  </a:cubicBezTo>
                  <a:lnTo>
                    <a:pt x="1413" y="11833"/>
                  </a:lnTo>
                  <a:cubicBezTo>
                    <a:pt x="1456" y="11647"/>
                    <a:pt x="1560" y="11372"/>
                    <a:pt x="1664" y="11129"/>
                  </a:cubicBezTo>
                  <a:cubicBezTo>
                    <a:pt x="1738" y="11018"/>
                    <a:pt x="1775" y="10944"/>
                    <a:pt x="1812" y="10870"/>
                  </a:cubicBezTo>
                  <a:cubicBezTo>
                    <a:pt x="1849" y="10796"/>
                    <a:pt x="1886" y="10759"/>
                    <a:pt x="1886" y="10759"/>
                  </a:cubicBezTo>
                  <a:cubicBezTo>
                    <a:pt x="1923" y="10649"/>
                    <a:pt x="1923" y="10501"/>
                    <a:pt x="1849" y="10390"/>
                  </a:cubicBezTo>
                  <a:cubicBezTo>
                    <a:pt x="1795" y="10336"/>
                    <a:pt x="1701" y="10301"/>
                    <a:pt x="1611" y="10301"/>
                  </a:cubicBezTo>
                  <a:cubicBezTo>
                    <a:pt x="1579" y="10301"/>
                    <a:pt x="1546" y="10306"/>
                    <a:pt x="1516" y="10316"/>
                  </a:cubicBezTo>
                  <a:lnTo>
                    <a:pt x="1443" y="10316"/>
                  </a:lnTo>
                  <a:cubicBezTo>
                    <a:pt x="1369" y="10316"/>
                    <a:pt x="1258" y="10279"/>
                    <a:pt x="1147" y="10168"/>
                  </a:cubicBezTo>
                  <a:cubicBezTo>
                    <a:pt x="1036" y="10020"/>
                    <a:pt x="851" y="9724"/>
                    <a:pt x="814" y="9133"/>
                  </a:cubicBezTo>
                  <a:cubicBezTo>
                    <a:pt x="703" y="8504"/>
                    <a:pt x="629" y="7580"/>
                    <a:pt x="629" y="6582"/>
                  </a:cubicBezTo>
                  <a:cubicBezTo>
                    <a:pt x="629" y="5768"/>
                    <a:pt x="703" y="4881"/>
                    <a:pt x="888" y="4142"/>
                  </a:cubicBezTo>
                  <a:cubicBezTo>
                    <a:pt x="1110" y="3365"/>
                    <a:pt x="1480" y="2737"/>
                    <a:pt x="1997" y="2330"/>
                  </a:cubicBezTo>
                  <a:cubicBezTo>
                    <a:pt x="2663" y="1776"/>
                    <a:pt x="3698" y="1369"/>
                    <a:pt x="4807" y="1073"/>
                  </a:cubicBezTo>
                  <a:cubicBezTo>
                    <a:pt x="5916" y="777"/>
                    <a:pt x="7099" y="629"/>
                    <a:pt x="8134" y="629"/>
                  </a:cubicBezTo>
                  <a:close/>
                  <a:moveTo>
                    <a:pt x="8134" y="1"/>
                  </a:moveTo>
                  <a:cubicBezTo>
                    <a:pt x="7025" y="1"/>
                    <a:pt x="5805" y="149"/>
                    <a:pt x="4622" y="482"/>
                  </a:cubicBezTo>
                  <a:cubicBezTo>
                    <a:pt x="3476" y="777"/>
                    <a:pt x="2404" y="1221"/>
                    <a:pt x="1627" y="1813"/>
                  </a:cubicBezTo>
                  <a:cubicBezTo>
                    <a:pt x="962" y="2367"/>
                    <a:pt x="555" y="3143"/>
                    <a:pt x="296" y="3957"/>
                  </a:cubicBezTo>
                  <a:cubicBezTo>
                    <a:pt x="75" y="4807"/>
                    <a:pt x="1" y="5731"/>
                    <a:pt x="1" y="6582"/>
                  </a:cubicBezTo>
                  <a:cubicBezTo>
                    <a:pt x="1" y="7617"/>
                    <a:pt x="112" y="8578"/>
                    <a:pt x="186" y="9207"/>
                  </a:cubicBezTo>
                  <a:cubicBezTo>
                    <a:pt x="259" y="9872"/>
                    <a:pt x="444" y="10316"/>
                    <a:pt x="703" y="10575"/>
                  </a:cubicBezTo>
                  <a:cubicBezTo>
                    <a:pt x="836" y="10726"/>
                    <a:pt x="978" y="10819"/>
                    <a:pt x="1110" y="10869"/>
                  </a:cubicBezTo>
                  <a:lnTo>
                    <a:pt x="1110" y="10869"/>
                  </a:lnTo>
                  <a:cubicBezTo>
                    <a:pt x="1110" y="10870"/>
                    <a:pt x="1110" y="10870"/>
                    <a:pt x="1110" y="10870"/>
                  </a:cubicBezTo>
                  <a:cubicBezTo>
                    <a:pt x="1003" y="11119"/>
                    <a:pt x="863" y="11436"/>
                    <a:pt x="819" y="11723"/>
                  </a:cubicBezTo>
                  <a:lnTo>
                    <a:pt x="819" y="11723"/>
                  </a:lnTo>
                  <a:lnTo>
                    <a:pt x="814" y="11721"/>
                  </a:lnTo>
                  <a:lnTo>
                    <a:pt x="777" y="11832"/>
                  </a:lnTo>
                  <a:cubicBezTo>
                    <a:pt x="777" y="12016"/>
                    <a:pt x="888" y="12164"/>
                    <a:pt x="999" y="12275"/>
                  </a:cubicBezTo>
                  <a:cubicBezTo>
                    <a:pt x="1147" y="12423"/>
                    <a:pt x="1369" y="12497"/>
                    <a:pt x="1627" y="12608"/>
                  </a:cubicBezTo>
                  <a:cubicBezTo>
                    <a:pt x="1886" y="12682"/>
                    <a:pt x="2182" y="12719"/>
                    <a:pt x="2552" y="12719"/>
                  </a:cubicBezTo>
                  <a:cubicBezTo>
                    <a:pt x="3476" y="12719"/>
                    <a:pt x="4696" y="12423"/>
                    <a:pt x="5953" y="11573"/>
                  </a:cubicBezTo>
                  <a:cubicBezTo>
                    <a:pt x="7781" y="10327"/>
                    <a:pt x="9078" y="9234"/>
                    <a:pt x="9679" y="8714"/>
                  </a:cubicBezTo>
                  <a:lnTo>
                    <a:pt x="9679" y="8714"/>
                  </a:lnTo>
                  <a:cubicBezTo>
                    <a:pt x="9684" y="8762"/>
                    <a:pt x="9687" y="8815"/>
                    <a:pt x="9687" y="8874"/>
                  </a:cubicBezTo>
                  <a:cubicBezTo>
                    <a:pt x="9687" y="9014"/>
                    <a:pt x="9687" y="9187"/>
                    <a:pt x="9624" y="9394"/>
                  </a:cubicBezTo>
                  <a:lnTo>
                    <a:pt x="9624" y="9394"/>
                  </a:lnTo>
                  <a:lnTo>
                    <a:pt x="9613" y="9392"/>
                  </a:lnTo>
                  <a:cubicBezTo>
                    <a:pt x="9613" y="9539"/>
                    <a:pt x="9576" y="9650"/>
                    <a:pt x="9576" y="9761"/>
                  </a:cubicBezTo>
                  <a:cubicBezTo>
                    <a:pt x="9576" y="10094"/>
                    <a:pt x="9724" y="10390"/>
                    <a:pt x="9946" y="10575"/>
                  </a:cubicBezTo>
                  <a:cubicBezTo>
                    <a:pt x="10168" y="10796"/>
                    <a:pt x="10500" y="10907"/>
                    <a:pt x="10833" y="10907"/>
                  </a:cubicBezTo>
                  <a:cubicBezTo>
                    <a:pt x="11129" y="10907"/>
                    <a:pt x="11462" y="10833"/>
                    <a:pt x="11794" y="10686"/>
                  </a:cubicBezTo>
                  <a:cubicBezTo>
                    <a:pt x="12127" y="10501"/>
                    <a:pt x="12386" y="10316"/>
                    <a:pt x="12534" y="10131"/>
                  </a:cubicBezTo>
                  <a:cubicBezTo>
                    <a:pt x="12682" y="9946"/>
                    <a:pt x="12756" y="9724"/>
                    <a:pt x="12756" y="9539"/>
                  </a:cubicBezTo>
                  <a:cubicBezTo>
                    <a:pt x="12756" y="9409"/>
                    <a:pt x="12727" y="9306"/>
                    <a:pt x="12695" y="9232"/>
                  </a:cubicBezTo>
                  <a:lnTo>
                    <a:pt x="12695" y="9232"/>
                  </a:lnTo>
                  <a:cubicBezTo>
                    <a:pt x="12764" y="8771"/>
                    <a:pt x="13088" y="6546"/>
                    <a:pt x="13088" y="5325"/>
                  </a:cubicBezTo>
                  <a:cubicBezTo>
                    <a:pt x="13088" y="4585"/>
                    <a:pt x="12866" y="3550"/>
                    <a:pt x="12423" y="2552"/>
                  </a:cubicBezTo>
                  <a:cubicBezTo>
                    <a:pt x="11942" y="1554"/>
                    <a:pt x="11203" y="593"/>
                    <a:pt x="10131" y="260"/>
                  </a:cubicBezTo>
                  <a:cubicBezTo>
                    <a:pt x="9576" y="75"/>
                    <a:pt x="8911" y="1"/>
                    <a:pt x="81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4"/>
            <p:cNvSpPr/>
            <p:nvPr/>
          </p:nvSpPr>
          <p:spPr>
            <a:xfrm>
              <a:off x="4351965" y="4326380"/>
              <a:ext cx="232845" cy="58730"/>
            </a:xfrm>
            <a:custGeom>
              <a:rect b="b" l="l" r="r" t="t"/>
              <a:pathLst>
                <a:path extrusionOk="0" h="5154" w="17267">
                  <a:moveTo>
                    <a:pt x="3848" y="0"/>
                  </a:moveTo>
                  <a:cubicBezTo>
                    <a:pt x="3145" y="0"/>
                    <a:pt x="2774" y="163"/>
                    <a:pt x="2774" y="163"/>
                  </a:cubicBezTo>
                  <a:cubicBezTo>
                    <a:pt x="334" y="1789"/>
                    <a:pt x="1" y="4710"/>
                    <a:pt x="925" y="5006"/>
                  </a:cubicBezTo>
                  <a:cubicBezTo>
                    <a:pt x="1233" y="5117"/>
                    <a:pt x="3152" y="5154"/>
                    <a:pt x="5572" y="5154"/>
                  </a:cubicBezTo>
                  <a:cubicBezTo>
                    <a:pt x="10414" y="5154"/>
                    <a:pt x="17266" y="5006"/>
                    <a:pt x="17266" y="5006"/>
                  </a:cubicBezTo>
                  <a:lnTo>
                    <a:pt x="17155" y="2788"/>
                  </a:lnTo>
                  <a:cubicBezTo>
                    <a:pt x="17155" y="2788"/>
                    <a:pt x="13717" y="2492"/>
                    <a:pt x="13125" y="2492"/>
                  </a:cubicBezTo>
                  <a:cubicBezTo>
                    <a:pt x="12497" y="2492"/>
                    <a:pt x="8245" y="1272"/>
                    <a:pt x="6101" y="458"/>
                  </a:cubicBezTo>
                  <a:cubicBezTo>
                    <a:pt x="5157" y="101"/>
                    <a:pt x="4400" y="0"/>
                    <a:pt x="38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34"/>
            <p:cNvSpPr/>
            <p:nvPr/>
          </p:nvSpPr>
          <p:spPr>
            <a:xfrm>
              <a:off x="4353961" y="4322756"/>
              <a:ext cx="235327" cy="65726"/>
            </a:xfrm>
            <a:custGeom>
              <a:rect b="b" l="l" r="r" t="t"/>
              <a:pathLst>
                <a:path extrusionOk="0" h="5768" w="17451">
                  <a:moveTo>
                    <a:pt x="3698" y="629"/>
                  </a:moveTo>
                  <a:cubicBezTo>
                    <a:pt x="4215" y="629"/>
                    <a:pt x="4918" y="703"/>
                    <a:pt x="5842" y="1072"/>
                  </a:cubicBezTo>
                  <a:cubicBezTo>
                    <a:pt x="6914" y="1479"/>
                    <a:pt x="8541" y="1997"/>
                    <a:pt x="9946" y="2403"/>
                  </a:cubicBezTo>
                  <a:cubicBezTo>
                    <a:pt x="10648" y="2588"/>
                    <a:pt x="11314" y="2773"/>
                    <a:pt x="11831" y="2884"/>
                  </a:cubicBezTo>
                  <a:cubicBezTo>
                    <a:pt x="12090" y="2958"/>
                    <a:pt x="12312" y="3032"/>
                    <a:pt x="12497" y="3069"/>
                  </a:cubicBezTo>
                  <a:cubicBezTo>
                    <a:pt x="12719" y="3106"/>
                    <a:pt x="12829" y="3106"/>
                    <a:pt x="12977" y="3106"/>
                  </a:cubicBezTo>
                  <a:cubicBezTo>
                    <a:pt x="13236" y="3106"/>
                    <a:pt x="14271" y="3180"/>
                    <a:pt x="15196" y="3254"/>
                  </a:cubicBezTo>
                  <a:cubicBezTo>
                    <a:pt x="15801" y="3302"/>
                    <a:pt x="16390" y="3350"/>
                    <a:pt x="16725" y="3378"/>
                  </a:cubicBezTo>
                  <a:lnTo>
                    <a:pt x="16725" y="3378"/>
                  </a:lnTo>
                  <a:lnTo>
                    <a:pt x="16806" y="5033"/>
                  </a:lnTo>
                  <a:lnTo>
                    <a:pt x="16806" y="5033"/>
                  </a:lnTo>
                  <a:cubicBezTo>
                    <a:pt x="16608" y="5037"/>
                    <a:pt x="16322" y="5047"/>
                    <a:pt x="15972" y="5065"/>
                  </a:cubicBezTo>
                  <a:cubicBezTo>
                    <a:pt x="13828" y="5102"/>
                    <a:pt x="9058" y="5176"/>
                    <a:pt x="5435" y="5176"/>
                  </a:cubicBezTo>
                  <a:cubicBezTo>
                    <a:pt x="4215" y="5176"/>
                    <a:pt x="3143" y="5176"/>
                    <a:pt x="2330" y="5139"/>
                  </a:cubicBezTo>
                  <a:cubicBezTo>
                    <a:pt x="1923" y="5139"/>
                    <a:pt x="1553" y="5102"/>
                    <a:pt x="1332" y="5102"/>
                  </a:cubicBezTo>
                  <a:cubicBezTo>
                    <a:pt x="1184" y="5102"/>
                    <a:pt x="1073" y="5065"/>
                    <a:pt x="999" y="5065"/>
                  </a:cubicBezTo>
                  <a:lnTo>
                    <a:pt x="888" y="5065"/>
                  </a:lnTo>
                  <a:cubicBezTo>
                    <a:pt x="814" y="5028"/>
                    <a:pt x="777" y="4991"/>
                    <a:pt x="703" y="4843"/>
                  </a:cubicBezTo>
                  <a:cubicBezTo>
                    <a:pt x="666" y="4732"/>
                    <a:pt x="629" y="4547"/>
                    <a:pt x="629" y="4289"/>
                  </a:cubicBezTo>
                  <a:cubicBezTo>
                    <a:pt x="629" y="3808"/>
                    <a:pt x="777" y="3180"/>
                    <a:pt x="1110" y="2551"/>
                  </a:cubicBezTo>
                  <a:cubicBezTo>
                    <a:pt x="1479" y="1886"/>
                    <a:pt x="1997" y="1220"/>
                    <a:pt x="2773" y="740"/>
                  </a:cubicBezTo>
                  <a:lnTo>
                    <a:pt x="2768" y="730"/>
                  </a:lnTo>
                  <a:lnTo>
                    <a:pt x="2768" y="730"/>
                  </a:lnTo>
                  <a:cubicBezTo>
                    <a:pt x="2865" y="703"/>
                    <a:pt x="3181" y="629"/>
                    <a:pt x="3698" y="629"/>
                  </a:cubicBezTo>
                  <a:close/>
                  <a:moveTo>
                    <a:pt x="3698" y="0"/>
                  </a:moveTo>
                  <a:cubicBezTo>
                    <a:pt x="2921" y="0"/>
                    <a:pt x="2515" y="185"/>
                    <a:pt x="2478" y="185"/>
                  </a:cubicBezTo>
                  <a:lnTo>
                    <a:pt x="2441" y="222"/>
                  </a:lnTo>
                  <a:cubicBezTo>
                    <a:pt x="1590" y="776"/>
                    <a:pt x="962" y="1516"/>
                    <a:pt x="592" y="2255"/>
                  </a:cubicBezTo>
                  <a:cubicBezTo>
                    <a:pt x="186" y="2958"/>
                    <a:pt x="1" y="3697"/>
                    <a:pt x="1" y="4289"/>
                  </a:cubicBezTo>
                  <a:cubicBezTo>
                    <a:pt x="1" y="4621"/>
                    <a:pt x="38" y="4880"/>
                    <a:pt x="149" y="5102"/>
                  </a:cubicBezTo>
                  <a:cubicBezTo>
                    <a:pt x="259" y="5361"/>
                    <a:pt x="444" y="5546"/>
                    <a:pt x="666" y="5620"/>
                  </a:cubicBezTo>
                  <a:cubicBezTo>
                    <a:pt x="777" y="5657"/>
                    <a:pt x="851" y="5657"/>
                    <a:pt x="925" y="5694"/>
                  </a:cubicBezTo>
                  <a:cubicBezTo>
                    <a:pt x="1258" y="5731"/>
                    <a:pt x="1849" y="5731"/>
                    <a:pt x="2626" y="5768"/>
                  </a:cubicBezTo>
                  <a:lnTo>
                    <a:pt x="5435" y="5768"/>
                  </a:lnTo>
                  <a:cubicBezTo>
                    <a:pt x="10278" y="5768"/>
                    <a:pt x="17118" y="5657"/>
                    <a:pt x="17118" y="5657"/>
                  </a:cubicBezTo>
                  <a:cubicBezTo>
                    <a:pt x="17229" y="5657"/>
                    <a:pt x="17303" y="5620"/>
                    <a:pt x="17340" y="5546"/>
                  </a:cubicBezTo>
                  <a:cubicBezTo>
                    <a:pt x="17414" y="5509"/>
                    <a:pt x="17451" y="5398"/>
                    <a:pt x="17414" y="5324"/>
                  </a:cubicBezTo>
                  <a:lnTo>
                    <a:pt x="17340" y="3106"/>
                  </a:lnTo>
                  <a:cubicBezTo>
                    <a:pt x="17340" y="2958"/>
                    <a:pt x="17192" y="2810"/>
                    <a:pt x="17044" y="2810"/>
                  </a:cubicBezTo>
                  <a:cubicBezTo>
                    <a:pt x="17044" y="2810"/>
                    <a:pt x="16194" y="2736"/>
                    <a:pt x="15233" y="2662"/>
                  </a:cubicBezTo>
                  <a:cubicBezTo>
                    <a:pt x="14308" y="2588"/>
                    <a:pt x="13310" y="2514"/>
                    <a:pt x="12977" y="2514"/>
                  </a:cubicBezTo>
                  <a:cubicBezTo>
                    <a:pt x="12940" y="2514"/>
                    <a:pt x="12792" y="2477"/>
                    <a:pt x="12645" y="2440"/>
                  </a:cubicBezTo>
                  <a:cubicBezTo>
                    <a:pt x="11425" y="2218"/>
                    <a:pt x="7912" y="1183"/>
                    <a:pt x="6064" y="481"/>
                  </a:cubicBezTo>
                  <a:cubicBezTo>
                    <a:pt x="5103" y="111"/>
                    <a:pt x="4289" y="0"/>
                    <a:pt x="36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34"/>
            <p:cNvSpPr/>
            <p:nvPr/>
          </p:nvSpPr>
          <p:spPr>
            <a:xfrm>
              <a:off x="4528956" y="4336088"/>
              <a:ext cx="98724" cy="45238"/>
            </a:xfrm>
            <a:custGeom>
              <a:rect b="b" l="l" r="r" t="t"/>
              <a:pathLst>
                <a:path extrusionOk="0" h="3970" w="7321">
                  <a:moveTo>
                    <a:pt x="4177" y="1"/>
                  </a:moveTo>
                  <a:cubicBezTo>
                    <a:pt x="4110" y="1"/>
                    <a:pt x="4049" y="16"/>
                    <a:pt x="3993" y="50"/>
                  </a:cubicBezTo>
                  <a:cubicBezTo>
                    <a:pt x="3180" y="605"/>
                    <a:pt x="481" y="2934"/>
                    <a:pt x="481" y="2934"/>
                  </a:cubicBezTo>
                  <a:lnTo>
                    <a:pt x="0" y="3821"/>
                  </a:lnTo>
                  <a:lnTo>
                    <a:pt x="2736" y="3821"/>
                  </a:lnTo>
                  <a:cubicBezTo>
                    <a:pt x="3610" y="3821"/>
                    <a:pt x="3995" y="3516"/>
                    <a:pt x="4336" y="3516"/>
                  </a:cubicBezTo>
                  <a:cubicBezTo>
                    <a:pt x="4370" y="3516"/>
                    <a:pt x="4403" y="3519"/>
                    <a:pt x="4437" y="3525"/>
                  </a:cubicBezTo>
                  <a:cubicBezTo>
                    <a:pt x="4843" y="3599"/>
                    <a:pt x="6618" y="3969"/>
                    <a:pt x="6618" y="3969"/>
                  </a:cubicBezTo>
                  <a:cubicBezTo>
                    <a:pt x="6618" y="3969"/>
                    <a:pt x="7321" y="3821"/>
                    <a:pt x="7247" y="3525"/>
                  </a:cubicBezTo>
                  <a:cubicBezTo>
                    <a:pt x="7177" y="3249"/>
                    <a:pt x="5138" y="1"/>
                    <a:pt x="41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34"/>
            <p:cNvSpPr/>
            <p:nvPr/>
          </p:nvSpPr>
          <p:spPr>
            <a:xfrm>
              <a:off x="4524964" y="4332863"/>
              <a:ext cx="105709" cy="51824"/>
            </a:xfrm>
            <a:custGeom>
              <a:rect b="b" l="l" r="r" t="t"/>
              <a:pathLst>
                <a:path extrusionOk="0" h="4548" w="7839">
                  <a:moveTo>
                    <a:pt x="4474" y="0"/>
                  </a:moveTo>
                  <a:cubicBezTo>
                    <a:pt x="4363" y="0"/>
                    <a:pt x="4252" y="0"/>
                    <a:pt x="4141" y="74"/>
                  </a:cubicBezTo>
                  <a:cubicBezTo>
                    <a:pt x="3698" y="370"/>
                    <a:pt x="2810" y="1073"/>
                    <a:pt x="2034" y="1738"/>
                  </a:cubicBezTo>
                  <a:cubicBezTo>
                    <a:pt x="1258" y="2403"/>
                    <a:pt x="555" y="2958"/>
                    <a:pt x="555" y="2958"/>
                  </a:cubicBezTo>
                  <a:cubicBezTo>
                    <a:pt x="444" y="3069"/>
                    <a:pt x="407" y="3291"/>
                    <a:pt x="518" y="3402"/>
                  </a:cubicBezTo>
                  <a:cubicBezTo>
                    <a:pt x="578" y="3481"/>
                    <a:pt x="669" y="3518"/>
                    <a:pt x="758" y="3518"/>
                  </a:cubicBezTo>
                  <a:cubicBezTo>
                    <a:pt x="835" y="3518"/>
                    <a:pt x="910" y="3490"/>
                    <a:pt x="962" y="3439"/>
                  </a:cubicBezTo>
                  <a:cubicBezTo>
                    <a:pt x="962" y="3439"/>
                    <a:pt x="1147" y="3291"/>
                    <a:pt x="1405" y="3069"/>
                  </a:cubicBezTo>
                  <a:cubicBezTo>
                    <a:pt x="1812" y="2736"/>
                    <a:pt x="2404" y="2219"/>
                    <a:pt x="2995" y="1701"/>
                  </a:cubicBezTo>
                  <a:cubicBezTo>
                    <a:pt x="3587" y="1220"/>
                    <a:pt x="4178" y="777"/>
                    <a:pt x="4474" y="592"/>
                  </a:cubicBezTo>
                  <a:cubicBezTo>
                    <a:pt x="4511" y="592"/>
                    <a:pt x="4585" y="629"/>
                    <a:pt x="4733" y="703"/>
                  </a:cubicBezTo>
                  <a:cubicBezTo>
                    <a:pt x="4918" y="814"/>
                    <a:pt x="5213" y="1073"/>
                    <a:pt x="5472" y="1405"/>
                  </a:cubicBezTo>
                  <a:cubicBezTo>
                    <a:pt x="5916" y="1849"/>
                    <a:pt x="6360" y="2477"/>
                    <a:pt x="6692" y="2958"/>
                  </a:cubicBezTo>
                  <a:cubicBezTo>
                    <a:pt x="6840" y="3217"/>
                    <a:pt x="6988" y="3439"/>
                    <a:pt x="7099" y="3624"/>
                  </a:cubicBezTo>
                  <a:cubicBezTo>
                    <a:pt x="7136" y="3697"/>
                    <a:pt x="7173" y="3771"/>
                    <a:pt x="7210" y="3808"/>
                  </a:cubicBezTo>
                  <a:lnTo>
                    <a:pt x="7214" y="3817"/>
                  </a:lnTo>
                  <a:lnTo>
                    <a:pt x="7214" y="3817"/>
                  </a:lnTo>
                  <a:cubicBezTo>
                    <a:pt x="7176" y="3850"/>
                    <a:pt x="7111" y="3882"/>
                    <a:pt x="7062" y="3882"/>
                  </a:cubicBezTo>
                  <a:lnTo>
                    <a:pt x="6936" y="3946"/>
                  </a:lnTo>
                  <a:lnTo>
                    <a:pt x="6936" y="3946"/>
                  </a:lnTo>
                  <a:cubicBezTo>
                    <a:pt x="6635" y="3884"/>
                    <a:pt x="5139" y="3579"/>
                    <a:pt x="4807" y="3513"/>
                  </a:cubicBezTo>
                  <a:lnTo>
                    <a:pt x="4659" y="3476"/>
                  </a:lnTo>
                  <a:cubicBezTo>
                    <a:pt x="4363" y="3476"/>
                    <a:pt x="4178" y="3587"/>
                    <a:pt x="3956" y="3660"/>
                  </a:cubicBezTo>
                  <a:cubicBezTo>
                    <a:pt x="3698" y="3734"/>
                    <a:pt x="3439" y="3808"/>
                    <a:pt x="3032" y="3808"/>
                  </a:cubicBezTo>
                  <a:lnTo>
                    <a:pt x="296" y="3808"/>
                  </a:lnTo>
                  <a:cubicBezTo>
                    <a:pt x="148" y="3808"/>
                    <a:pt x="1" y="3919"/>
                    <a:pt x="1" y="4104"/>
                  </a:cubicBezTo>
                  <a:cubicBezTo>
                    <a:pt x="1" y="4289"/>
                    <a:pt x="148" y="4400"/>
                    <a:pt x="296" y="4400"/>
                  </a:cubicBezTo>
                  <a:lnTo>
                    <a:pt x="3032" y="4400"/>
                  </a:lnTo>
                  <a:cubicBezTo>
                    <a:pt x="3513" y="4400"/>
                    <a:pt x="3846" y="4326"/>
                    <a:pt x="4141" y="4252"/>
                  </a:cubicBezTo>
                  <a:cubicBezTo>
                    <a:pt x="4400" y="4141"/>
                    <a:pt x="4585" y="4104"/>
                    <a:pt x="4659" y="4104"/>
                  </a:cubicBezTo>
                  <a:lnTo>
                    <a:pt x="4696" y="4104"/>
                  </a:lnTo>
                  <a:cubicBezTo>
                    <a:pt x="5066" y="4178"/>
                    <a:pt x="6877" y="4548"/>
                    <a:pt x="6877" y="4548"/>
                  </a:cubicBezTo>
                  <a:lnTo>
                    <a:pt x="6988" y="4548"/>
                  </a:lnTo>
                  <a:cubicBezTo>
                    <a:pt x="7025" y="4548"/>
                    <a:pt x="7173" y="4511"/>
                    <a:pt x="7358" y="4437"/>
                  </a:cubicBezTo>
                  <a:cubicBezTo>
                    <a:pt x="7469" y="4400"/>
                    <a:pt x="7543" y="4326"/>
                    <a:pt x="7653" y="4252"/>
                  </a:cubicBezTo>
                  <a:cubicBezTo>
                    <a:pt x="7727" y="4178"/>
                    <a:pt x="7838" y="4030"/>
                    <a:pt x="7838" y="3845"/>
                  </a:cubicBezTo>
                  <a:lnTo>
                    <a:pt x="7838" y="3734"/>
                  </a:lnTo>
                  <a:cubicBezTo>
                    <a:pt x="7801" y="3660"/>
                    <a:pt x="7801" y="3624"/>
                    <a:pt x="7764" y="3587"/>
                  </a:cubicBezTo>
                  <a:cubicBezTo>
                    <a:pt x="7690" y="3402"/>
                    <a:pt x="7506" y="3143"/>
                    <a:pt x="7284" y="2773"/>
                  </a:cubicBezTo>
                  <a:cubicBezTo>
                    <a:pt x="6951" y="2219"/>
                    <a:pt x="6470" y="1553"/>
                    <a:pt x="5990" y="1036"/>
                  </a:cubicBezTo>
                  <a:cubicBezTo>
                    <a:pt x="5731" y="740"/>
                    <a:pt x="5509" y="518"/>
                    <a:pt x="5250" y="296"/>
                  </a:cubicBezTo>
                  <a:cubicBezTo>
                    <a:pt x="4992" y="148"/>
                    <a:pt x="4770" y="0"/>
                    <a:pt x="44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34"/>
            <p:cNvSpPr/>
            <p:nvPr/>
          </p:nvSpPr>
          <p:spPr>
            <a:xfrm>
              <a:off x="4722385" y="4326380"/>
              <a:ext cx="232347" cy="58730"/>
            </a:xfrm>
            <a:custGeom>
              <a:rect b="b" l="l" r="r" t="t"/>
              <a:pathLst>
                <a:path extrusionOk="0" h="5154" w="17230">
                  <a:moveTo>
                    <a:pt x="13404" y="0"/>
                  </a:moveTo>
                  <a:cubicBezTo>
                    <a:pt x="12849" y="0"/>
                    <a:pt x="12093" y="101"/>
                    <a:pt x="11166" y="458"/>
                  </a:cubicBezTo>
                  <a:cubicBezTo>
                    <a:pt x="9022" y="1272"/>
                    <a:pt x="4770" y="2492"/>
                    <a:pt x="4142" y="2492"/>
                  </a:cubicBezTo>
                  <a:cubicBezTo>
                    <a:pt x="3550" y="2492"/>
                    <a:pt x="75" y="2788"/>
                    <a:pt x="75" y="2788"/>
                  </a:cubicBezTo>
                  <a:lnTo>
                    <a:pt x="1" y="5006"/>
                  </a:lnTo>
                  <a:cubicBezTo>
                    <a:pt x="1" y="5006"/>
                    <a:pt x="6853" y="5154"/>
                    <a:pt x="11695" y="5154"/>
                  </a:cubicBezTo>
                  <a:cubicBezTo>
                    <a:pt x="14115" y="5154"/>
                    <a:pt x="16034" y="5117"/>
                    <a:pt x="16342" y="5006"/>
                  </a:cubicBezTo>
                  <a:cubicBezTo>
                    <a:pt x="17229" y="4710"/>
                    <a:pt x="16933" y="1789"/>
                    <a:pt x="14493" y="163"/>
                  </a:cubicBezTo>
                  <a:cubicBezTo>
                    <a:pt x="14493" y="163"/>
                    <a:pt x="14111" y="0"/>
                    <a:pt x="134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34"/>
            <p:cNvSpPr/>
            <p:nvPr/>
          </p:nvSpPr>
          <p:spPr>
            <a:xfrm>
              <a:off x="4717908" y="4322756"/>
              <a:ext cx="235327" cy="65726"/>
            </a:xfrm>
            <a:custGeom>
              <a:rect b="b" l="l" r="r" t="t"/>
              <a:pathLst>
                <a:path extrusionOk="0" h="5768" w="17451">
                  <a:moveTo>
                    <a:pt x="13753" y="629"/>
                  </a:moveTo>
                  <a:cubicBezTo>
                    <a:pt x="14086" y="629"/>
                    <a:pt x="14345" y="666"/>
                    <a:pt x="14493" y="703"/>
                  </a:cubicBezTo>
                  <a:cubicBezTo>
                    <a:pt x="14567" y="703"/>
                    <a:pt x="14641" y="740"/>
                    <a:pt x="14678" y="740"/>
                  </a:cubicBezTo>
                  <a:cubicBezTo>
                    <a:pt x="15417" y="1220"/>
                    <a:pt x="15971" y="1886"/>
                    <a:pt x="16304" y="2551"/>
                  </a:cubicBezTo>
                  <a:cubicBezTo>
                    <a:pt x="16674" y="3180"/>
                    <a:pt x="16822" y="3808"/>
                    <a:pt x="16822" y="4289"/>
                  </a:cubicBezTo>
                  <a:cubicBezTo>
                    <a:pt x="16822" y="4547"/>
                    <a:pt x="16785" y="4732"/>
                    <a:pt x="16711" y="4880"/>
                  </a:cubicBezTo>
                  <a:cubicBezTo>
                    <a:pt x="16674" y="4991"/>
                    <a:pt x="16600" y="5028"/>
                    <a:pt x="16563" y="5065"/>
                  </a:cubicBezTo>
                  <a:lnTo>
                    <a:pt x="16415" y="5065"/>
                  </a:lnTo>
                  <a:cubicBezTo>
                    <a:pt x="16156" y="5102"/>
                    <a:pt x="15565" y="5139"/>
                    <a:pt x="14788" y="5139"/>
                  </a:cubicBezTo>
                  <a:cubicBezTo>
                    <a:pt x="14049" y="5176"/>
                    <a:pt x="13088" y="5176"/>
                    <a:pt x="12016" y="5176"/>
                  </a:cubicBezTo>
                  <a:cubicBezTo>
                    <a:pt x="9613" y="5176"/>
                    <a:pt x="6692" y="5139"/>
                    <a:pt x="4363" y="5102"/>
                  </a:cubicBezTo>
                  <a:cubicBezTo>
                    <a:pt x="3180" y="5102"/>
                    <a:pt x="2181" y="5065"/>
                    <a:pt x="1479" y="5065"/>
                  </a:cubicBezTo>
                  <a:cubicBezTo>
                    <a:pt x="1119" y="5047"/>
                    <a:pt x="839" y="5038"/>
                    <a:pt x="645" y="5033"/>
                  </a:cubicBezTo>
                  <a:lnTo>
                    <a:pt x="645" y="5033"/>
                  </a:lnTo>
                  <a:lnTo>
                    <a:pt x="726" y="3377"/>
                  </a:lnTo>
                  <a:lnTo>
                    <a:pt x="726" y="3377"/>
                  </a:lnTo>
                  <a:cubicBezTo>
                    <a:pt x="1055" y="3349"/>
                    <a:pt x="1632" y="3301"/>
                    <a:pt x="2255" y="3254"/>
                  </a:cubicBezTo>
                  <a:cubicBezTo>
                    <a:pt x="3180" y="3180"/>
                    <a:pt x="4215" y="3106"/>
                    <a:pt x="4474" y="3106"/>
                  </a:cubicBezTo>
                  <a:cubicBezTo>
                    <a:pt x="4585" y="3106"/>
                    <a:pt x="4732" y="3106"/>
                    <a:pt x="4917" y="3069"/>
                  </a:cubicBezTo>
                  <a:cubicBezTo>
                    <a:pt x="6211" y="2810"/>
                    <a:pt x="9686" y="1775"/>
                    <a:pt x="11609" y="1072"/>
                  </a:cubicBezTo>
                  <a:cubicBezTo>
                    <a:pt x="12496" y="703"/>
                    <a:pt x="13236" y="629"/>
                    <a:pt x="13753" y="629"/>
                  </a:cubicBezTo>
                  <a:close/>
                  <a:moveTo>
                    <a:pt x="13753" y="0"/>
                  </a:moveTo>
                  <a:cubicBezTo>
                    <a:pt x="13162" y="0"/>
                    <a:pt x="12348" y="111"/>
                    <a:pt x="11387" y="481"/>
                  </a:cubicBezTo>
                  <a:cubicBezTo>
                    <a:pt x="10315" y="887"/>
                    <a:pt x="8725" y="1405"/>
                    <a:pt x="7320" y="1812"/>
                  </a:cubicBezTo>
                  <a:cubicBezTo>
                    <a:pt x="6618" y="1997"/>
                    <a:pt x="5952" y="2181"/>
                    <a:pt x="5472" y="2292"/>
                  </a:cubicBezTo>
                  <a:cubicBezTo>
                    <a:pt x="5213" y="2366"/>
                    <a:pt x="4991" y="2403"/>
                    <a:pt x="4806" y="2440"/>
                  </a:cubicBezTo>
                  <a:cubicBezTo>
                    <a:pt x="4622" y="2477"/>
                    <a:pt x="4511" y="2514"/>
                    <a:pt x="4474" y="2514"/>
                  </a:cubicBezTo>
                  <a:cubicBezTo>
                    <a:pt x="4141" y="2514"/>
                    <a:pt x="3143" y="2588"/>
                    <a:pt x="2181" y="2662"/>
                  </a:cubicBezTo>
                  <a:cubicBezTo>
                    <a:pt x="1257" y="2736"/>
                    <a:pt x="407" y="2810"/>
                    <a:pt x="407" y="2810"/>
                  </a:cubicBezTo>
                  <a:cubicBezTo>
                    <a:pt x="222" y="2810"/>
                    <a:pt x="111" y="2958"/>
                    <a:pt x="111" y="3106"/>
                  </a:cubicBezTo>
                  <a:lnTo>
                    <a:pt x="0" y="5324"/>
                  </a:lnTo>
                  <a:cubicBezTo>
                    <a:pt x="0" y="5398"/>
                    <a:pt x="37" y="5509"/>
                    <a:pt x="74" y="5546"/>
                  </a:cubicBezTo>
                  <a:cubicBezTo>
                    <a:pt x="148" y="5620"/>
                    <a:pt x="222" y="5657"/>
                    <a:pt x="296" y="5657"/>
                  </a:cubicBezTo>
                  <a:cubicBezTo>
                    <a:pt x="296" y="5657"/>
                    <a:pt x="7172" y="5768"/>
                    <a:pt x="12016" y="5768"/>
                  </a:cubicBezTo>
                  <a:lnTo>
                    <a:pt x="15121" y="5768"/>
                  </a:lnTo>
                  <a:cubicBezTo>
                    <a:pt x="15565" y="5731"/>
                    <a:pt x="15898" y="5731"/>
                    <a:pt x="16156" y="5731"/>
                  </a:cubicBezTo>
                  <a:cubicBezTo>
                    <a:pt x="16304" y="5694"/>
                    <a:pt x="16415" y="5694"/>
                    <a:pt x="16526" y="5694"/>
                  </a:cubicBezTo>
                  <a:cubicBezTo>
                    <a:pt x="16600" y="5657"/>
                    <a:pt x="16674" y="5657"/>
                    <a:pt x="16748" y="5620"/>
                  </a:cubicBezTo>
                  <a:cubicBezTo>
                    <a:pt x="17007" y="5546"/>
                    <a:pt x="17192" y="5361"/>
                    <a:pt x="17302" y="5102"/>
                  </a:cubicBezTo>
                  <a:cubicBezTo>
                    <a:pt x="17376" y="4880"/>
                    <a:pt x="17450" y="4621"/>
                    <a:pt x="17450" y="4289"/>
                  </a:cubicBezTo>
                  <a:cubicBezTo>
                    <a:pt x="17450" y="3697"/>
                    <a:pt x="17265" y="2958"/>
                    <a:pt x="16859" y="2255"/>
                  </a:cubicBezTo>
                  <a:cubicBezTo>
                    <a:pt x="16452" y="1516"/>
                    <a:pt x="15861" y="776"/>
                    <a:pt x="15010" y="222"/>
                  </a:cubicBezTo>
                  <a:lnTo>
                    <a:pt x="14936" y="185"/>
                  </a:lnTo>
                  <a:cubicBezTo>
                    <a:pt x="14936" y="185"/>
                    <a:pt x="14493" y="0"/>
                    <a:pt x="137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34"/>
            <p:cNvSpPr/>
            <p:nvPr/>
          </p:nvSpPr>
          <p:spPr>
            <a:xfrm>
              <a:off x="4667056" y="4336088"/>
              <a:ext cx="98724" cy="45238"/>
            </a:xfrm>
            <a:custGeom>
              <a:rect b="b" l="l" r="r" t="t"/>
              <a:pathLst>
                <a:path extrusionOk="0" h="3970" w="7321">
                  <a:moveTo>
                    <a:pt x="3143" y="1"/>
                  </a:moveTo>
                  <a:cubicBezTo>
                    <a:pt x="2183" y="1"/>
                    <a:pt x="143" y="3249"/>
                    <a:pt x="74" y="3525"/>
                  </a:cubicBezTo>
                  <a:cubicBezTo>
                    <a:pt x="0" y="3821"/>
                    <a:pt x="703" y="3969"/>
                    <a:pt x="703" y="3969"/>
                  </a:cubicBezTo>
                  <a:cubicBezTo>
                    <a:pt x="703" y="3969"/>
                    <a:pt x="2477" y="3599"/>
                    <a:pt x="2884" y="3525"/>
                  </a:cubicBezTo>
                  <a:cubicBezTo>
                    <a:pt x="2918" y="3519"/>
                    <a:pt x="2951" y="3516"/>
                    <a:pt x="2985" y="3516"/>
                  </a:cubicBezTo>
                  <a:cubicBezTo>
                    <a:pt x="3326" y="3516"/>
                    <a:pt x="3711" y="3821"/>
                    <a:pt x="4585" y="3821"/>
                  </a:cubicBezTo>
                  <a:lnTo>
                    <a:pt x="7320" y="3821"/>
                  </a:lnTo>
                  <a:lnTo>
                    <a:pt x="6840" y="2934"/>
                  </a:lnTo>
                  <a:cubicBezTo>
                    <a:pt x="6840" y="2934"/>
                    <a:pt x="4141" y="605"/>
                    <a:pt x="3328" y="50"/>
                  </a:cubicBezTo>
                  <a:cubicBezTo>
                    <a:pt x="3272" y="16"/>
                    <a:pt x="3210" y="1"/>
                    <a:pt x="31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34"/>
            <p:cNvSpPr/>
            <p:nvPr/>
          </p:nvSpPr>
          <p:spPr>
            <a:xfrm>
              <a:off x="4664062" y="4332863"/>
              <a:ext cx="105709" cy="51824"/>
            </a:xfrm>
            <a:custGeom>
              <a:rect b="b" l="l" r="r" t="t"/>
              <a:pathLst>
                <a:path extrusionOk="0" h="4548" w="7839">
                  <a:moveTo>
                    <a:pt x="3365" y="0"/>
                  </a:moveTo>
                  <a:cubicBezTo>
                    <a:pt x="3143" y="0"/>
                    <a:pt x="2958" y="74"/>
                    <a:pt x="2810" y="185"/>
                  </a:cubicBezTo>
                  <a:cubicBezTo>
                    <a:pt x="2477" y="370"/>
                    <a:pt x="2182" y="629"/>
                    <a:pt x="1886" y="999"/>
                  </a:cubicBezTo>
                  <a:cubicBezTo>
                    <a:pt x="1442" y="1479"/>
                    <a:pt x="999" y="2108"/>
                    <a:pt x="629" y="2625"/>
                  </a:cubicBezTo>
                  <a:cubicBezTo>
                    <a:pt x="481" y="2884"/>
                    <a:pt x="333" y="3106"/>
                    <a:pt x="222" y="3291"/>
                  </a:cubicBezTo>
                  <a:cubicBezTo>
                    <a:pt x="185" y="3402"/>
                    <a:pt x="111" y="3476"/>
                    <a:pt x="74" y="3550"/>
                  </a:cubicBezTo>
                  <a:cubicBezTo>
                    <a:pt x="37" y="3624"/>
                    <a:pt x="37" y="3660"/>
                    <a:pt x="0" y="3734"/>
                  </a:cubicBezTo>
                  <a:lnTo>
                    <a:pt x="0" y="3845"/>
                  </a:lnTo>
                  <a:cubicBezTo>
                    <a:pt x="0" y="4030"/>
                    <a:pt x="111" y="4178"/>
                    <a:pt x="185" y="4252"/>
                  </a:cubicBezTo>
                  <a:cubicBezTo>
                    <a:pt x="333" y="4400"/>
                    <a:pt x="481" y="4437"/>
                    <a:pt x="629" y="4474"/>
                  </a:cubicBezTo>
                  <a:cubicBezTo>
                    <a:pt x="740" y="4548"/>
                    <a:pt x="851" y="4548"/>
                    <a:pt x="851" y="4548"/>
                  </a:cubicBezTo>
                  <a:lnTo>
                    <a:pt x="962" y="4548"/>
                  </a:lnTo>
                  <a:cubicBezTo>
                    <a:pt x="962" y="4548"/>
                    <a:pt x="2773" y="4178"/>
                    <a:pt x="3143" y="4104"/>
                  </a:cubicBezTo>
                  <a:lnTo>
                    <a:pt x="3180" y="4104"/>
                  </a:lnTo>
                  <a:cubicBezTo>
                    <a:pt x="3254" y="4104"/>
                    <a:pt x="3439" y="4141"/>
                    <a:pt x="3697" y="4252"/>
                  </a:cubicBezTo>
                  <a:cubicBezTo>
                    <a:pt x="3993" y="4326"/>
                    <a:pt x="4326" y="4400"/>
                    <a:pt x="4807" y="4400"/>
                  </a:cubicBezTo>
                  <a:lnTo>
                    <a:pt x="7542" y="4400"/>
                  </a:lnTo>
                  <a:cubicBezTo>
                    <a:pt x="7690" y="4400"/>
                    <a:pt x="7838" y="4289"/>
                    <a:pt x="7838" y="4104"/>
                  </a:cubicBezTo>
                  <a:cubicBezTo>
                    <a:pt x="7838" y="3919"/>
                    <a:pt x="7690" y="3808"/>
                    <a:pt x="7542" y="3808"/>
                  </a:cubicBezTo>
                  <a:lnTo>
                    <a:pt x="4807" y="3808"/>
                  </a:lnTo>
                  <a:cubicBezTo>
                    <a:pt x="4400" y="3808"/>
                    <a:pt x="4141" y="3734"/>
                    <a:pt x="3882" y="3660"/>
                  </a:cubicBezTo>
                  <a:cubicBezTo>
                    <a:pt x="3660" y="3587"/>
                    <a:pt x="3476" y="3476"/>
                    <a:pt x="3180" y="3476"/>
                  </a:cubicBezTo>
                  <a:lnTo>
                    <a:pt x="3032" y="3513"/>
                  </a:lnTo>
                  <a:cubicBezTo>
                    <a:pt x="2699" y="3579"/>
                    <a:pt x="1198" y="3885"/>
                    <a:pt x="902" y="3946"/>
                  </a:cubicBezTo>
                  <a:lnTo>
                    <a:pt x="902" y="3946"/>
                  </a:lnTo>
                  <a:cubicBezTo>
                    <a:pt x="841" y="3930"/>
                    <a:pt x="754" y="3897"/>
                    <a:pt x="703" y="3845"/>
                  </a:cubicBezTo>
                  <a:lnTo>
                    <a:pt x="626" y="3820"/>
                  </a:lnTo>
                  <a:lnTo>
                    <a:pt x="626" y="3820"/>
                  </a:lnTo>
                  <a:cubicBezTo>
                    <a:pt x="645" y="3788"/>
                    <a:pt x="670" y="3747"/>
                    <a:pt x="703" y="3697"/>
                  </a:cubicBezTo>
                  <a:cubicBezTo>
                    <a:pt x="925" y="3291"/>
                    <a:pt x="1442" y="2477"/>
                    <a:pt x="1997" y="1775"/>
                  </a:cubicBezTo>
                  <a:cubicBezTo>
                    <a:pt x="2293" y="1442"/>
                    <a:pt x="2588" y="1146"/>
                    <a:pt x="2810" y="925"/>
                  </a:cubicBezTo>
                  <a:cubicBezTo>
                    <a:pt x="2958" y="814"/>
                    <a:pt x="3069" y="703"/>
                    <a:pt x="3180" y="666"/>
                  </a:cubicBezTo>
                  <a:cubicBezTo>
                    <a:pt x="3254" y="629"/>
                    <a:pt x="3328" y="592"/>
                    <a:pt x="3365" y="592"/>
                  </a:cubicBezTo>
                  <a:cubicBezTo>
                    <a:pt x="3771" y="851"/>
                    <a:pt x="4659" y="1553"/>
                    <a:pt x="5435" y="2219"/>
                  </a:cubicBezTo>
                  <a:cubicBezTo>
                    <a:pt x="5805" y="2514"/>
                    <a:pt x="6174" y="2847"/>
                    <a:pt x="6433" y="3069"/>
                  </a:cubicBezTo>
                  <a:cubicBezTo>
                    <a:pt x="6692" y="3291"/>
                    <a:pt x="6877" y="3439"/>
                    <a:pt x="6877" y="3439"/>
                  </a:cubicBezTo>
                  <a:cubicBezTo>
                    <a:pt x="6928" y="3490"/>
                    <a:pt x="7004" y="3518"/>
                    <a:pt x="7081" y="3518"/>
                  </a:cubicBezTo>
                  <a:cubicBezTo>
                    <a:pt x="7170" y="3518"/>
                    <a:pt x="7261" y="3481"/>
                    <a:pt x="7321" y="3402"/>
                  </a:cubicBezTo>
                  <a:cubicBezTo>
                    <a:pt x="7431" y="3291"/>
                    <a:pt x="7394" y="3069"/>
                    <a:pt x="7284" y="2958"/>
                  </a:cubicBezTo>
                  <a:cubicBezTo>
                    <a:pt x="7284" y="2958"/>
                    <a:pt x="6581" y="2403"/>
                    <a:pt x="5805" y="1738"/>
                  </a:cubicBezTo>
                  <a:cubicBezTo>
                    <a:pt x="5028" y="1073"/>
                    <a:pt x="4141" y="370"/>
                    <a:pt x="3697" y="74"/>
                  </a:cubicBezTo>
                  <a:cubicBezTo>
                    <a:pt x="3587" y="0"/>
                    <a:pt x="3476" y="0"/>
                    <a:pt x="33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34"/>
            <p:cNvSpPr/>
            <p:nvPr/>
          </p:nvSpPr>
          <p:spPr>
            <a:xfrm>
              <a:off x="4496052" y="4504746"/>
              <a:ext cx="264239" cy="96903"/>
            </a:xfrm>
            <a:custGeom>
              <a:rect b="b" l="l" r="r" t="t"/>
              <a:pathLst>
                <a:path extrusionOk="0" h="8504" w="19595">
                  <a:moveTo>
                    <a:pt x="0" y="0"/>
                  </a:moveTo>
                  <a:lnTo>
                    <a:pt x="0" y="8504"/>
                  </a:lnTo>
                  <a:lnTo>
                    <a:pt x="19595" y="8504"/>
                  </a:lnTo>
                  <a:lnTo>
                    <a:pt x="195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4"/>
            <p:cNvSpPr/>
            <p:nvPr/>
          </p:nvSpPr>
          <p:spPr>
            <a:xfrm>
              <a:off x="4492061" y="4500951"/>
              <a:ext cx="272222" cy="104071"/>
            </a:xfrm>
            <a:custGeom>
              <a:rect b="b" l="l" r="r" t="t"/>
              <a:pathLst>
                <a:path extrusionOk="0" h="9133" w="20187">
                  <a:moveTo>
                    <a:pt x="19558" y="629"/>
                  </a:moveTo>
                  <a:lnTo>
                    <a:pt x="19558" y="8504"/>
                  </a:lnTo>
                  <a:lnTo>
                    <a:pt x="592" y="8504"/>
                  </a:lnTo>
                  <a:lnTo>
                    <a:pt x="592" y="629"/>
                  </a:lnTo>
                  <a:close/>
                  <a:moveTo>
                    <a:pt x="296" y="1"/>
                  </a:moveTo>
                  <a:cubicBezTo>
                    <a:pt x="222" y="1"/>
                    <a:pt x="148" y="38"/>
                    <a:pt x="74" y="112"/>
                  </a:cubicBezTo>
                  <a:cubicBezTo>
                    <a:pt x="37" y="149"/>
                    <a:pt x="1" y="223"/>
                    <a:pt x="1" y="333"/>
                  </a:cubicBezTo>
                  <a:lnTo>
                    <a:pt x="1" y="8837"/>
                  </a:lnTo>
                  <a:cubicBezTo>
                    <a:pt x="1" y="8911"/>
                    <a:pt x="37" y="8985"/>
                    <a:pt x="74" y="9022"/>
                  </a:cubicBezTo>
                  <a:cubicBezTo>
                    <a:pt x="148" y="9095"/>
                    <a:pt x="222" y="9132"/>
                    <a:pt x="296" y="9132"/>
                  </a:cubicBezTo>
                  <a:lnTo>
                    <a:pt x="19891" y="9132"/>
                  </a:lnTo>
                  <a:cubicBezTo>
                    <a:pt x="19965" y="9132"/>
                    <a:pt x="20039" y="9095"/>
                    <a:pt x="20113" y="9022"/>
                  </a:cubicBezTo>
                  <a:cubicBezTo>
                    <a:pt x="20149" y="8985"/>
                    <a:pt x="20186" y="8911"/>
                    <a:pt x="20186" y="8837"/>
                  </a:cubicBezTo>
                  <a:lnTo>
                    <a:pt x="20186" y="333"/>
                  </a:lnTo>
                  <a:cubicBezTo>
                    <a:pt x="20186" y="223"/>
                    <a:pt x="20149" y="149"/>
                    <a:pt x="20113" y="112"/>
                  </a:cubicBezTo>
                  <a:cubicBezTo>
                    <a:pt x="20039" y="38"/>
                    <a:pt x="19965" y="1"/>
                    <a:pt x="198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4"/>
            <p:cNvSpPr/>
            <p:nvPr/>
          </p:nvSpPr>
          <p:spPr>
            <a:xfrm>
              <a:off x="4515997" y="4495208"/>
              <a:ext cx="99223" cy="71561"/>
            </a:xfrm>
            <a:custGeom>
              <a:rect b="b" l="l" r="r" t="t"/>
              <a:pathLst>
                <a:path extrusionOk="0" h="6280" w="7358">
                  <a:moveTo>
                    <a:pt x="306" y="1"/>
                  </a:moveTo>
                  <a:cubicBezTo>
                    <a:pt x="185" y="1"/>
                    <a:pt x="66" y="93"/>
                    <a:pt x="37" y="209"/>
                  </a:cubicBezTo>
                  <a:cubicBezTo>
                    <a:pt x="0" y="394"/>
                    <a:pt x="74" y="542"/>
                    <a:pt x="259" y="616"/>
                  </a:cubicBezTo>
                  <a:lnTo>
                    <a:pt x="296" y="616"/>
                  </a:lnTo>
                  <a:cubicBezTo>
                    <a:pt x="592" y="690"/>
                    <a:pt x="1997" y="1133"/>
                    <a:pt x="3401" y="2021"/>
                  </a:cubicBezTo>
                  <a:cubicBezTo>
                    <a:pt x="4843" y="2908"/>
                    <a:pt x="6285" y="4239"/>
                    <a:pt x="6729" y="6050"/>
                  </a:cubicBezTo>
                  <a:cubicBezTo>
                    <a:pt x="6761" y="6179"/>
                    <a:pt x="6905" y="6279"/>
                    <a:pt x="7039" y="6279"/>
                  </a:cubicBezTo>
                  <a:cubicBezTo>
                    <a:pt x="7059" y="6279"/>
                    <a:pt x="7079" y="6277"/>
                    <a:pt x="7098" y="6272"/>
                  </a:cubicBezTo>
                  <a:cubicBezTo>
                    <a:pt x="7283" y="6235"/>
                    <a:pt x="7357" y="6050"/>
                    <a:pt x="7320" y="5902"/>
                  </a:cubicBezTo>
                  <a:cubicBezTo>
                    <a:pt x="6766" y="3721"/>
                    <a:pt x="5028" y="2242"/>
                    <a:pt x="3438" y="1318"/>
                  </a:cubicBezTo>
                  <a:cubicBezTo>
                    <a:pt x="1849" y="394"/>
                    <a:pt x="407" y="24"/>
                    <a:pt x="407" y="24"/>
                  </a:cubicBezTo>
                  <a:cubicBezTo>
                    <a:pt x="374" y="8"/>
                    <a:pt x="340" y="1"/>
                    <a:pt x="3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4"/>
            <p:cNvSpPr/>
            <p:nvPr/>
          </p:nvSpPr>
          <p:spPr>
            <a:xfrm>
              <a:off x="4654582" y="4500951"/>
              <a:ext cx="92251" cy="62889"/>
            </a:xfrm>
            <a:custGeom>
              <a:rect b="b" l="l" r="r" t="t"/>
              <a:pathLst>
                <a:path extrusionOk="0" h="5519" w="6841">
                  <a:moveTo>
                    <a:pt x="6434" y="1"/>
                  </a:moveTo>
                  <a:cubicBezTo>
                    <a:pt x="6064" y="1"/>
                    <a:pt x="4844" y="75"/>
                    <a:pt x="3513" y="740"/>
                  </a:cubicBezTo>
                  <a:cubicBezTo>
                    <a:pt x="2182" y="1406"/>
                    <a:pt x="777" y="2700"/>
                    <a:pt x="75" y="5140"/>
                  </a:cubicBezTo>
                  <a:cubicBezTo>
                    <a:pt x="1" y="5288"/>
                    <a:pt x="112" y="5472"/>
                    <a:pt x="260" y="5509"/>
                  </a:cubicBezTo>
                  <a:cubicBezTo>
                    <a:pt x="291" y="5516"/>
                    <a:pt x="320" y="5519"/>
                    <a:pt x="349" y="5519"/>
                  </a:cubicBezTo>
                  <a:cubicBezTo>
                    <a:pt x="492" y="5519"/>
                    <a:pt x="605" y="5442"/>
                    <a:pt x="666" y="5288"/>
                  </a:cubicBezTo>
                  <a:cubicBezTo>
                    <a:pt x="1332" y="3032"/>
                    <a:pt x="2589" y="1886"/>
                    <a:pt x="3809" y="1295"/>
                  </a:cubicBezTo>
                  <a:cubicBezTo>
                    <a:pt x="4992" y="666"/>
                    <a:pt x="6101" y="629"/>
                    <a:pt x="6434" y="629"/>
                  </a:cubicBezTo>
                  <a:lnTo>
                    <a:pt x="6508" y="629"/>
                  </a:lnTo>
                  <a:cubicBezTo>
                    <a:pt x="6693" y="629"/>
                    <a:pt x="6840" y="518"/>
                    <a:pt x="6840" y="333"/>
                  </a:cubicBezTo>
                  <a:cubicBezTo>
                    <a:pt x="6840" y="149"/>
                    <a:pt x="6730" y="1"/>
                    <a:pt x="65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4"/>
            <p:cNvSpPr/>
            <p:nvPr/>
          </p:nvSpPr>
          <p:spPr>
            <a:xfrm>
              <a:off x="4391854" y="4484918"/>
              <a:ext cx="160539" cy="505995"/>
            </a:xfrm>
            <a:custGeom>
              <a:rect b="b" l="l" r="r" t="t"/>
              <a:pathLst>
                <a:path extrusionOk="0" h="44405" w="11905">
                  <a:moveTo>
                    <a:pt x="5814" y="0"/>
                  </a:moveTo>
                  <a:cubicBezTo>
                    <a:pt x="5175" y="0"/>
                    <a:pt x="4518" y="122"/>
                    <a:pt x="3845" y="446"/>
                  </a:cubicBezTo>
                  <a:cubicBezTo>
                    <a:pt x="0" y="2221"/>
                    <a:pt x="3771" y="44405"/>
                    <a:pt x="3771" y="44405"/>
                  </a:cubicBezTo>
                  <a:lnTo>
                    <a:pt x="6877" y="44405"/>
                  </a:lnTo>
                  <a:cubicBezTo>
                    <a:pt x="6877" y="44405"/>
                    <a:pt x="10907" y="19486"/>
                    <a:pt x="11720" y="6621"/>
                  </a:cubicBezTo>
                  <a:cubicBezTo>
                    <a:pt x="11905" y="3478"/>
                    <a:pt x="9835" y="594"/>
                    <a:pt x="6729" y="77"/>
                  </a:cubicBezTo>
                  <a:cubicBezTo>
                    <a:pt x="6428" y="29"/>
                    <a:pt x="6123" y="0"/>
                    <a:pt x="58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4"/>
            <p:cNvSpPr/>
            <p:nvPr/>
          </p:nvSpPr>
          <p:spPr>
            <a:xfrm>
              <a:off x="4416275" y="4481580"/>
              <a:ext cx="138113" cy="512707"/>
            </a:xfrm>
            <a:custGeom>
              <a:rect b="b" l="l" r="r" t="t"/>
              <a:pathLst>
                <a:path extrusionOk="0" h="44994" w="10242">
                  <a:moveTo>
                    <a:pt x="4031" y="592"/>
                  </a:moveTo>
                  <a:cubicBezTo>
                    <a:pt x="4327" y="592"/>
                    <a:pt x="4585" y="629"/>
                    <a:pt x="4881" y="666"/>
                  </a:cubicBezTo>
                  <a:cubicBezTo>
                    <a:pt x="7654" y="1146"/>
                    <a:pt x="9613" y="3697"/>
                    <a:pt x="9613" y="6507"/>
                  </a:cubicBezTo>
                  <a:cubicBezTo>
                    <a:pt x="9613" y="6618"/>
                    <a:pt x="9613" y="6766"/>
                    <a:pt x="9613" y="6877"/>
                  </a:cubicBezTo>
                  <a:cubicBezTo>
                    <a:pt x="9207" y="13310"/>
                    <a:pt x="7987" y="22737"/>
                    <a:pt x="6878" y="30575"/>
                  </a:cubicBezTo>
                  <a:cubicBezTo>
                    <a:pt x="6323" y="34494"/>
                    <a:pt x="5768" y="38006"/>
                    <a:pt x="5399" y="40557"/>
                  </a:cubicBezTo>
                  <a:cubicBezTo>
                    <a:pt x="5214" y="41814"/>
                    <a:pt x="5029" y="42849"/>
                    <a:pt x="4918" y="43552"/>
                  </a:cubicBezTo>
                  <a:cubicBezTo>
                    <a:pt x="4859" y="43923"/>
                    <a:pt x="4811" y="44212"/>
                    <a:pt x="4779" y="44402"/>
                  </a:cubicBezTo>
                  <a:lnTo>
                    <a:pt x="2244" y="44402"/>
                  </a:lnTo>
                  <a:cubicBezTo>
                    <a:pt x="2234" y="44266"/>
                    <a:pt x="2215" y="44079"/>
                    <a:pt x="2182" y="43847"/>
                  </a:cubicBezTo>
                  <a:cubicBezTo>
                    <a:pt x="1886" y="40150"/>
                    <a:pt x="629" y="24623"/>
                    <a:pt x="629" y="13236"/>
                  </a:cubicBezTo>
                  <a:cubicBezTo>
                    <a:pt x="629" y="9908"/>
                    <a:pt x="740" y="6951"/>
                    <a:pt x="999" y="4769"/>
                  </a:cubicBezTo>
                  <a:cubicBezTo>
                    <a:pt x="1147" y="3660"/>
                    <a:pt x="1295" y="2736"/>
                    <a:pt x="1517" y="2107"/>
                  </a:cubicBezTo>
                  <a:cubicBezTo>
                    <a:pt x="1628" y="1775"/>
                    <a:pt x="1739" y="1516"/>
                    <a:pt x="1850" y="1331"/>
                  </a:cubicBezTo>
                  <a:cubicBezTo>
                    <a:pt x="1960" y="1146"/>
                    <a:pt x="2108" y="1035"/>
                    <a:pt x="2182" y="998"/>
                  </a:cubicBezTo>
                  <a:cubicBezTo>
                    <a:pt x="2811" y="702"/>
                    <a:pt x="3402" y="592"/>
                    <a:pt x="4031" y="592"/>
                  </a:cubicBezTo>
                  <a:close/>
                  <a:moveTo>
                    <a:pt x="4031" y="0"/>
                  </a:moveTo>
                  <a:cubicBezTo>
                    <a:pt x="3328" y="0"/>
                    <a:pt x="2626" y="111"/>
                    <a:pt x="1923" y="444"/>
                  </a:cubicBezTo>
                  <a:cubicBezTo>
                    <a:pt x="1702" y="555"/>
                    <a:pt x="1517" y="739"/>
                    <a:pt x="1332" y="998"/>
                  </a:cubicBezTo>
                  <a:cubicBezTo>
                    <a:pt x="1073" y="1442"/>
                    <a:pt x="851" y="2033"/>
                    <a:pt x="703" y="2810"/>
                  </a:cubicBezTo>
                  <a:cubicBezTo>
                    <a:pt x="186" y="5102"/>
                    <a:pt x="1" y="8873"/>
                    <a:pt x="1" y="13236"/>
                  </a:cubicBezTo>
                  <a:cubicBezTo>
                    <a:pt x="1" y="26286"/>
                    <a:pt x="1665" y="44735"/>
                    <a:pt x="1665" y="44735"/>
                  </a:cubicBezTo>
                  <a:cubicBezTo>
                    <a:pt x="1665" y="44882"/>
                    <a:pt x="1813" y="44993"/>
                    <a:pt x="1960" y="44993"/>
                  </a:cubicBezTo>
                  <a:lnTo>
                    <a:pt x="5066" y="44993"/>
                  </a:lnTo>
                  <a:cubicBezTo>
                    <a:pt x="5214" y="44993"/>
                    <a:pt x="5325" y="44882"/>
                    <a:pt x="5362" y="44735"/>
                  </a:cubicBezTo>
                  <a:cubicBezTo>
                    <a:pt x="5362" y="44735"/>
                    <a:pt x="9392" y="19816"/>
                    <a:pt x="10205" y="6914"/>
                  </a:cubicBezTo>
                  <a:cubicBezTo>
                    <a:pt x="10242" y="6766"/>
                    <a:pt x="10242" y="6655"/>
                    <a:pt x="10242" y="6507"/>
                  </a:cubicBezTo>
                  <a:cubicBezTo>
                    <a:pt x="10242" y="3401"/>
                    <a:pt x="8098" y="592"/>
                    <a:pt x="4992" y="74"/>
                  </a:cubicBezTo>
                  <a:cubicBezTo>
                    <a:pt x="4659" y="0"/>
                    <a:pt x="4364" y="0"/>
                    <a:pt x="40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4"/>
            <p:cNvSpPr/>
            <p:nvPr/>
          </p:nvSpPr>
          <p:spPr>
            <a:xfrm>
              <a:off x="4384370" y="4962255"/>
              <a:ext cx="107206" cy="66991"/>
            </a:xfrm>
            <a:custGeom>
              <a:rect b="b" l="l" r="r" t="t"/>
              <a:pathLst>
                <a:path extrusionOk="0" h="5879" w="7950">
                  <a:moveTo>
                    <a:pt x="3994" y="1"/>
                  </a:moveTo>
                  <a:lnTo>
                    <a:pt x="3069" y="3920"/>
                  </a:lnTo>
                  <a:lnTo>
                    <a:pt x="1" y="5879"/>
                  </a:lnTo>
                  <a:lnTo>
                    <a:pt x="7839" y="5879"/>
                  </a:lnTo>
                  <a:lnTo>
                    <a:pt x="79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4"/>
            <p:cNvSpPr/>
            <p:nvPr/>
          </p:nvSpPr>
          <p:spPr>
            <a:xfrm>
              <a:off x="4379893" y="4958882"/>
              <a:ext cx="116173" cy="73737"/>
            </a:xfrm>
            <a:custGeom>
              <a:rect b="b" l="l" r="r" t="t"/>
              <a:pathLst>
                <a:path extrusionOk="0" h="6471" w="8615">
                  <a:moveTo>
                    <a:pt x="7986" y="592"/>
                  </a:moveTo>
                  <a:lnTo>
                    <a:pt x="7875" y="5842"/>
                  </a:lnTo>
                  <a:lnTo>
                    <a:pt x="1405" y="5842"/>
                  </a:lnTo>
                  <a:lnTo>
                    <a:pt x="3586" y="4474"/>
                  </a:lnTo>
                  <a:cubicBezTo>
                    <a:pt x="3623" y="4437"/>
                    <a:pt x="3697" y="4363"/>
                    <a:pt x="3697" y="4289"/>
                  </a:cubicBezTo>
                  <a:lnTo>
                    <a:pt x="4569" y="592"/>
                  </a:lnTo>
                  <a:close/>
                  <a:moveTo>
                    <a:pt x="4326" y="1"/>
                  </a:moveTo>
                  <a:cubicBezTo>
                    <a:pt x="4178" y="1"/>
                    <a:pt x="4067" y="75"/>
                    <a:pt x="4030" y="223"/>
                  </a:cubicBezTo>
                  <a:lnTo>
                    <a:pt x="3143" y="4031"/>
                  </a:lnTo>
                  <a:lnTo>
                    <a:pt x="148" y="5916"/>
                  </a:lnTo>
                  <a:cubicBezTo>
                    <a:pt x="37" y="5990"/>
                    <a:pt x="0" y="6138"/>
                    <a:pt x="37" y="6249"/>
                  </a:cubicBezTo>
                  <a:cubicBezTo>
                    <a:pt x="74" y="6397"/>
                    <a:pt x="185" y="6471"/>
                    <a:pt x="333" y="6471"/>
                  </a:cubicBezTo>
                  <a:lnTo>
                    <a:pt x="8171" y="6471"/>
                  </a:lnTo>
                  <a:cubicBezTo>
                    <a:pt x="8319" y="6471"/>
                    <a:pt x="8466" y="6323"/>
                    <a:pt x="8466" y="6175"/>
                  </a:cubicBezTo>
                  <a:lnTo>
                    <a:pt x="8614" y="297"/>
                  </a:lnTo>
                  <a:cubicBezTo>
                    <a:pt x="8614" y="223"/>
                    <a:pt x="8577" y="149"/>
                    <a:pt x="8503" y="75"/>
                  </a:cubicBezTo>
                  <a:cubicBezTo>
                    <a:pt x="8466" y="38"/>
                    <a:pt x="8355" y="1"/>
                    <a:pt x="82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4"/>
            <p:cNvSpPr/>
            <p:nvPr/>
          </p:nvSpPr>
          <p:spPr>
            <a:xfrm>
              <a:off x="4425755" y="5000542"/>
              <a:ext cx="45377" cy="6381"/>
            </a:xfrm>
            <a:custGeom>
              <a:rect b="b" l="l" r="r" t="t"/>
              <a:pathLst>
                <a:path extrusionOk="0" h="560" w="3365">
                  <a:moveTo>
                    <a:pt x="1868" y="1"/>
                  </a:moveTo>
                  <a:cubicBezTo>
                    <a:pt x="871" y="1"/>
                    <a:pt x="0" y="560"/>
                    <a:pt x="0" y="560"/>
                  </a:cubicBezTo>
                  <a:lnTo>
                    <a:pt x="3365" y="560"/>
                  </a:lnTo>
                  <a:cubicBezTo>
                    <a:pt x="2896" y="141"/>
                    <a:pt x="2367" y="1"/>
                    <a:pt x="18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34"/>
            <p:cNvSpPr/>
            <p:nvPr/>
          </p:nvSpPr>
          <p:spPr>
            <a:xfrm>
              <a:off x="4421265" y="4996805"/>
              <a:ext cx="54358" cy="13549"/>
            </a:xfrm>
            <a:custGeom>
              <a:rect b="b" l="l" r="r" t="t"/>
              <a:pathLst>
                <a:path extrusionOk="0" h="1189" w="4031">
                  <a:moveTo>
                    <a:pt x="2219" y="0"/>
                  </a:moveTo>
                  <a:cubicBezTo>
                    <a:pt x="1110" y="37"/>
                    <a:pt x="186" y="629"/>
                    <a:pt x="186" y="629"/>
                  </a:cubicBezTo>
                  <a:cubicBezTo>
                    <a:pt x="38" y="703"/>
                    <a:pt x="1" y="888"/>
                    <a:pt x="75" y="1035"/>
                  </a:cubicBezTo>
                  <a:cubicBezTo>
                    <a:pt x="149" y="1134"/>
                    <a:pt x="255" y="1183"/>
                    <a:pt x="362" y="1183"/>
                  </a:cubicBezTo>
                  <a:cubicBezTo>
                    <a:pt x="416" y="1183"/>
                    <a:pt x="469" y="1171"/>
                    <a:pt x="518" y="1146"/>
                  </a:cubicBezTo>
                  <a:cubicBezTo>
                    <a:pt x="592" y="1072"/>
                    <a:pt x="1369" y="629"/>
                    <a:pt x="2219" y="629"/>
                  </a:cubicBezTo>
                  <a:cubicBezTo>
                    <a:pt x="2626" y="629"/>
                    <a:pt x="3069" y="740"/>
                    <a:pt x="3476" y="1109"/>
                  </a:cubicBezTo>
                  <a:cubicBezTo>
                    <a:pt x="3545" y="1161"/>
                    <a:pt x="3621" y="1188"/>
                    <a:pt x="3695" y="1188"/>
                  </a:cubicBezTo>
                  <a:cubicBezTo>
                    <a:pt x="3779" y="1188"/>
                    <a:pt x="3860" y="1152"/>
                    <a:pt x="3920" y="1072"/>
                  </a:cubicBezTo>
                  <a:cubicBezTo>
                    <a:pt x="4030" y="961"/>
                    <a:pt x="4030" y="777"/>
                    <a:pt x="3883" y="666"/>
                  </a:cubicBezTo>
                  <a:cubicBezTo>
                    <a:pt x="3365" y="185"/>
                    <a:pt x="2737" y="0"/>
                    <a:pt x="22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34"/>
            <p:cNvSpPr/>
            <p:nvPr/>
          </p:nvSpPr>
          <p:spPr>
            <a:xfrm>
              <a:off x="4721387" y="4484918"/>
              <a:ext cx="160552" cy="505995"/>
            </a:xfrm>
            <a:custGeom>
              <a:rect b="b" l="l" r="r" t="t"/>
              <a:pathLst>
                <a:path extrusionOk="0" h="44405" w="11906">
                  <a:moveTo>
                    <a:pt x="6079" y="0"/>
                  </a:moveTo>
                  <a:cubicBezTo>
                    <a:pt x="5766" y="0"/>
                    <a:pt x="5453" y="29"/>
                    <a:pt x="5140" y="77"/>
                  </a:cubicBezTo>
                  <a:cubicBezTo>
                    <a:pt x="2071" y="594"/>
                    <a:pt x="1" y="3478"/>
                    <a:pt x="186" y="6621"/>
                  </a:cubicBezTo>
                  <a:cubicBezTo>
                    <a:pt x="999" y="19486"/>
                    <a:pt x="5029" y="44405"/>
                    <a:pt x="5029" y="44405"/>
                  </a:cubicBezTo>
                  <a:lnTo>
                    <a:pt x="8135" y="44405"/>
                  </a:lnTo>
                  <a:cubicBezTo>
                    <a:pt x="8135" y="44405"/>
                    <a:pt x="11906" y="2221"/>
                    <a:pt x="8024" y="446"/>
                  </a:cubicBezTo>
                  <a:cubicBezTo>
                    <a:pt x="7375" y="122"/>
                    <a:pt x="6727" y="0"/>
                    <a:pt x="60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34"/>
            <p:cNvSpPr/>
            <p:nvPr/>
          </p:nvSpPr>
          <p:spPr>
            <a:xfrm>
              <a:off x="4719404" y="4481580"/>
              <a:ext cx="138100" cy="512707"/>
            </a:xfrm>
            <a:custGeom>
              <a:rect b="b" l="l" r="r" t="t"/>
              <a:pathLst>
                <a:path extrusionOk="0" h="44994" w="10241">
                  <a:moveTo>
                    <a:pt x="6211" y="592"/>
                  </a:moveTo>
                  <a:cubicBezTo>
                    <a:pt x="6803" y="592"/>
                    <a:pt x="7431" y="702"/>
                    <a:pt x="8060" y="998"/>
                  </a:cubicBezTo>
                  <a:cubicBezTo>
                    <a:pt x="8134" y="1035"/>
                    <a:pt x="8245" y="1146"/>
                    <a:pt x="8355" y="1331"/>
                  </a:cubicBezTo>
                  <a:cubicBezTo>
                    <a:pt x="8577" y="1664"/>
                    <a:pt x="8762" y="2218"/>
                    <a:pt x="8947" y="2921"/>
                  </a:cubicBezTo>
                  <a:cubicBezTo>
                    <a:pt x="9428" y="5139"/>
                    <a:pt x="9612" y="8873"/>
                    <a:pt x="9612" y="13236"/>
                  </a:cubicBezTo>
                  <a:cubicBezTo>
                    <a:pt x="9612" y="19742"/>
                    <a:pt x="9206" y="27580"/>
                    <a:pt x="8799" y="33828"/>
                  </a:cubicBezTo>
                  <a:cubicBezTo>
                    <a:pt x="8577" y="36934"/>
                    <a:pt x="8392" y="39670"/>
                    <a:pt x="8208" y="41592"/>
                  </a:cubicBezTo>
                  <a:cubicBezTo>
                    <a:pt x="8134" y="42553"/>
                    <a:pt x="8097" y="43330"/>
                    <a:pt x="8023" y="43847"/>
                  </a:cubicBezTo>
                  <a:cubicBezTo>
                    <a:pt x="8006" y="44079"/>
                    <a:pt x="7990" y="44266"/>
                    <a:pt x="7976" y="44402"/>
                  </a:cubicBezTo>
                  <a:lnTo>
                    <a:pt x="5443" y="44402"/>
                  </a:lnTo>
                  <a:cubicBezTo>
                    <a:pt x="5421" y="44212"/>
                    <a:pt x="5383" y="43923"/>
                    <a:pt x="5324" y="43552"/>
                  </a:cubicBezTo>
                  <a:cubicBezTo>
                    <a:pt x="4511" y="38597"/>
                    <a:pt x="1331" y="18116"/>
                    <a:pt x="629" y="6877"/>
                  </a:cubicBezTo>
                  <a:cubicBezTo>
                    <a:pt x="629" y="6766"/>
                    <a:pt x="629" y="6618"/>
                    <a:pt x="629" y="6507"/>
                  </a:cubicBezTo>
                  <a:cubicBezTo>
                    <a:pt x="629" y="3697"/>
                    <a:pt x="2588" y="1146"/>
                    <a:pt x="5361" y="666"/>
                  </a:cubicBezTo>
                  <a:cubicBezTo>
                    <a:pt x="5620" y="629"/>
                    <a:pt x="5915" y="592"/>
                    <a:pt x="6211" y="592"/>
                  </a:cubicBezTo>
                  <a:close/>
                  <a:moveTo>
                    <a:pt x="6211" y="0"/>
                  </a:moveTo>
                  <a:cubicBezTo>
                    <a:pt x="5878" y="0"/>
                    <a:pt x="5546" y="0"/>
                    <a:pt x="5250" y="74"/>
                  </a:cubicBezTo>
                  <a:cubicBezTo>
                    <a:pt x="2144" y="592"/>
                    <a:pt x="0" y="3401"/>
                    <a:pt x="0" y="6507"/>
                  </a:cubicBezTo>
                  <a:cubicBezTo>
                    <a:pt x="0" y="6655"/>
                    <a:pt x="0" y="6766"/>
                    <a:pt x="37" y="6914"/>
                  </a:cubicBezTo>
                  <a:cubicBezTo>
                    <a:pt x="813" y="19816"/>
                    <a:pt x="4880" y="44735"/>
                    <a:pt x="4880" y="44735"/>
                  </a:cubicBezTo>
                  <a:cubicBezTo>
                    <a:pt x="4917" y="44882"/>
                    <a:pt x="5028" y="44993"/>
                    <a:pt x="5176" y="44993"/>
                  </a:cubicBezTo>
                  <a:lnTo>
                    <a:pt x="8282" y="44993"/>
                  </a:lnTo>
                  <a:cubicBezTo>
                    <a:pt x="8429" y="44993"/>
                    <a:pt x="8577" y="44882"/>
                    <a:pt x="8577" y="44735"/>
                  </a:cubicBezTo>
                  <a:cubicBezTo>
                    <a:pt x="8577" y="44735"/>
                    <a:pt x="10241" y="26286"/>
                    <a:pt x="10241" y="13236"/>
                  </a:cubicBezTo>
                  <a:cubicBezTo>
                    <a:pt x="10241" y="9908"/>
                    <a:pt x="10130" y="6914"/>
                    <a:pt x="9834" y="4695"/>
                  </a:cubicBezTo>
                  <a:cubicBezTo>
                    <a:pt x="9723" y="3549"/>
                    <a:pt x="9539" y="2625"/>
                    <a:pt x="9317" y="1923"/>
                  </a:cubicBezTo>
                  <a:cubicBezTo>
                    <a:pt x="9169" y="1553"/>
                    <a:pt x="9058" y="1257"/>
                    <a:pt x="8910" y="998"/>
                  </a:cubicBezTo>
                  <a:cubicBezTo>
                    <a:pt x="8725" y="739"/>
                    <a:pt x="8540" y="555"/>
                    <a:pt x="8318" y="444"/>
                  </a:cubicBezTo>
                  <a:cubicBezTo>
                    <a:pt x="7616" y="111"/>
                    <a:pt x="6877" y="0"/>
                    <a:pt x="62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34"/>
            <p:cNvSpPr/>
            <p:nvPr/>
          </p:nvSpPr>
          <p:spPr>
            <a:xfrm>
              <a:off x="4782218" y="4962255"/>
              <a:ext cx="107206" cy="66991"/>
            </a:xfrm>
            <a:custGeom>
              <a:rect b="b" l="l" r="r" t="t"/>
              <a:pathLst>
                <a:path extrusionOk="0" h="5879" w="7950">
                  <a:moveTo>
                    <a:pt x="0" y="1"/>
                  </a:moveTo>
                  <a:lnTo>
                    <a:pt x="111" y="5879"/>
                  </a:lnTo>
                  <a:lnTo>
                    <a:pt x="7949" y="5879"/>
                  </a:lnTo>
                  <a:lnTo>
                    <a:pt x="4881" y="3920"/>
                  </a:lnTo>
                  <a:lnTo>
                    <a:pt x="39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34"/>
            <p:cNvSpPr/>
            <p:nvPr/>
          </p:nvSpPr>
          <p:spPr>
            <a:xfrm>
              <a:off x="4777727" y="4958882"/>
              <a:ext cx="116173" cy="73737"/>
            </a:xfrm>
            <a:custGeom>
              <a:rect b="b" l="l" r="r" t="t"/>
              <a:pathLst>
                <a:path extrusionOk="0" h="6471" w="8615">
                  <a:moveTo>
                    <a:pt x="4046" y="592"/>
                  </a:moveTo>
                  <a:lnTo>
                    <a:pt x="4918" y="4289"/>
                  </a:lnTo>
                  <a:cubicBezTo>
                    <a:pt x="4918" y="4363"/>
                    <a:pt x="4955" y="4437"/>
                    <a:pt x="5029" y="4474"/>
                  </a:cubicBezTo>
                  <a:lnTo>
                    <a:pt x="7210" y="5842"/>
                  </a:lnTo>
                  <a:lnTo>
                    <a:pt x="740" y="5842"/>
                  </a:lnTo>
                  <a:lnTo>
                    <a:pt x="629" y="592"/>
                  </a:lnTo>
                  <a:close/>
                  <a:moveTo>
                    <a:pt x="333" y="1"/>
                  </a:moveTo>
                  <a:cubicBezTo>
                    <a:pt x="222" y="1"/>
                    <a:pt x="149" y="38"/>
                    <a:pt x="112" y="75"/>
                  </a:cubicBezTo>
                  <a:cubicBezTo>
                    <a:pt x="38" y="149"/>
                    <a:pt x="1" y="223"/>
                    <a:pt x="1" y="297"/>
                  </a:cubicBezTo>
                  <a:lnTo>
                    <a:pt x="149" y="6175"/>
                  </a:lnTo>
                  <a:cubicBezTo>
                    <a:pt x="149" y="6323"/>
                    <a:pt x="296" y="6471"/>
                    <a:pt x="444" y="6471"/>
                  </a:cubicBezTo>
                  <a:lnTo>
                    <a:pt x="8282" y="6471"/>
                  </a:lnTo>
                  <a:cubicBezTo>
                    <a:pt x="8430" y="6471"/>
                    <a:pt x="8541" y="6397"/>
                    <a:pt x="8578" y="6249"/>
                  </a:cubicBezTo>
                  <a:cubicBezTo>
                    <a:pt x="8615" y="6138"/>
                    <a:pt x="8541" y="5990"/>
                    <a:pt x="8430" y="5916"/>
                  </a:cubicBezTo>
                  <a:lnTo>
                    <a:pt x="5472" y="4031"/>
                  </a:lnTo>
                  <a:lnTo>
                    <a:pt x="4585" y="223"/>
                  </a:lnTo>
                  <a:cubicBezTo>
                    <a:pt x="4548" y="75"/>
                    <a:pt x="4437" y="1"/>
                    <a:pt x="42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34"/>
            <p:cNvSpPr/>
            <p:nvPr/>
          </p:nvSpPr>
          <p:spPr>
            <a:xfrm>
              <a:off x="4802661" y="5000542"/>
              <a:ext cx="45377" cy="6381"/>
            </a:xfrm>
            <a:custGeom>
              <a:rect b="b" l="l" r="r" t="t"/>
              <a:pathLst>
                <a:path extrusionOk="0" h="560" w="3365">
                  <a:moveTo>
                    <a:pt x="1497" y="1"/>
                  </a:moveTo>
                  <a:cubicBezTo>
                    <a:pt x="998" y="1"/>
                    <a:pt x="468" y="141"/>
                    <a:pt x="0" y="560"/>
                  </a:cubicBezTo>
                  <a:lnTo>
                    <a:pt x="3365" y="560"/>
                  </a:lnTo>
                  <a:cubicBezTo>
                    <a:pt x="3365" y="560"/>
                    <a:pt x="2494" y="1"/>
                    <a:pt x="14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4"/>
            <p:cNvSpPr/>
            <p:nvPr/>
          </p:nvSpPr>
          <p:spPr>
            <a:xfrm>
              <a:off x="4798170" y="4996805"/>
              <a:ext cx="54358" cy="13549"/>
            </a:xfrm>
            <a:custGeom>
              <a:rect b="b" l="l" r="r" t="t"/>
              <a:pathLst>
                <a:path extrusionOk="0" h="1189" w="4031">
                  <a:moveTo>
                    <a:pt x="1812" y="0"/>
                  </a:moveTo>
                  <a:cubicBezTo>
                    <a:pt x="1257" y="0"/>
                    <a:pt x="666" y="185"/>
                    <a:pt x="111" y="666"/>
                  </a:cubicBezTo>
                  <a:cubicBezTo>
                    <a:pt x="0" y="777"/>
                    <a:pt x="0" y="961"/>
                    <a:pt x="111" y="1072"/>
                  </a:cubicBezTo>
                  <a:cubicBezTo>
                    <a:pt x="171" y="1152"/>
                    <a:pt x="251" y="1188"/>
                    <a:pt x="331" y="1188"/>
                  </a:cubicBezTo>
                  <a:cubicBezTo>
                    <a:pt x="399" y="1188"/>
                    <a:pt x="467" y="1161"/>
                    <a:pt x="518" y="1109"/>
                  </a:cubicBezTo>
                  <a:cubicBezTo>
                    <a:pt x="925" y="740"/>
                    <a:pt x="1368" y="629"/>
                    <a:pt x="1812" y="629"/>
                  </a:cubicBezTo>
                  <a:cubicBezTo>
                    <a:pt x="2256" y="629"/>
                    <a:pt x="2699" y="740"/>
                    <a:pt x="2995" y="888"/>
                  </a:cubicBezTo>
                  <a:cubicBezTo>
                    <a:pt x="3180" y="961"/>
                    <a:pt x="3291" y="998"/>
                    <a:pt x="3402" y="1072"/>
                  </a:cubicBezTo>
                  <a:lnTo>
                    <a:pt x="3476" y="1109"/>
                  </a:lnTo>
                  <a:lnTo>
                    <a:pt x="3513" y="1146"/>
                  </a:lnTo>
                  <a:cubicBezTo>
                    <a:pt x="3562" y="1171"/>
                    <a:pt x="3615" y="1183"/>
                    <a:pt x="3669" y="1183"/>
                  </a:cubicBezTo>
                  <a:cubicBezTo>
                    <a:pt x="3776" y="1183"/>
                    <a:pt x="3882" y="1134"/>
                    <a:pt x="3956" y="1035"/>
                  </a:cubicBezTo>
                  <a:cubicBezTo>
                    <a:pt x="4030" y="888"/>
                    <a:pt x="3993" y="703"/>
                    <a:pt x="3845" y="629"/>
                  </a:cubicBezTo>
                  <a:cubicBezTo>
                    <a:pt x="3808" y="629"/>
                    <a:pt x="2921" y="37"/>
                    <a:pt x="18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4"/>
            <p:cNvSpPr/>
            <p:nvPr/>
          </p:nvSpPr>
          <p:spPr>
            <a:xfrm>
              <a:off x="5048438" y="4214059"/>
              <a:ext cx="388880" cy="166424"/>
            </a:xfrm>
            <a:custGeom>
              <a:rect b="b" l="l" r="r" t="t"/>
              <a:pathLst>
                <a:path extrusionOk="0" h="14605" w="28838">
                  <a:moveTo>
                    <a:pt x="518" y="1"/>
                  </a:moveTo>
                  <a:cubicBezTo>
                    <a:pt x="223" y="1"/>
                    <a:pt x="1" y="333"/>
                    <a:pt x="149" y="592"/>
                  </a:cubicBezTo>
                  <a:lnTo>
                    <a:pt x="6175" y="14345"/>
                  </a:lnTo>
                  <a:cubicBezTo>
                    <a:pt x="6249" y="14493"/>
                    <a:pt x="6397" y="14604"/>
                    <a:pt x="6544" y="14604"/>
                  </a:cubicBezTo>
                  <a:lnTo>
                    <a:pt x="28320" y="14604"/>
                  </a:lnTo>
                  <a:cubicBezTo>
                    <a:pt x="28653" y="14604"/>
                    <a:pt x="28838" y="14271"/>
                    <a:pt x="28727" y="14013"/>
                  </a:cubicBezTo>
                  <a:lnTo>
                    <a:pt x="22701" y="259"/>
                  </a:lnTo>
                  <a:cubicBezTo>
                    <a:pt x="22627" y="112"/>
                    <a:pt x="22479" y="1"/>
                    <a:pt x="222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34"/>
            <p:cNvSpPr/>
            <p:nvPr/>
          </p:nvSpPr>
          <p:spPr>
            <a:xfrm>
              <a:off x="5045445" y="4210686"/>
              <a:ext cx="394868" cy="173158"/>
            </a:xfrm>
            <a:custGeom>
              <a:rect b="b" l="l" r="r" t="t"/>
              <a:pathLst>
                <a:path extrusionOk="0" h="15196" w="29282">
                  <a:moveTo>
                    <a:pt x="22516" y="592"/>
                  </a:moveTo>
                  <a:lnTo>
                    <a:pt x="22627" y="666"/>
                  </a:lnTo>
                  <a:lnTo>
                    <a:pt x="28653" y="14419"/>
                  </a:lnTo>
                  <a:lnTo>
                    <a:pt x="28653" y="14456"/>
                  </a:lnTo>
                  <a:lnTo>
                    <a:pt x="28653" y="14567"/>
                  </a:lnTo>
                  <a:lnTo>
                    <a:pt x="28542" y="14604"/>
                  </a:lnTo>
                  <a:lnTo>
                    <a:pt x="6766" y="14604"/>
                  </a:lnTo>
                  <a:lnTo>
                    <a:pt x="6656" y="14530"/>
                  </a:lnTo>
                  <a:lnTo>
                    <a:pt x="629" y="777"/>
                  </a:lnTo>
                  <a:lnTo>
                    <a:pt x="629" y="740"/>
                  </a:lnTo>
                  <a:lnTo>
                    <a:pt x="666" y="629"/>
                  </a:lnTo>
                  <a:lnTo>
                    <a:pt x="740" y="592"/>
                  </a:lnTo>
                  <a:close/>
                  <a:moveTo>
                    <a:pt x="740" y="1"/>
                  </a:moveTo>
                  <a:cubicBezTo>
                    <a:pt x="334" y="1"/>
                    <a:pt x="1" y="334"/>
                    <a:pt x="1" y="740"/>
                  </a:cubicBezTo>
                  <a:cubicBezTo>
                    <a:pt x="1" y="814"/>
                    <a:pt x="38" y="925"/>
                    <a:pt x="75" y="999"/>
                  </a:cubicBezTo>
                  <a:lnTo>
                    <a:pt x="6101" y="14752"/>
                  </a:lnTo>
                  <a:cubicBezTo>
                    <a:pt x="6212" y="15048"/>
                    <a:pt x="6471" y="15196"/>
                    <a:pt x="6766" y="15196"/>
                  </a:cubicBezTo>
                  <a:lnTo>
                    <a:pt x="28542" y="15196"/>
                  </a:lnTo>
                  <a:cubicBezTo>
                    <a:pt x="28986" y="15196"/>
                    <a:pt x="29282" y="14863"/>
                    <a:pt x="29282" y="14456"/>
                  </a:cubicBezTo>
                  <a:cubicBezTo>
                    <a:pt x="29282" y="14382"/>
                    <a:pt x="29282" y="14272"/>
                    <a:pt x="29245" y="14198"/>
                  </a:cubicBezTo>
                  <a:lnTo>
                    <a:pt x="23181" y="445"/>
                  </a:lnTo>
                  <a:cubicBezTo>
                    <a:pt x="23071" y="149"/>
                    <a:pt x="22812" y="1"/>
                    <a:pt x="225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34"/>
            <p:cNvSpPr/>
            <p:nvPr/>
          </p:nvSpPr>
          <p:spPr>
            <a:xfrm>
              <a:off x="5077350" y="4226275"/>
              <a:ext cx="331556" cy="141982"/>
            </a:xfrm>
            <a:custGeom>
              <a:rect b="b" l="l" r="r" t="t"/>
              <a:pathLst>
                <a:path extrusionOk="0" h="12460" w="24587">
                  <a:moveTo>
                    <a:pt x="408" y="1"/>
                  </a:moveTo>
                  <a:cubicBezTo>
                    <a:pt x="149" y="1"/>
                    <a:pt x="1" y="260"/>
                    <a:pt x="75" y="518"/>
                  </a:cubicBezTo>
                  <a:lnTo>
                    <a:pt x="5251" y="12238"/>
                  </a:lnTo>
                  <a:cubicBezTo>
                    <a:pt x="5288" y="12386"/>
                    <a:pt x="5436" y="12460"/>
                    <a:pt x="5547" y="12460"/>
                  </a:cubicBezTo>
                  <a:lnTo>
                    <a:pt x="24143" y="12460"/>
                  </a:lnTo>
                  <a:cubicBezTo>
                    <a:pt x="24402" y="12460"/>
                    <a:pt x="24586" y="12201"/>
                    <a:pt x="24476" y="11942"/>
                  </a:cubicBezTo>
                  <a:lnTo>
                    <a:pt x="19337" y="223"/>
                  </a:lnTo>
                  <a:cubicBezTo>
                    <a:pt x="19263" y="75"/>
                    <a:pt x="19152" y="1"/>
                    <a:pt x="190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34"/>
            <p:cNvSpPr/>
            <p:nvPr/>
          </p:nvSpPr>
          <p:spPr>
            <a:xfrm>
              <a:off x="5073871" y="4222913"/>
              <a:ext cx="338028" cy="148716"/>
            </a:xfrm>
            <a:custGeom>
              <a:rect b="b" l="l" r="r" t="t"/>
              <a:pathLst>
                <a:path extrusionOk="0" h="13051" w="25067">
                  <a:moveTo>
                    <a:pt x="19262" y="592"/>
                  </a:moveTo>
                  <a:lnTo>
                    <a:pt x="19299" y="629"/>
                  </a:lnTo>
                  <a:lnTo>
                    <a:pt x="24438" y="12385"/>
                  </a:lnTo>
                  <a:lnTo>
                    <a:pt x="24475" y="12385"/>
                  </a:lnTo>
                  <a:lnTo>
                    <a:pt x="24438" y="12422"/>
                  </a:lnTo>
                  <a:lnTo>
                    <a:pt x="24401" y="12459"/>
                  </a:lnTo>
                  <a:lnTo>
                    <a:pt x="5805" y="12459"/>
                  </a:lnTo>
                  <a:lnTo>
                    <a:pt x="5768" y="12422"/>
                  </a:lnTo>
                  <a:lnTo>
                    <a:pt x="629" y="666"/>
                  </a:lnTo>
                  <a:lnTo>
                    <a:pt x="666" y="592"/>
                  </a:lnTo>
                  <a:close/>
                  <a:moveTo>
                    <a:pt x="666" y="0"/>
                  </a:moveTo>
                  <a:cubicBezTo>
                    <a:pt x="296" y="0"/>
                    <a:pt x="0" y="296"/>
                    <a:pt x="0" y="666"/>
                  </a:cubicBezTo>
                  <a:cubicBezTo>
                    <a:pt x="0" y="739"/>
                    <a:pt x="37" y="850"/>
                    <a:pt x="74" y="924"/>
                  </a:cubicBezTo>
                  <a:lnTo>
                    <a:pt x="5213" y="12644"/>
                  </a:lnTo>
                  <a:cubicBezTo>
                    <a:pt x="5324" y="12903"/>
                    <a:pt x="5546" y="13051"/>
                    <a:pt x="5805" y="13051"/>
                  </a:cubicBezTo>
                  <a:lnTo>
                    <a:pt x="24401" y="13051"/>
                  </a:lnTo>
                  <a:cubicBezTo>
                    <a:pt x="24807" y="13051"/>
                    <a:pt x="25066" y="12755"/>
                    <a:pt x="25066" y="12385"/>
                  </a:cubicBezTo>
                  <a:cubicBezTo>
                    <a:pt x="25066" y="12311"/>
                    <a:pt x="25066" y="12200"/>
                    <a:pt x="25029" y="12126"/>
                  </a:cubicBezTo>
                  <a:lnTo>
                    <a:pt x="19890" y="407"/>
                  </a:lnTo>
                  <a:cubicBezTo>
                    <a:pt x="19779" y="148"/>
                    <a:pt x="19521" y="0"/>
                    <a:pt x="192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34"/>
            <p:cNvSpPr/>
            <p:nvPr/>
          </p:nvSpPr>
          <p:spPr>
            <a:xfrm>
              <a:off x="5132693" y="4369931"/>
              <a:ext cx="441229" cy="12227"/>
            </a:xfrm>
            <a:custGeom>
              <a:rect b="b" l="l" r="r" t="t"/>
              <a:pathLst>
                <a:path extrusionOk="0" h="1073" w="32720">
                  <a:moveTo>
                    <a:pt x="1" y="1"/>
                  </a:moveTo>
                  <a:lnTo>
                    <a:pt x="1" y="1073"/>
                  </a:lnTo>
                  <a:lnTo>
                    <a:pt x="32720" y="1073"/>
                  </a:lnTo>
                  <a:lnTo>
                    <a:pt x="327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34"/>
            <p:cNvSpPr/>
            <p:nvPr/>
          </p:nvSpPr>
          <p:spPr>
            <a:xfrm>
              <a:off x="5128701" y="4366570"/>
              <a:ext cx="449212" cy="19383"/>
            </a:xfrm>
            <a:custGeom>
              <a:rect b="b" l="l" r="r" t="t"/>
              <a:pathLst>
                <a:path extrusionOk="0" h="1701" w="33312">
                  <a:moveTo>
                    <a:pt x="32720" y="629"/>
                  </a:moveTo>
                  <a:lnTo>
                    <a:pt x="32720" y="1072"/>
                  </a:lnTo>
                  <a:lnTo>
                    <a:pt x="592" y="1072"/>
                  </a:lnTo>
                  <a:lnTo>
                    <a:pt x="592"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33016" y="1701"/>
                  </a:lnTo>
                  <a:cubicBezTo>
                    <a:pt x="33090" y="1701"/>
                    <a:pt x="33164" y="1664"/>
                    <a:pt x="33238" y="1590"/>
                  </a:cubicBezTo>
                  <a:cubicBezTo>
                    <a:pt x="33311" y="1553"/>
                    <a:pt x="33311" y="1442"/>
                    <a:pt x="33311" y="1368"/>
                  </a:cubicBezTo>
                  <a:lnTo>
                    <a:pt x="33311" y="296"/>
                  </a:lnTo>
                  <a:cubicBezTo>
                    <a:pt x="33311" y="222"/>
                    <a:pt x="33311" y="148"/>
                    <a:pt x="33238" y="74"/>
                  </a:cubicBezTo>
                  <a:cubicBezTo>
                    <a:pt x="33164" y="37"/>
                    <a:pt x="33090" y="0"/>
                    <a:pt x="330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34"/>
            <p:cNvSpPr/>
            <p:nvPr/>
          </p:nvSpPr>
          <p:spPr>
            <a:xfrm>
              <a:off x="5132693" y="4369931"/>
              <a:ext cx="213899" cy="12227"/>
            </a:xfrm>
            <a:custGeom>
              <a:rect b="b" l="l" r="r" t="t"/>
              <a:pathLst>
                <a:path extrusionOk="0" h="1073" w="15862">
                  <a:moveTo>
                    <a:pt x="1" y="1"/>
                  </a:moveTo>
                  <a:lnTo>
                    <a:pt x="1" y="1073"/>
                  </a:lnTo>
                  <a:lnTo>
                    <a:pt x="15861" y="1073"/>
                  </a:lnTo>
                  <a:lnTo>
                    <a:pt x="1586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34"/>
            <p:cNvSpPr/>
            <p:nvPr/>
          </p:nvSpPr>
          <p:spPr>
            <a:xfrm>
              <a:off x="5128701" y="4366570"/>
              <a:ext cx="221869" cy="19383"/>
            </a:xfrm>
            <a:custGeom>
              <a:rect b="b" l="l" r="r" t="t"/>
              <a:pathLst>
                <a:path extrusionOk="0" h="1701" w="16453">
                  <a:moveTo>
                    <a:pt x="15861" y="629"/>
                  </a:moveTo>
                  <a:lnTo>
                    <a:pt x="15861" y="1072"/>
                  </a:lnTo>
                  <a:lnTo>
                    <a:pt x="592" y="1072"/>
                  </a:lnTo>
                  <a:lnTo>
                    <a:pt x="592"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16157" y="1701"/>
                  </a:lnTo>
                  <a:cubicBezTo>
                    <a:pt x="16231" y="1701"/>
                    <a:pt x="16305" y="1664"/>
                    <a:pt x="16379" y="1590"/>
                  </a:cubicBezTo>
                  <a:cubicBezTo>
                    <a:pt x="16453" y="1553"/>
                    <a:pt x="16453" y="1442"/>
                    <a:pt x="16453" y="1368"/>
                  </a:cubicBezTo>
                  <a:lnTo>
                    <a:pt x="16453" y="296"/>
                  </a:lnTo>
                  <a:cubicBezTo>
                    <a:pt x="16453" y="222"/>
                    <a:pt x="16453" y="148"/>
                    <a:pt x="16379" y="74"/>
                  </a:cubicBezTo>
                  <a:cubicBezTo>
                    <a:pt x="16305" y="37"/>
                    <a:pt x="16231" y="0"/>
                    <a:pt x="161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34"/>
            <p:cNvSpPr/>
            <p:nvPr/>
          </p:nvSpPr>
          <p:spPr>
            <a:xfrm>
              <a:off x="5163600" y="3918746"/>
              <a:ext cx="256768" cy="216972"/>
            </a:xfrm>
            <a:custGeom>
              <a:rect b="b" l="l" r="r" t="t"/>
              <a:pathLst>
                <a:path extrusionOk="0" h="19041" w="19041">
                  <a:moveTo>
                    <a:pt x="9539" y="0"/>
                  </a:moveTo>
                  <a:cubicBezTo>
                    <a:pt x="4253" y="0"/>
                    <a:pt x="1" y="4252"/>
                    <a:pt x="1" y="9502"/>
                  </a:cubicBezTo>
                  <a:cubicBezTo>
                    <a:pt x="1" y="14788"/>
                    <a:pt x="4253" y="19040"/>
                    <a:pt x="9539" y="19040"/>
                  </a:cubicBezTo>
                  <a:cubicBezTo>
                    <a:pt x="14789" y="19040"/>
                    <a:pt x="19041" y="14788"/>
                    <a:pt x="19041" y="9502"/>
                  </a:cubicBezTo>
                  <a:cubicBezTo>
                    <a:pt x="19041" y="4252"/>
                    <a:pt x="14789" y="0"/>
                    <a:pt x="95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34"/>
            <p:cNvSpPr/>
            <p:nvPr/>
          </p:nvSpPr>
          <p:spPr>
            <a:xfrm>
              <a:off x="5159622" y="3915373"/>
              <a:ext cx="264738" cy="223707"/>
            </a:xfrm>
            <a:custGeom>
              <a:rect b="b" l="l" r="r" t="t"/>
              <a:pathLst>
                <a:path extrusionOk="0" h="19632" w="19632">
                  <a:moveTo>
                    <a:pt x="9834" y="592"/>
                  </a:moveTo>
                  <a:cubicBezTo>
                    <a:pt x="12348" y="592"/>
                    <a:pt x="14677" y="1627"/>
                    <a:pt x="16341" y="3291"/>
                  </a:cubicBezTo>
                  <a:cubicBezTo>
                    <a:pt x="18005" y="4954"/>
                    <a:pt x="19040" y="7284"/>
                    <a:pt x="19040" y="9798"/>
                  </a:cubicBezTo>
                  <a:cubicBezTo>
                    <a:pt x="19040" y="12349"/>
                    <a:pt x="18005" y="14641"/>
                    <a:pt x="16341" y="16304"/>
                  </a:cubicBezTo>
                  <a:cubicBezTo>
                    <a:pt x="14677" y="18005"/>
                    <a:pt x="12348" y="19003"/>
                    <a:pt x="9834" y="19003"/>
                  </a:cubicBezTo>
                  <a:cubicBezTo>
                    <a:pt x="7283" y="19003"/>
                    <a:pt x="4991" y="18005"/>
                    <a:pt x="3291" y="16304"/>
                  </a:cubicBezTo>
                  <a:cubicBezTo>
                    <a:pt x="1627" y="14641"/>
                    <a:pt x="629" y="12349"/>
                    <a:pt x="629" y="9798"/>
                  </a:cubicBezTo>
                  <a:cubicBezTo>
                    <a:pt x="629" y="7284"/>
                    <a:pt x="1627" y="4954"/>
                    <a:pt x="3291" y="3291"/>
                  </a:cubicBezTo>
                  <a:cubicBezTo>
                    <a:pt x="4991" y="1627"/>
                    <a:pt x="7283" y="592"/>
                    <a:pt x="9834" y="592"/>
                  </a:cubicBezTo>
                  <a:close/>
                  <a:moveTo>
                    <a:pt x="9834" y="0"/>
                  </a:moveTo>
                  <a:cubicBezTo>
                    <a:pt x="4400" y="0"/>
                    <a:pt x="0" y="4400"/>
                    <a:pt x="0" y="9798"/>
                  </a:cubicBezTo>
                  <a:cubicBezTo>
                    <a:pt x="0" y="15232"/>
                    <a:pt x="4400" y="19632"/>
                    <a:pt x="9834" y="19632"/>
                  </a:cubicBezTo>
                  <a:cubicBezTo>
                    <a:pt x="15232" y="19632"/>
                    <a:pt x="19632" y="15232"/>
                    <a:pt x="19632" y="9798"/>
                  </a:cubicBezTo>
                  <a:cubicBezTo>
                    <a:pt x="19632" y="4400"/>
                    <a:pt x="15232" y="0"/>
                    <a:pt x="98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4"/>
            <p:cNvSpPr/>
            <p:nvPr/>
          </p:nvSpPr>
          <p:spPr>
            <a:xfrm>
              <a:off x="5261825" y="4127696"/>
              <a:ext cx="50366" cy="139874"/>
            </a:xfrm>
            <a:custGeom>
              <a:rect b="b" l="l" r="r" t="t"/>
              <a:pathLst>
                <a:path extrusionOk="0" h="12275" w="3735">
                  <a:moveTo>
                    <a:pt x="3734" y="1"/>
                  </a:moveTo>
                  <a:lnTo>
                    <a:pt x="0" y="481"/>
                  </a:lnTo>
                  <a:lnTo>
                    <a:pt x="1738" y="12275"/>
                  </a:lnTo>
                  <a:lnTo>
                    <a:pt x="37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34"/>
            <p:cNvSpPr/>
            <p:nvPr/>
          </p:nvSpPr>
          <p:spPr>
            <a:xfrm>
              <a:off x="5257335" y="4124244"/>
              <a:ext cx="59334" cy="146699"/>
            </a:xfrm>
            <a:custGeom>
              <a:rect b="b" l="l" r="r" t="t"/>
              <a:pathLst>
                <a:path extrusionOk="0" h="12874" w="4400">
                  <a:moveTo>
                    <a:pt x="4071" y="1"/>
                  </a:moveTo>
                  <a:cubicBezTo>
                    <a:pt x="3920" y="1"/>
                    <a:pt x="3804" y="106"/>
                    <a:pt x="3771" y="267"/>
                  </a:cubicBezTo>
                  <a:lnTo>
                    <a:pt x="2108" y="10582"/>
                  </a:lnTo>
                  <a:lnTo>
                    <a:pt x="629" y="747"/>
                  </a:lnTo>
                  <a:cubicBezTo>
                    <a:pt x="592" y="599"/>
                    <a:pt x="444" y="489"/>
                    <a:pt x="296" y="489"/>
                  </a:cubicBezTo>
                  <a:cubicBezTo>
                    <a:pt x="111" y="525"/>
                    <a:pt x="0" y="673"/>
                    <a:pt x="37" y="858"/>
                  </a:cubicBezTo>
                  <a:lnTo>
                    <a:pt x="1775" y="12615"/>
                  </a:lnTo>
                  <a:cubicBezTo>
                    <a:pt x="1812" y="12763"/>
                    <a:pt x="1923" y="12874"/>
                    <a:pt x="2071" y="12874"/>
                  </a:cubicBezTo>
                  <a:cubicBezTo>
                    <a:pt x="2219" y="12874"/>
                    <a:pt x="2366" y="12763"/>
                    <a:pt x="2366" y="12615"/>
                  </a:cubicBezTo>
                  <a:lnTo>
                    <a:pt x="4400" y="341"/>
                  </a:lnTo>
                  <a:cubicBezTo>
                    <a:pt x="4400" y="193"/>
                    <a:pt x="4289" y="8"/>
                    <a:pt x="4141" y="8"/>
                  </a:cubicBezTo>
                  <a:cubicBezTo>
                    <a:pt x="4117" y="3"/>
                    <a:pt x="4094" y="1"/>
                    <a:pt x="4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34"/>
            <p:cNvSpPr/>
            <p:nvPr/>
          </p:nvSpPr>
          <p:spPr>
            <a:xfrm>
              <a:off x="4465644" y="4214481"/>
              <a:ext cx="340510" cy="170629"/>
            </a:xfrm>
            <a:custGeom>
              <a:rect b="b" l="l" r="r" t="t"/>
              <a:pathLst>
                <a:path extrusionOk="0" h="14974" w="25251">
                  <a:moveTo>
                    <a:pt x="1553" y="1"/>
                  </a:moveTo>
                  <a:cubicBezTo>
                    <a:pt x="703" y="1"/>
                    <a:pt x="0" y="666"/>
                    <a:pt x="0" y="1516"/>
                  </a:cubicBezTo>
                  <a:lnTo>
                    <a:pt x="0" y="14974"/>
                  </a:lnTo>
                  <a:lnTo>
                    <a:pt x="25251" y="14974"/>
                  </a:lnTo>
                  <a:lnTo>
                    <a:pt x="25251" y="1516"/>
                  </a:lnTo>
                  <a:cubicBezTo>
                    <a:pt x="25251" y="666"/>
                    <a:pt x="24586" y="1"/>
                    <a:pt x="237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34"/>
            <p:cNvSpPr/>
            <p:nvPr/>
          </p:nvSpPr>
          <p:spPr>
            <a:xfrm>
              <a:off x="4461652" y="4210686"/>
              <a:ext cx="348992" cy="178218"/>
            </a:xfrm>
            <a:custGeom>
              <a:rect b="b" l="l" r="r" t="t"/>
              <a:pathLst>
                <a:path extrusionOk="0" h="15640" w="25880">
                  <a:moveTo>
                    <a:pt x="24031" y="629"/>
                  </a:moveTo>
                  <a:cubicBezTo>
                    <a:pt x="24697" y="629"/>
                    <a:pt x="25251" y="1184"/>
                    <a:pt x="25251" y="1849"/>
                  </a:cubicBezTo>
                  <a:lnTo>
                    <a:pt x="25251" y="15011"/>
                  </a:lnTo>
                  <a:lnTo>
                    <a:pt x="592" y="15011"/>
                  </a:lnTo>
                  <a:lnTo>
                    <a:pt x="592" y="1849"/>
                  </a:lnTo>
                  <a:cubicBezTo>
                    <a:pt x="629" y="1184"/>
                    <a:pt x="1146" y="629"/>
                    <a:pt x="1849" y="629"/>
                  </a:cubicBezTo>
                  <a:close/>
                  <a:moveTo>
                    <a:pt x="1849" y="1"/>
                  </a:moveTo>
                  <a:cubicBezTo>
                    <a:pt x="814" y="1"/>
                    <a:pt x="0" y="851"/>
                    <a:pt x="0" y="1849"/>
                  </a:cubicBezTo>
                  <a:lnTo>
                    <a:pt x="0" y="15307"/>
                  </a:lnTo>
                  <a:cubicBezTo>
                    <a:pt x="0" y="15418"/>
                    <a:pt x="37" y="15492"/>
                    <a:pt x="74" y="15529"/>
                  </a:cubicBezTo>
                  <a:cubicBezTo>
                    <a:pt x="148" y="15603"/>
                    <a:pt x="222" y="15639"/>
                    <a:pt x="296" y="15639"/>
                  </a:cubicBezTo>
                  <a:lnTo>
                    <a:pt x="25547" y="15639"/>
                  </a:lnTo>
                  <a:cubicBezTo>
                    <a:pt x="25658" y="15639"/>
                    <a:pt x="25732" y="15603"/>
                    <a:pt x="25769" y="15529"/>
                  </a:cubicBezTo>
                  <a:cubicBezTo>
                    <a:pt x="25843" y="15492"/>
                    <a:pt x="25880" y="15418"/>
                    <a:pt x="25880" y="15307"/>
                  </a:cubicBezTo>
                  <a:lnTo>
                    <a:pt x="25880" y="1849"/>
                  </a:lnTo>
                  <a:cubicBezTo>
                    <a:pt x="25880" y="851"/>
                    <a:pt x="25029" y="1"/>
                    <a:pt x="24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34"/>
            <p:cNvSpPr/>
            <p:nvPr/>
          </p:nvSpPr>
          <p:spPr>
            <a:xfrm>
              <a:off x="4749813" y="3799520"/>
              <a:ext cx="256269" cy="216551"/>
            </a:xfrm>
            <a:custGeom>
              <a:rect b="b" l="l" r="r" t="t"/>
              <a:pathLst>
                <a:path extrusionOk="0" h="19004" w="19004">
                  <a:moveTo>
                    <a:pt x="9502" y="0"/>
                  </a:moveTo>
                  <a:cubicBezTo>
                    <a:pt x="4252" y="0"/>
                    <a:pt x="0" y="4252"/>
                    <a:pt x="0" y="9502"/>
                  </a:cubicBezTo>
                  <a:cubicBezTo>
                    <a:pt x="0" y="14752"/>
                    <a:pt x="4252" y="19003"/>
                    <a:pt x="9502" y="19003"/>
                  </a:cubicBezTo>
                  <a:cubicBezTo>
                    <a:pt x="14752" y="19003"/>
                    <a:pt x="19003" y="14752"/>
                    <a:pt x="19003" y="9502"/>
                  </a:cubicBezTo>
                  <a:cubicBezTo>
                    <a:pt x="19003" y="4252"/>
                    <a:pt x="14752" y="0"/>
                    <a:pt x="95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34"/>
            <p:cNvSpPr/>
            <p:nvPr/>
          </p:nvSpPr>
          <p:spPr>
            <a:xfrm>
              <a:off x="4745323" y="3795726"/>
              <a:ext cx="265236" cy="224140"/>
            </a:xfrm>
            <a:custGeom>
              <a:rect b="b" l="l" r="r" t="t"/>
              <a:pathLst>
                <a:path extrusionOk="0" h="19670" w="19669">
                  <a:moveTo>
                    <a:pt x="9835" y="629"/>
                  </a:moveTo>
                  <a:cubicBezTo>
                    <a:pt x="12386" y="629"/>
                    <a:pt x="14678" y="1664"/>
                    <a:pt x="16342" y="3328"/>
                  </a:cubicBezTo>
                  <a:cubicBezTo>
                    <a:pt x="18005" y="4992"/>
                    <a:pt x="19040" y="7284"/>
                    <a:pt x="19040" y="9835"/>
                  </a:cubicBezTo>
                  <a:cubicBezTo>
                    <a:pt x="19040" y="12386"/>
                    <a:pt x="18005" y="14678"/>
                    <a:pt x="16342" y="16342"/>
                  </a:cubicBezTo>
                  <a:cubicBezTo>
                    <a:pt x="14678" y="18005"/>
                    <a:pt x="12386" y="19041"/>
                    <a:pt x="9835" y="19041"/>
                  </a:cubicBezTo>
                  <a:cubicBezTo>
                    <a:pt x="7284" y="19041"/>
                    <a:pt x="4992" y="18005"/>
                    <a:pt x="3328" y="16342"/>
                  </a:cubicBezTo>
                  <a:cubicBezTo>
                    <a:pt x="1664" y="14678"/>
                    <a:pt x="629" y="12386"/>
                    <a:pt x="629" y="9835"/>
                  </a:cubicBezTo>
                  <a:cubicBezTo>
                    <a:pt x="629" y="7284"/>
                    <a:pt x="1664" y="4992"/>
                    <a:pt x="3328" y="3328"/>
                  </a:cubicBezTo>
                  <a:cubicBezTo>
                    <a:pt x="4992" y="1664"/>
                    <a:pt x="7284" y="629"/>
                    <a:pt x="9835" y="629"/>
                  </a:cubicBezTo>
                  <a:close/>
                  <a:moveTo>
                    <a:pt x="9835" y="1"/>
                  </a:moveTo>
                  <a:cubicBezTo>
                    <a:pt x="4400" y="1"/>
                    <a:pt x="1" y="4400"/>
                    <a:pt x="1" y="9835"/>
                  </a:cubicBezTo>
                  <a:cubicBezTo>
                    <a:pt x="1" y="15270"/>
                    <a:pt x="4400" y="19669"/>
                    <a:pt x="9835" y="19669"/>
                  </a:cubicBezTo>
                  <a:cubicBezTo>
                    <a:pt x="15269" y="19669"/>
                    <a:pt x="19669" y="15270"/>
                    <a:pt x="19669" y="9835"/>
                  </a:cubicBezTo>
                  <a:cubicBezTo>
                    <a:pt x="19669" y="4400"/>
                    <a:pt x="15269" y="1"/>
                    <a:pt x="98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34"/>
            <p:cNvSpPr/>
            <p:nvPr/>
          </p:nvSpPr>
          <p:spPr>
            <a:xfrm>
              <a:off x="4782717" y="4005109"/>
              <a:ext cx="104212" cy="168099"/>
            </a:xfrm>
            <a:custGeom>
              <a:rect b="b" l="l" r="r" t="t"/>
              <a:pathLst>
                <a:path extrusionOk="0" h="14752" w="7728">
                  <a:moveTo>
                    <a:pt x="7727" y="0"/>
                  </a:moveTo>
                  <a:lnTo>
                    <a:pt x="4511" y="481"/>
                  </a:lnTo>
                  <a:lnTo>
                    <a:pt x="0" y="14751"/>
                  </a:lnTo>
                  <a:lnTo>
                    <a:pt x="77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34"/>
            <p:cNvSpPr/>
            <p:nvPr/>
          </p:nvSpPr>
          <p:spPr>
            <a:xfrm>
              <a:off x="4777727" y="4001406"/>
              <a:ext cx="114177" cy="175506"/>
            </a:xfrm>
            <a:custGeom>
              <a:rect b="b" l="l" r="r" t="t"/>
              <a:pathLst>
                <a:path extrusionOk="0" h="15402" w="8467">
                  <a:moveTo>
                    <a:pt x="8121" y="0"/>
                  </a:moveTo>
                  <a:cubicBezTo>
                    <a:pt x="8006" y="0"/>
                    <a:pt x="7893" y="69"/>
                    <a:pt x="7838" y="177"/>
                  </a:cubicBezTo>
                  <a:lnTo>
                    <a:pt x="1701" y="11897"/>
                  </a:lnTo>
                  <a:lnTo>
                    <a:pt x="5140" y="917"/>
                  </a:lnTo>
                  <a:cubicBezTo>
                    <a:pt x="5214" y="769"/>
                    <a:pt x="5103" y="584"/>
                    <a:pt x="4955" y="510"/>
                  </a:cubicBezTo>
                  <a:cubicBezTo>
                    <a:pt x="4935" y="505"/>
                    <a:pt x="4915" y="503"/>
                    <a:pt x="4895" y="503"/>
                  </a:cubicBezTo>
                  <a:cubicBezTo>
                    <a:pt x="4761" y="503"/>
                    <a:pt x="4617" y="603"/>
                    <a:pt x="4585" y="732"/>
                  </a:cubicBezTo>
                  <a:lnTo>
                    <a:pt x="75" y="15003"/>
                  </a:lnTo>
                  <a:cubicBezTo>
                    <a:pt x="1" y="15150"/>
                    <a:pt x="75" y="15298"/>
                    <a:pt x="222" y="15372"/>
                  </a:cubicBezTo>
                  <a:cubicBezTo>
                    <a:pt x="262" y="15392"/>
                    <a:pt x="304" y="15401"/>
                    <a:pt x="346" y="15401"/>
                  </a:cubicBezTo>
                  <a:cubicBezTo>
                    <a:pt x="461" y="15401"/>
                    <a:pt x="575" y="15333"/>
                    <a:pt x="629" y="15224"/>
                  </a:cubicBezTo>
                  <a:lnTo>
                    <a:pt x="8393" y="473"/>
                  </a:lnTo>
                  <a:cubicBezTo>
                    <a:pt x="8467" y="325"/>
                    <a:pt x="8393" y="140"/>
                    <a:pt x="8245" y="29"/>
                  </a:cubicBezTo>
                  <a:cubicBezTo>
                    <a:pt x="8205" y="10"/>
                    <a:pt x="8163" y="0"/>
                    <a:pt x="81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34"/>
            <p:cNvSpPr/>
            <p:nvPr/>
          </p:nvSpPr>
          <p:spPr>
            <a:xfrm>
              <a:off x="3897376" y="4214059"/>
              <a:ext cx="388880" cy="166424"/>
            </a:xfrm>
            <a:custGeom>
              <a:rect b="b" l="l" r="r" t="t"/>
              <a:pathLst>
                <a:path extrusionOk="0" h="14605" w="28838">
                  <a:moveTo>
                    <a:pt x="6544" y="1"/>
                  </a:moveTo>
                  <a:cubicBezTo>
                    <a:pt x="6359" y="1"/>
                    <a:pt x="6211" y="112"/>
                    <a:pt x="6137" y="259"/>
                  </a:cubicBezTo>
                  <a:lnTo>
                    <a:pt x="111" y="14013"/>
                  </a:lnTo>
                  <a:cubicBezTo>
                    <a:pt x="0" y="14271"/>
                    <a:pt x="222" y="14604"/>
                    <a:pt x="518" y="14604"/>
                  </a:cubicBezTo>
                  <a:lnTo>
                    <a:pt x="22293" y="14604"/>
                  </a:lnTo>
                  <a:cubicBezTo>
                    <a:pt x="22478" y="14604"/>
                    <a:pt x="22626" y="14493"/>
                    <a:pt x="22663" y="14345"/>
                  </a:cubicBezTo>
                  <a:lnTo>
                    <a:pt x="28726" y="592"/>
                  </a:lnTo>
                  <a:cubicBezTo>
                    <a:pt x="28837" y="333"/>
                    <a:pt x="28615" y="1"/>
                    <a:pt x="28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34"/>
            <p:cNvSpPr/>
            <p:nvPr/>
          </p:nvSpPr>
          <p:spPr>
            <a:xfrm>
              <a:off x="3894382" y="4210686"/>
              <a:ext cx="394854" cy="173158"/>
            </a:xfrm>
            <a:custGeom>
              <a:rect b="b" l="l" r="r" t="t"/>
              <a:pathLst>
                <a:path extrusionOk="0" h="15196" w="29281">
                  <a:moveTo>
                    <a:pt x="28542" y="592"/>
                  </a:moveTo>
                  <a:lnTo>
                    <a:pt x="28616" y="629"/>
                  </a:lnTo>
                  <a:lnTo>
                    <a:pt x="28652" y="740"/>
                  </a:lnTo>
                  <a:lnTo>
                    <a:pt x="28652" y="777"/>
                  </a:lnTo>
                  <a:lnTo>
                    <a:pt x="22626" y="14530"/>
                  </a:lnTo>
                  <a:lnTo>
                    <a:pt x="22515" y="14604"/>
                  </a:lnTo>
                  <a:lnTo>
                    <a:pt x="740" y="14604"/>
                  </a:lnTo>
                  <a:lnTo>
                    <a:pt x="666" y="14567"/>
                  </a:lnTo>
                  <a:lnTo>
                    <a:pt x="629" y="14456"/>
                  </a:lnTo>
                  <a:lnTo>
                    <a:pt x="629" y="14419"/>
                  </a:lnTo>
                  <a:lnTo>
                    <a:pt x="6655" y="666"/>
                  </a:lnTo>
                  <a:lnTo>
                    <a:pt x="6766" y="592"/>
                  </a:lnTo>
                  <a:close/>
                  <a:moveTo>
                    <a:pt x="6766" y="1"/>
                  </a:moveTo>
                  <a:cubicBezTo>
                    <a:pt x="6470" y="1"/>
                    <a:pt x="6211" y="149"/>
                    <a:pt x="6100" y="445"/>
                  </a:cubicBezTo>
                  <a:lnTo>
                    <a:pt x="74" y="14198"/>
                  </a:lnTo>
                  <a:lnTo>
                    <a:pt x="74" y="14161"/>
                  </a:lnTo>
                  <a:cubicBezTo>
                    <a:pt x="37" y="14272"/>
                    <a:pt x="0" y="14382"/>
                    <a:pt x="0" y="14456"/>
                  </a:cubicBezTo>
                  <a:cubicBezTo>
                    <a:pt x="0" y="14863"/>
                    <a:pt x="296" y="15196"/>
                    <a:pt x="740" y="15196"/>
                  </a:cubicBezTo>
                  <a:lnTo>
                    <a:pt x="22515" y="15196"/>
                  </a:lnTo>
                  <a:cubicBezTo>
                    <a:pt x="22811" y="15196"/>
                    <a:pt x="23070" y="15048"/>
                    <a:pt x="23181" y="14752"/>
                  </a:cubicBezTo>
                  <a:lnTo>
                    <a:pt x="29207" y="999"/>
                  </a:lnTo>
                  <a:cubicBezTo>
                    <a:pt x="29244" y="925"/>
                    <a:pt x="29281" y="814"/>
                    <a:pt x="29281" y="740"/>
                  </a:cubicBezTo>
                  <a:cubicBezTo>
                    <a:pt x="29281" y="334"/>
                    <a:pt x="28948" y="1"/>
                    <a:pt x="285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34"/>
            <p:cNvSpPr/>
            <p:nvPr/>
          </p:nvSpPr>
          <p:spPr>
            <a:xfrm>
              <a:off x="3925789" y="4226275"/>
              <a:ext cx="332041" cy="141982"/>
            </a:xfrm>
            <a:custGeom>
              <a:rect b="b" l="l" r="r" t="t"/>
              <a:pathLst>
                <a:path extrusionOk="0" h="12460" w="24623">
                  <a:moveTo>
                    <a:pt x="5583" y="1"/>
                  </a:moveTo>
                  <a:cubicBezTo>
                    <a:pt x="5435" y="1"/>
                    <a:pt x="5324" y="75"/>
                    <a:pt x="5250" y="223"/>
                  </a:cubicBezTo>
                  <a:lnTo>
                    <a:pt x="111" y="11942"/>
                  </a:lnTo>
                  <a:cubicBezTo>
                    <a:pt x="0" y="12201"/>
                    <a:pt x="185" y="12460"/>
                    <a:pt x="444" y="12460"/>
                  </a:cubicBezTo>
                  <a:lnTo>
                    <a:pt x="19040" y="12460"/>
                  </a:lnTo>
                  <a:cubicBezTo>
                    <a:pt x="19188" y="12460"/>
                    <a:pt x="19299" y="12386"/>
                    <a:pt x="19373" y="12238"/>
                  </a:cubicBezTo>
                  <a:lnTo>
                    <a:pt x="24512" y="518"/>
                  </a:lnTo>
                  <a:cubicBezTo>
                    <a:pt x="24623" y="260"/>
                    <a:pt x="24438" y="1"/>
                    <a:pt x="241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34"/>
            <p:cNvSpPr/>
            <p:nvPr/>
          </p:nvSpPr>
          <p:spPr>
            <a:xfrm>
              <a:off x="3922795" y="4222913"/>
              <a:ext cx="338028" cy="148716"/>
            </a:xfrm>
            <a:custGeom>
              <a:rect b="b" l="l" r="r" t="t"/>
              <a:pathLst>
                <a:path extrusionOk="0" h="13051" w="25067">
                  <a:moveTo>
                    <a:pt x="24401" y="592"/>
                  </a:moveTo>
                  <a:lnTo>
                    <a:pt x="24438" y="629"/>
                  </a:lnTo>
                  <a:lnTo>
                    <a:pt x="24438" y="666"/>
                  </a:lnTo>
                  <a:lnTo>
                    <a:pt x="19299" y="12422"/>
                  </a:lnTo>
                  <a:lnTo>
                    <a:pt x="19262" y="12459"/>
                  </a:lnTo>
                  <a:lnTo>
                    <a:pt x="666" y="12459"/>
                  </a:lnTo>
                  <a:lnTo>
                    <a:pt x="629" y="12422"/>
                  </a:lnTo>
                  <a:lnTo>
                    <a:pt x="629" y="12385"/>
                  </a:lnTo>
                  <a:lnTo>
                    <a:pt x="5768" y="629"/>
                  </a:lnTo>
                  <a:lnTo>
                    <a:pt x="5805" y="592"/>
                  </a:lnTo>
                  <a:close/>
                  <a:moveTo>
                    <a:pt x="5805" y="0"/>
                  </a:moveTo>
                  <a:cubicBezTo>
                    <a:pt x="5546" y="0"/>
                    <a:pt x="5324" y="148"/>
                    <a:pt x="5213" y="407"/>
                  </a:cubicBezTo>
                  <a:lnTo>
                    <a:pt x="38" y="12126"/>
                  </a:lnTo>
                  <a:cubicBezTo>
                    <a:pt x="1" y="12200"/>
                    <a:pt x="1" y="12311"/>
                    <a:pt x="1" y="12385"/>
                  </a:cubicBezTo>
                  <a:cubicBezTo>
                    <a:pt x="1" y="12755"/>
                    <a:pt x="296" y="13051"/>
                    <a:pt x="666" y="13051"/>
                  </a:cubicBezTo>
                  <a:lnTo>
                    <a:pt x="19262" y="13051"/>
                  </a:lnTo>
                  <a:cubicBezTo>
                    <a:pt x="19521" y="13051"/>
                    <a:pt x="19743" y="12903"/>
                    <a:pt x="19854" y="12644"/>
                  </a:cubicBezTo>
                  <a:lnTo>
                    <a:pt x="24993" y="924"/>
                  </a:lnTo>
                  <a:cubicBezTo>
                    <a:pt x="25067" y="850"/>
                    <a:pt x="25067" y="739"/>
                    <a:pt x="25067" y="666"/>
                  </a:cubicBezTo>
                  <a:cubicBezTo>
                    <a:pt x="25067" y="296"/>
                    <a:pt x="24771" y="0"/>
                    <a:pt x="24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34"/>
            <p:cNvSpPr/>
            <p:nvPr/>
          </p:nvSpPr>
          <p:spPr>
            <a:xfrm>
              <a:off x="3760773" y="4369931"/>
              <a:ext cx="441229" cy="12227"/>
            </a:xfrm>
            <a:custGeom>
              <a:rect b="b" l="l" r="r" t="t"/>
              <a:pathLst>
                <a:path extrusionOk="0" h="1073" w="32720">
                  <a:moveTo>
                    <a:pt x="0" y="1"/>
                  </a:moveTo>
                  <a:lnTo>
                    <a:pt x="0" y="1073"/>
                  </a:lnTo>
                  <a:lnTo>
                    <a:pt x="32719" y="1073"/>
                  </a:lnTo>
                  <a:lnTo>
                    <a:pt x="327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4"/>
            <p:cNvSpPr/>
            <p:nvPr/>
          </p:nvSpPr>
          <p:spPr>
            <a:xfrm>
              <a:off x="3756782" y="4366570"/>
              <a:ext cx="449698" cy="19383"/>
            </a:xfrm>
            <a:custGeom>
              <a:rect b="b" l="l" r="r" t="t"/>
              <a:pathLst>
                <a:path extrusionOk="0" h="1701" w="33348">
                  <a:moveTo>
                    <a:pt x="32719" y="629"/>
                  </a:moveTo>
                  <a:lnTo>
                    <a:pt x="32719" y="1072"/>
                  </a:lnTo>
                  <a:lnTo>
                    <a:pt x="592" y="1072"/>
                  </a:lnTo>
                  <a:lnTo>
                    <a:pt x="592" y="629"/>
                  </a:lnTo>
                  <a:close/>
                  <a:moveTo>
                    <a:pt x="296" y="0"/>
                  </a:moveTo>
                  <a:cubicBezTo>
                    <a:pt x="222" y="0"/>
                    <a:pt x="148" y="37"/>
                    <a:pt x="74" y="74"/>
                  </a:cubicBezTo>
                  <a:cubicBezTo>
                    <a:pt x="37" y="148"/>
                    <a:pt x="0" y="222"/>
                    <a:pt x="0" y="296"/>
                  </a:cubicBezTo>
                  <a:lnTo>
                    <a:pt x="0" y="1368"/>
                  </a:lnTo>
                  <a:cubicBezTo>
                    <a:pt x="0" y="1442"/>
                    <a:pt x="37" y="1553"/>
                    <a:pt x="74" y="1590"/>
                  </a:cubicBezTo>
                  <a:cubicBezTo>
                    <a:pt x="148" y="1664"/>
                    <a:pt x="222" y="1701"/>
                    <a:pt x="296" y="1701"/>
                  </a:cubicBezTo>
                  <a:lnTo>
                    <a:pt x="33015" y="1701"/>
                  </a:lnTo>
                  <a:cubicBezTo>
                    <a:pt x="33089" y="1701"/>
                    <a:pt x="33200" y="1664"/>
                    <a:pt x="33237" y="1590"/>
                  </a:cubicBezTo>
                  <a:cubicBezTo>
                    <a:pt x="33311" y="1553"/>
                    <a:pt x="33348" y="1442"/>
                    <a:pt x="33348" y="1368"/>
                  </a:cubicBezTo>
                  <a:lnTo>
                    <a:pt x="33348" y="296"/>
                  </a:lnTo>
                  <a:cubicBezTo>
                    <a:pt x="33348" y="222"/>
                    <a:pt x="33311" y="148"/>
                    <a:pt x="33237" y="74"/>
                  </a:cubicBezTo>
                  <a:cubicBezTo>
                    <a:pt x="33200" y="37"/>
                    <a:pt x="33089" y="0"/>
                    <a:pt x="330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34"/>
            <p:cNvSpPr/>
            <p:nvPr/>
          </p:nvSpPr>
          <p:spPr>
            <a:xfrm>
              <a:off x="3988103" y="4369931"/>
              <a:ext cx="213899" cy="12227"/>
            </a:xfrm>
            <a:custGeom>
              <a:rect b="b" l="l" r="r" t="t"/>
              <a:pathLst>
                <a:path extrusionOk="0" h="1073" w="15862">
                  <a:moveTo>
                    <a:pt x="1" y="1"/>
                  </a:moveTo>
                  <a:lnTo>
                    <a:pt x="1" y="1073"/>
                  </a:lnTo>
                  <a:lnTo>
                    <a:pt x="15861" y="1073"/>
                  </a:lnTo>
                  <a:lnTo>
                    <a:pt x="1586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34"/>
            <p:cNvSpPr/>
            <p:nvPr/>
          </p:nvSpPr>
          <p:spPr>
            <a:xfrm>
              <a:off x="3984112" y="4366570"/>
              <a:ext cx="222368" cy="19383"/>
            </a:xfrm>
            <a:custGeom>
              <a:rect b="b" l="l" r="r" t="t"/>
              <a:pathLst>
                <a:path extrusionOk="0" h="1701" w="16490">
                  <a:moveTo>
                    <a:pt x="15861" y="629"/>
                  </a:moveTo>
                  <a:lnTo>
                    <a:pt x="15861" y="1072"/>
                  </a:lnTo>
                  <a:lnTo>
                    <a:pt x="593" y="1072"/>
                  </a:lnTo>
                  <a:lnTo>
                    <a:pt x="593" y="629"/>
                  </a:lnTo>
                  <a:close/>
                  <a:moveTo>
                    <a:pt x="297" y="0"/>
                  </a:moveTo>
                  <a:cubicBezTo>
                    <a:pt x="223" y="0"/>
                    <a:pt x="149" y="37"/>
                    <a:pt x="75" y="74"/>
                  </a:cubicBezTo>
                  <a:cubicBezTo>
                    <a:pt x="38" y="148"/>
                    <a:pt x="1" y="222"/>
                    <a:pt x="1" y="296"/>
                  </a:cubicBezTo>
                  <a:lnTo>
                    <a:pt x="1" y="1368"/>
                  </a:lnTo>
                  <a:cubicBezTo>
                    <a:pt x="1" y="1442"/>
                    <a:pt x="38" y="1553"/>
                    <a:pt x="75" y="1590"/>
                  </a:cubicBezTo>
                  <a:cubicBezTo>
                    <a:pt x="149" y="1664"/>
                    <a:pt x="223" y="1701"/>
                    <a:pt x="297" y="1701"/>
                  </a:cubicBezTo>
                  <a:lnTo>
                    <a:pt x="16157" y="1701"/>
                  </a:lnTo>
                  <a:cubicBezTo>
                    <a:pt x="16231" y="1701"/>
                    <a:pt x="16342" y="1664"/>
                    <a:pt x="16379" y="1590"/>
                  </a:cubicBezTo>
                  <a:cubicBezTo>
                    <a:pt x="16453" y="1553"/>
                    <a:pt x="16490" y="1442"/>
                    <a:pt x="16490" y="1368"/>
                  </a:cubicBezTo>
                  <a:lnTo>
                    <a:pt x="16490" y="296"/>
                  </a:lnTo>
                  <a:cubicBezTo>
                    <a:pt x="16490" y="222"/>
                    <a:pt x="16453" y="148"/>
                    <a:pt x="16379" y="74"/>
                  </a:cubicBezTo>
                  <a:cubicBezTo>
                    <a:pt x="16342" y="37"/>
                    <a:pt x="16231" y="0"/>
                    <a:pt x="161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34"/>
            <p:cNvSpPr/>
            <p:nvPr/>
          </p:nvSpPr>
          <p:spPr>
            <a:xfrm>
              <a:off x="3899857" y="3918746"/>
              <a:ext cx="256768" cy="216972"/>
            </a:xfrm>
            <a:custGeom>
              <a:rect b="b" l="l" r="r" t="t"/>
              <a:pathLst>
                <a:path extrusionOk="0" h="19041" w="19041">
                  <a:moveTo>
                    <a:pt x="9539" y="0"/>
                  </a:moveTo>
                  <a:cubicBezTo>
                    <a:pt x="4290" y="0"/>
                    <a:pt x="1" y="4252"/>
                    <a:pt x="1" y="9502"/>
                  </a:cubicBezTo>
                  <a:cubicBezTo>
                    <a:pt x="1" y="14788"/>
                    <a:pt x="4290" y="19040"/>
                    <a:pt x="9539" y="19040"/>
                  </a:cubicBezTo>
                  <a:cubicBezTo>
                    <a:pt x="14789" y="19040"/>
                    <a:pt x="19041" y="14788"/>
                    <a:pt x="19041" y="9502"/>
                  </a:cubicBezTo>
                  <a:cubicBezTo>
                    <a:pt x="19041" y="4252"/>
                    <a:pt x="14789" y="0"/>
                    <a:pt x="95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34"/>
            <p:cNvSpPr/>
            <p:nvPr/>
          </p:nvSpPr>
          <p:spPr>
            <a:xfrm>
              <a:off x="3895879" y="3915373"/>
              <a:ext cx="264738" cy="223707"/>
            </a:xfrm>
            <a:custGeom>
              <a:rect b="b" l="l" r="r" t="t"/>
              <a:pathLst>
                <a:path extrusionOk="0" h="19632" w="19632">
                  <a:moveTo>
                    <a:pt x="9834" y="592"/>
                  </a:moveTo>
                  <a:cubicBezTo>
                    <a:pt x="12385" y="592"/>
                    <a:pt x="14678" y="1627"/>
                    <a:pt x="16341" y="3291"/>
                  </a:cubicBezTo>
                  <a:cubicBezTo>
                    <a:pt x="18005" y="4954"/>
                    <a:pt x="19040" y="7284"/>
                    <a:pt x="19040" y="9798"/>
                  </a:cubicBezTo>
                  <a:cubicBezTo>
                    <a:pt x="19040" y="12349"/>
                    <a:pt x="18005" y="14641"/>
                    <a:pt x="16341" y="16304"/>
                  </a:cubicBezTo>
                  <a:cubicBezTo>
                    <a:pt x="14678" y="18005"/>
                    <a:pt x="12385" y="19003"/>
                    <a:pt x="9834" y="19003"/>
                  </a:cubicBezTo>
                  <a:cubicBezTo>
                    <a:pt x="7283" y="19003"/>
                    <a:pt x="4991" y="18005"/>
                    <a:pt x="3328" y="16304"/>
                  </a:cubicBezTo>
                  <a:cubicBezTo>
                    <a:pt x="1664" y="14641"/>
                    <a:pt x="629" y="12349"/>
                    <a:pt x="629" y="9798"/>
                  </a:cubicBezTo>
                  <a:cubicBezTo>
                    <a:pt x="629" y="7284"/>
                    <a:pt x="1664" y="4954"/>
                    <a:pt x="3328" y="3291"/>
                  </a:cubicBezTo>
                  <a:cubicBezTo>
                    <a:pt x="4991" y="1627"/>
                    <a:pt x="7283" y="592"/>
                    <a:pt x="9834" y="592"/>
                  </a:cubicBezTo>
                  <a:close/>
                  <a:moveTo>
                    <a:pt x="9834" y="0"/>
                  </a:moveTo>
                  <a:cubicBezTo>
                    <a:pt x="4400" y="0"/>
                    <a:pt x="0" y="4400"/>
                    <a:pt x="0" y="9798"/>
                  </a:cubicBezTo>
                  <a:cubicBezTo>
                    <a:pt x="0" y="15232"/>
                    <a:pt x="4400" y="19632"/>
                    <a:pt x="9834" y="19632"/>
                  </a:cubicBezTo>
                  <a:cubicBezTo>
                    <a:pt x="15232" y="19632"/>
                    <a:pt x="19632" y="15232"/>
                    <a:pt x="19632" y="9798"/>
                  </a:cubicBezTo>
                  <a:cubicBezTo>
                    <a:pt x="19632" y="4400"/>
                    <a:pt x="15232" y="0"/>
                    <a:pt x="98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34"/>
            <p:cNvSpPr/>
            <p:nvPr/>
          </p:nvSpPr>
          <p:spPr>
            <a:xfrm>
              <a:off x="4028491" y="4121805"/>
              <a:ext cx="36908" cy="136922"/>
            </a:xfrm>
            <a:custGeom>
              <a:rect b="b" l="l" r="r" t="t"/>
              <a:pathLst>
                <a:path extrusionOk="0" h="12016" w="2737">
                  <a:moveTo>
                    <a:pt x="2736" y="0"/>
                  </a:moveTo>
                  <a:lnTo>
                    <a:pt x="0" y="1220"/>
                  </a:lnTo>
                  <a:lnTo>
                    <a:pt x="2219" y="12016"/>
                  </a:lnTo>
                  <a:lnTo>
                    <a:pt x="27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34"/>
            <p:cNvSpPr/>
            <p:nvPr/>
          </p:nvSpPr>
          <p:spPr>
            <a:xfrm>
              <a:off x="4024000" y="4118535"/>
              <a:ext cx="45377" cy="143987"/>
            </a:xfrm>
            <a:custGeom>
              <a:rect b="b" l="l" r="r" t="t"/>
              <a:pathLst>
                <a:path extrusionOk="0" h="12636" w="3365">
                  <a:moveTo>
                    <a:pt x="2736" y="768"/>
                  </a:moveTo>
                  <a:lnTo>
                    <a:pt x="2367" y="9789"/>
                  </a:lnTo>
                  <a:lnTo>
                    <a:pt x="677" y="1664"/>
                  </a:lnTo>
                  <a:lnTo>
                    <a:pt x="677" y="1664"/>
                  </a:lnTo>
                  <a:lnTo>
                    <a:pt x="2736" y="768"/>
                  </a:lnTo>
                  <a:close/>
                  <a:moveTo>
                    <a:pt x="3083" y="1"/>
                  </a:moveTo>
                  <a:cubicBezTo>
                    <a:pt x="3032" y="1"/>
                    <a:pt x="2977" y="10"/>
                    <a:pt x="2921" y="28"/>
                  </a:cubicBezTo>
                  <a:lnTo>
                    <a:pt x="185" y="1211"/>
                  </a:lnTo>
                  <a:cubicBezTo>
                    <a:pt x="75" y="1285"/>
                    <a:pt x="1" y="1433"/>
                    <a:pt x="38" y="1544"/>
                  </a:cubicBezTo>
                  <a:lnTo>
                    <a:pt x="2256" y="12376"/>
                  </a:lnTo>
                  <a:cubicBezTo>
                    <a:pt x="2293" y="12524"/>
                    <a:pt x="2441" y="12635"/>
                    <a:pt x="2589" y="12635"/>
                  </a:cubicBezTo>
                  <a:cubicBezTo>
                    <a:pt x="2736" y="12598"/>
                    <a:pt x="2847" y="12487"/>
                    <a:pt x="2847" y="12340"/>
                  </a:cubicBezTo>
                  <a:lnTo>
                    <a:pt x="3365" y="324"/>
                  </a:lnTo>
                  <a:cubicBezTo>
                    <a:pt x="3365" y="213"/>
                    <a:pt x="3328" y="102"/>
                    <a:pt x="3217" y="28"/>
                  </a:cubicBezTo>
                  <a:cubicBezTo>
                    <a:pt x="3180" y="10"/>
                    <a:pt x="3134" y="1"/>
                    <a:pt x="30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34"/>
            <p:cNvSpPr/>
            <p:nvPr/>
          </p:nvSpPr>
          <p:spPr>
            <a:xfrm>
              <a:off x="4971668" y="4285255"/>
              <a:ext cx="78280" cy="97325"/>
            </a:xfrm>
            <a:custGeom>
              <a:rect b="b" l="l" r="r" t="t"/>
              <a:pathLst>
                <a:path extrusionOk="0" h="8541" w="5805">
                  <a:moveTo>
                    <a:pt x="0" y="1"/>
                  </a:moveTo>
                  <a:lnTo>
                    <a:pt x="0" y="8541"/>
                  </a:lnTo>
                  <a:lnTo>
                    <a:pt x="5805" y="8541"/>
                  </a:lnTo>
                  <a:lnTo>
                    <a:pt x="580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34"/>
            <p:cNvSpPr/>
            <p:nvPr/>
          </p:nvSpPr>
          <p:spPr>
            <a:xfrm>
              <a:off x="4967677" y="4281882"/>
              <a:ext cx="86264" cy="104071"/>
            </a:xfrm>
            <a:custGeom>
              <a:rect b="b" l="l" r="r" t="t"/>
              <a:pathLst>
                <a:path extrusionOk="0" h="9133" w="6397">
                  <a:moveTo>
                    <a:pt x="5768" y="592"/>
                  </a:moveTo>
                  <a:lnTo>
                    <a:pt x="5768" y="8504"/>
                  </a:lnTo>
                  <a:lnTo>
                    <a:pt x="629" y="8504"/>
                  </a:lnTo>
                  <a:lnTo>
                    <a:pt x="629" y="592"/>
                  </a:lnTo>
                  <a:close/>
                  <a:moveTo>
                    <a:pt x="296" y="1"/>
                  </a:moveTo>
                  <a:cubicBezTo>
                    <a:pt x="222" y="1"/>
                    <a:pt x="148" y="38"/>
                    <a:pt x="74" y="75"/>
                  </a:cubicBezTo>
                  <a:cubicBezTo>
                    <a:pt x="37" y="149"/>
                    <a:pt x="0" y="223"/>
                    <a:pt x="0" y="297"/>
                  </a:cubicBezTo>
                  <a:lnTo>
                    <a:pt x="0" y="8837"/>
                  </a:lnTo>
                  <a:cubicBezTo>
                    <a:pt x="0" y="8911"/>
                    <a:pt x="37" y="8985"/>
                    <a:pt x="74" y="9059"/>
                  </a:cubicBezTo>
                  <a:cubicBezTo>
                    <a:pt x="148" y="9096"/>
                    <a:pt x="222" y="9133"/>
                    <a:pt x="296" y="9133"/>
                  </a:cubicBezTo>
                  <a:lnTo>
                    <a:pt x="6101" y="9133"/>
                  </a:lnTo>
                  <a:cubicBezTo>
                    <a:pt x="6175" y="9133"/>
                    <a:pt x="6248" y="9096"/>
                    <a:pt x="6285" y="9059"/>
                  </a:cubicBezTo>
                  <a:cubicBezTo>
                    <a:pt x="6359" y="8985"/>
                    <a:pt x="6396" y="8911"/>
                    <a:pt x="6396" y="8837"/>
                  </a:cubicBezTo>
                  <a:lnTo>
                    <a:pt x="6396" y="297"/>
                  </a:lnTo>
                  <a:cubicBezTo>
                    <a:pt x="6396" y="223"/>
                    <a:pt x="6359" y="149"/>
                    <a:pt x="6285" y="75"/>
                  </a:cubicBezTo>
                  <a:cubicBezTo>
                    <a:pt x="6248" y="38"/>
                    <a:pt x="6175" y="1"/>
                    <a:pt x="61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34"/>
            <p:cNvSpPr/>
            <p:nvPr/>
          </p:nvSpPr>
          <p:spPr>
            <a:xfrm>
              <a:off x="5029492" y="4303373"/>
              <a:ext cx="41898" cy="65726"/>
            </a:xfrm>
            <a:custGeom>
              <a:rect b="b" l="l" r="r" t="t"/>
              <a:pathLst>
                <a:path extrusionOk="0" h="5768" w="3107">
                  <a:moveTo>
                    <a:pt x="481" y="0"/>
                  </a:moveTo>
                  <a:cubicBezTo>
                    <a:pt x="186" y="0"/>
                    <a:pt x="1" y="222"/>
                    <a:pt x="1" y="481"/>
                  </a:cubicBezTo>
                  <a:cubicBezTo>
                    <a:pt x="1" y="740"/>
                    <a:pt x="186" y="962"/>
                    <a:pt x="481" y="962"/>
                  </a:cubicBezTo>
                  <a:lnTo>
                    <a:pt x="1258" y="962"/>
                  </a:lnTo>
                  <a:cubicBezTo>
                    <a:pt x="1738" y="962"/>
                    <a:pt x="2145" y="1368"/>
                    <a:pt x="2145" y="1849"/>
                  </a:cubicBezTo>
                  <a:lnTo>
                    <a:pt x="2145" y="3919"/>
                  </a:lnTo>
                  <a:cubicBezTo>
                    <a:pt x="2145" y="4437"/>
                    <a:pt x="1738" y="4844"/>
                    <a:pt x="1258" y="4844"/>
                  </a:cubicBezTo>
                  <a:lnTo>
                    <a:pt x="629" y="4844"/>
                  </a:lnTo>
                  <a:cubicBezTo>
                    <a:pt x="371" y="4844"/>
                    <a:pt x="149" y="5028"/>
                    <a:pt x="149" y="5287"/>
                  </a:cubicBezTo>
                  <a:cubicBezTo>
                    <a:pt x="149" y="5583"/>
                    <a:pt x="371" y="5768"/>
                    <a:pt x="629" y="5768"/>
                  </a:cubicBezTo>
                  <a:lnTo>
                    <a:pt x="1258" y="5768"/>
                  </a:lnTo>
                  <a:cubicBezTo>
                    <a:pt x="2256" y="5768"/>
                    <a:pt x="3106" y="4955"/>
                    <a:pt x="3106" y="3919"/>
                  </a:cubicBezTo>
                  <a:lnTo>
                    <a:pt x="3106" y="1849"/>
                  </a:lnTo>
                  <a:cubicBezTo>
                    <a:pt x="3106" y="851"/>
                    <a:pt x="2256" y="0"/>
                    <a:pt x="12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34"/>
            <p:cNvSpPr/>
            <p:nvPr/>
          </p:nvSpPr>
          <p:spPr>
            <a:xfrm>
              <a:off x="5025015" y="4300000"/>
              <a:ext cx="50366" cy="72894"/>
            </a:xfrm>
            <a:custGeom>
              <a:rect b="b" l="l" r="r" t="t"/>
              <a:pathLst>
                <a:path extrusionOk="0" h="6397" w="3735">
                  <a:moveTo>
                    <a:pt x="1590" y="592"/>
                  </a:moveTo>
                  <a:cubicBezTo>
                    <a:pt x="2440" y="629"/>
                    <a:pt x="3106" y="1295"/>
                    <a:pt x="3106" y="2145"/>
                  </a:cubicBezTo>
                  <a:lnTo>
                    <a:pt x="3106" y="4215"/>
                  </a:lnTo>
                  <a:cubicBezTo>
                    <a:pt x="3106" y="5066"/>
                    <a:pt x="2440" y="5768"/>
                    <a:pt x="1590" y="5768"/>
                  </a:cubicBezTo>
                  <a:lnTo>
                    <a:pt x="961" y="5768"/>
                  </a:lnTo>
                  <a:cubicBezTo>
                    <a:pt x="887" y="5768"/>
                    <a:pt x="813" y="5694"/>
                    <a:pt x="813" y="5583"/>
                  </a:cubicBezTo>
                  <a:cubicBezTo>
                    <a:pt x="813" y="5509"/>
                    <a:pt x="887" y="5435"/>
                    <a:pt x="961" y="5435"/>
                  </a:cubicBezTo>
                  <a:lnTo>
                    <a:pt x="1590" y="5435"/>
                  </a:lnTo>
                  <a:cubicBezTo>
                    <a:pt x="2255" y="5435"/>
                    <a:pt x="2773" y="4881"/>
                    <a:pt x="2773" y="4215"/>
                  </a:cubicBezTo>
                  <a:lnTo>
                    <a:pt x="2773" y="2145"/>
                  </a:lnTo>
                  <a:cubicBezTo>
                    <a:pt x="2773" y="1480"/>
                    <a:pt x="2255" y="962"/>
                    <a:pt x="1590" y="962"/>
                  </a:cubicBezTo>
                  <a:lnTo>
                    <a:pt x="813" y="962"/>
                  </a:lnTo>
                  <a:cubicBezTo>
                    <a:pt x="703" y="962"/>
                    <a:pt x="629" y="888"/>
                    <a:pt x="629" y="777"/>
                  </a:cubicBezTo>
                  <a:cubicBezTo>
                    <a:pt x="629" y="703"/>
                    <a:pt x="703" y="592"/>
                    <a:pt x="813" y="592"/>
                  </a:cubicBezTo>
                  <a:close/>
                  <a:moveTo>
                    <a:pt x="813" y="1"/>
                  </a:moveTo>
                  <a:cubicBezTo>
                    <a:pt x="370" y="1"/>
                    <a:pt x="0" y="333"/>
                    <a:pt x="0" y="777"/>
                  </a:cubicBezTo>
                  <a:cubicBezTo>
                    <a:pt x="0" y="1221"/>
                    <a:pt x="370" y="1553"/>
                    <a:pt x="813" y="1553"/>
                  </a:cubicBezTo>
                  <a:lnTo>
                    <a:pt x="1590" y="1553"/>
                  </a:lnTo>
                  <a:cubicBezTo>
                    <a:pt x="1886" y="1553"/>
                    <a:pt x="2181" y="1812"/>
                    <a:pt x="2181" y="2145"/>
                  </a:cubicBezTo>
                  <a:lnTo>
                    <a:pt x="2181" y="4215"/>
                  </a:lnTo>
                  <a:cubicBezTo>
                    <a:pt x="2181" y="4548"/>
                    <a:pt x="1886" y="4807"/>
                    <a:pt x="1590" y="4807"/>
                  </a:cubicBezTo>
                  <a:lnTo>
                    <a:pt x="961" y="4807"/>
                  </a:lnTo>
                  <a:cubicBezTo>
                    <a:pt x="518" y="4807"/>
                    <a:pt x="185" y="5177"/>
                    <a:pt x="185" y="5583"/>
                  </a:cubicBezTo>
                  <a:cubicBezTo>
                    <a:pt x="185" y="6027"/>
                    <a:pt x="518" y="6397"/>
                    <a:pt x="961" y="6397"/>
                  </a:cubicBezTo>
                  <a:lnTo>
                    <a:pt x="1590" y="6397"/>
                  </a:lnTo>
                  <a:cubicBezTo>
                    <a:pt x="2773" y="6397"/>
                    <a:pt x="3734" y="5398"/>
                    <a:pt x="3734" y="4215"/>
                  </a:cubicBezTo>
                  <a:lnTo>
                    <a:pt x="3734" y="2145"/>
                  </a:lnTo>
                  <a:cubicBezTo>
                    <a:pt x="3734" y="962"/>
                    <a:pt x="2773" y="1"/>
                    <a:pt x="15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34"/>
            <p:cNvSpPr/>
            <p:nvPr/>
          </p:nvSpPr>
          <p:spPr>
            <a:xfrm>
              <a:off x="5261326" y="4433128"/>
              <a:ext cx="75786" cy="613552"/>
            </a:xfrm>
            <a:custGeom>
              <a:rect b="b" l="l" r="r" t="t"/>
              <a:pathLst>
                <a:path extrusionOk="0" h="53844" w="5620">
                  <a:moveTo>
                    <a:pt x="0" y="0"/>
                  </a:moveTo>
                  <a:lnTo>
                    <a:pt x="4474" y="53312"/>
                  </a:lnTo>
                  <a:cubicBezTo>
                    <a:pt x="4506" y="53634"/>
                    <a:pt x="4762" y="53844"/>
                    <a:pt x="5048" y="53844"/>
                  </a:cubicBezTo>
                  <a:cubicBezTo>
                    <a:pt x="5090" y="53844"/>
                    <a:pt x="5133" y="53839"/>
                    <a:pt x="5176" y="53830"/>
                  </a:cubicBezTo>
                  <a:cubicBezTo>
                    <a:pt x="5435" y="53756"/>
                    <a:pt x="5620" y="53497"/>
                    <a:pt x="5620" y="53201"/>
                  </a:cubicBezTo>
                  <a:lnTo>
                    <a:pt x="25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34"/>
            <p:cNvSpPr/>
            <p:nvPr/>
          </p:nvSpPr>
          <p:spPr>
            <a:xfrm>
              <a:off x="5256836" y="4429755"/>
              <a:ext cx="84268" cy="620139"/>
            </a:xfrm>
            <a:custGeom>
              <a:rect b="b" l="l" r="r" t="t"/>
              <a:pathLst>
                <a:path extrusionOk="0" h="54422" w="6249">
                  <a:moveTo>
                    <a:pt x="2588" y="629"/>
                  </a:moveTo>
                  <a:lnTo>
                    <a:pt x="5620" y="53497"/>
                  </a:lnTo>
                  <a:lnTo>
                    <a:pt x="5620" y="53534"/>
                  </a:lnTo>
                  <a:lnTo>
                    <a:pt x="5620" y="53571"/>
                  </a:lnTo>
                  <a:cubicBezTo>
                    <a:pt x="5620" y="53682"/>
                    <a:pt x="5546" y="53793"/>
                    <a:pt x="5435" y="53793"/>
                  </a:cubicBezTo>
                  <a:lnTo>
                    <a:pt x="5361" y="53830"/>
                  </a:lnTo>
                  <a:cubicBezTo>
                    <a:pt x="5250" y="53830"/>
                    <a:pt x="5139" y="53719"/>
                    <a:pt x="5102" y="53571"/>
                  </a:cubicBezTo>
                  <a:lnTo>
                    <a:pt x="5099" y="53572"/>
                  </a:lnTo>
                  <a:lnTo>
                    <a:pt x="5099" y="53572"/>
                  </a:lnTo>
                  <a:lnTo>
                    <a:pt x="657" y="629"/>
                  </a:lnTo>
                  <a:close/>
                  <a:moveTo>
                    <a:pt x="333" y="1"/>
                  </a:moveTo>
                  <a:cubicBezTo>
                    <a:pt x="222" y="1"/>
                    <a:pt x="148" y="38"/>
                    <a:pt x="111" y="112"/>
                  </a:cubicBezTo>
                  <a:cubicBezTo>
                    <a:pt x="37" y="149"/>
                    <a:pt x="0" y="259"/>
                    <a:pt x="0" y="333"/>
                  </a:cubicBezTo>
                  <a:lnTo>
                    <a:pt x="4511" y="53645"/>
                  </a:lnTo>
                  <a:lnTo>
                    <a:pt x="4511" y="53682"/>
                  </a:lnTo>
                  <a:cubicBezTo>
                    <a:pt x="4548" y="54126"/>
                    <a:pt x="4954" y="54422"/>
                    <a:pt x="5361" y="54422"/>
                  </a:cubicBezTo>
                  <a:lnTo>
                    <a:pt x="5583" y="54422"/>
                  </a:lnTo>
                  <a:cubicBezTo>
                    <a:pt x="5990" y="54311"/>
                    <a:pt x="6248" y="53941"/>
                    <a:pt x="6248" y="53571"/>
                  </a:cubicBezTo>
                  <a:lnTo>
                    <a:pt x="6248" y="53460"/>
                  </a:lnTo>
                  <a:lnTo>
                    <a:pt x="3180" y="296"/>
                  </a:lnTo>
                  <a:cubicBezTo>
                    <a:pt x="3180" y="112"/>
                    <a:pt x="3069" y="1"/>
                    <a:pt x="28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34"/>
            <p:cNvSpPr/>
            <p:nvPr/>
          </p:nvSpPr>
          <p:spPr>
            <a:xfrm>
              <a:off x="5667144" y="4433128"/>
              <a:ext cx="76285" cy="615239"/>
            </a:xfrm>
            <a:custGeom>
              <a:rect b="b" l="l" r="r" t="t"/>
              <a:pathLst>
                <a:path extrusionOk="0" h="53992" w="5657">
                  <a:moveTo>
                    <a:pt x="0" y="0"/>
                  </a:moveTo>
                  <a:lnTo>
                    <a:pt x="4474" y="53497"/>
                  </a:lnTo>
                  <a:cubicBezTo>
                    <a:pt x="4538" y="53786"/>
                    <a:pt x="4770" y="53992"/>
                    <a:pt x="5048" y="53992"/>
                  </a:cubicBezTo>
                  <a:cubicBezTo>
                    <a:pt x="5090" y="53992"/>
                    <a:pt x="5133" y="53987"/>
                    <a:pt x="5176" y="53978"/>
                  </a:cubicBezTo>
                  <a:cubicBezTo>
                    <a:pt x="5472" y="53941"/>
                    <a:pt x="5657" y="53645"/>
                    <a:pt x="5620" y="53386"/>
                  </a:cubicBezTo>
                  <a:lnTo>
                    <a:pt x="25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34"/>
            <p:cNvSpPr/>
            <p:nvPr/>
          </p:nvSpPr>
          <p:spPr>
            <a:xfrm>
              <a:off x="5662653" y="4429755"/>
              <a:ext cx="84268" cy="622247"/>
            </a:xfrm>
            <a:custGeom>
              <a:rect b="b" l="l" r="r" t="t"/>
              <a:pathLst>
                <a:path extrusionOk="0" h="54607" w="6249">
                  <a:moveTo>
                    <a:pt x="2588" y="629"/>
                  </a:moveTo>
                  <a:lnTo>
                    <a:pt x="5657" y="53682"/>
                  </a:lnTo>
                  <a:lnTo>
                    <a:pt x="5657" y="53719"/>
                  </a:lnTo>
                  <a:cubicBezTo>
                    <a:pt x="5657" y="53867"/>
                    <a:pt x="5583" y="53978"/>
                    <a:pt x="5435" y="53978"/>
                  </a:cubicBezTo>
                  <a:lnTo>
                    <a:pt x="5398" y="53978"/>
                  </a:lnTo>
                  <a:cubicBezTo>
                    <a:pt x="5250" y="53978"/>
                    <a:pt x="5139" y="53904"/>
                    <a:pt x="5139" y="53756"/>
                  </a:cubicBezTo>
                  <a:lnTo>
                    <a:pt x="657" y="629"/>
                  </a:lnTo>
                  <a:close/>
                  <a:moveTo>
                    <a:pt x="333" y="1"/>
                  </a:moveTo>
                  <a:cubicBezTo>
                    <a:pt x="222" y="1"/>
                    <a:pt x="148" y="38"/>
                    <a:pt x="111" y="112"/>
                  </a:cubicBezTo>
                  <a:cubicBezTo>
                    <a:pt x="37" y="149"/>
                    <a:pt x="0" y="259"/>
                    <a:pt x="0" y="333"/>
                  </a:cubicBezTo>
                  <a:lnTo>
                    <a:pt x="4511" y="53830"/>
                  </a:lnTo>
                  <a:cubicBezTo>
                    <a:pt x="4585" y="54274"/>
                    <a:pt x="4955" y="54606"/>
                    <a:pt x="5398" y="54606"/>
                  </a:cubicBezTo>
                  <a:cubicBezTo>
                    <a:pt x="5472" y="54606"/>
                    <a:pt x="5509" y="54606"/>
                    <a:pt x="5583" y="54569"/>
                  </a:cubicBezTo>
                  <a:cubicBezTo>
                    <a:pt x="5990" y="54495"/>
                    <a:pt x="6248" y="54126"/>
                    <a:pt x="6248" y="53719"/>
                  </a:cubicBezTo>
                  <a:lnTo>
                    <a:pt x="6248" y="53645"/>
                  </a:lnTo>
                  <a:lnTo>
                    <a:pt x="3217" y="296"/>
                  </a:lnTo>
                  <a:cubicBezTo>
                    <a:pt x="3180" y="112"/>
                    <a:pt x="3069" y="1"/>
                    <a:pt x="28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34"/>
            <p:cNvSpPr/>
            <p:nvPr/>
          </p:nvSpPr>
          <p:spPr>
            <a:xfrm>
              <a:off x="3960105" y="4433128"/>
              <a:ext cx="66818" cy="609769"/>
            </a:xfrm>
            <a:custGeom>
              <a:rect b="b" l="l" r="r" t="t"/>
              <a:pathLst>
                <a:path extrusionOk="0" h="53512" w="4955">
                  <a:moveTo>
                    <a:pt x="2404" y="0"/>
                  </a:moveTo>
                  <a:lnTo>
                    <a:pt x="38" y="52869"/>
                  </a:lnTo>
                  <a:cubicBezTo>
                    <a:pt x="1" y="53164"/>
                    <a:pt x="186" y="53423"/>
                    <a:pt x="482" y="53497"/>
                  </a:cubicBezTo>
                  <a:cubicBezTo>
                    <a:pt x="520" y="53507"/>
                    <a:pt x="559" y="53511"/>
                    <a:pt x="598" y="53511"/>
                  </a:cubicBezTo>
                  <a:cubicBezTo>
                    <a:pt x="859" y="53511"/>
                    <a:pt x="1115" y="53306"/>
                    <a:pt x="1147" y="53016"/>
                  </a:cubicBezTo>
                  <a:lnTo>
                    <a:pt x="49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34"/>
            <p:cNvSpPr/>
            <p:nvPr/>
          </p:nvSpPr>
          <p:spPr>
            <a:xfrm>
              <a:off x="3956127" y="4429755"/>
              <a:ext cx="74788" cy="616344"/>
            </a:xfrm>
            <a:custGeom>
              <a:rect b="b" l="l" r="r" t="t"/>
              <a:pathLst>
                <a:path extrusionOk="0" h="54089" w="5546">
                  <a:moveTo>
                    <a:pt x="4917" y="629"/>
                  </a:moveTo>
                  <a:lnTo>
                    <a:pt x="1149" y="53239"/>
                  </a:lnTo>
                  <a:lnTo>
                    <a:pt x="1149" y="53239"/>
                  </a:lnTo>
                  <a:lnTo>
                    <a:pt x="1146" y="53238"/>
                  </a:lnTo>
                  <a:cubicBezTo>
                    <a:pt x="1146" y="53386"/>
                    <a:pt x="998" y="53497"/>
                    <a:pt x="887" y="53497"/>
                  </a:cubicBezTo>
                  <a:lnTo>
                    <a:pt x="850" y="53460"/>
                  </a:lnTo>
                  <a:cubicBezTo>
                    <a:pt x="703" y="53460"/>
                    <a:pt x="629" y="53349"/>
                    <a:pt x="629" y="53202"/>
                  </a:cubicBezTo>
                  <a:lnTo>
                    <a:pt x="629" y="53165"/>
                  </a:lnTo>
                  <a:lnTo>
                    <a:pt x="2982" y="629"/>
                  </a:lnTo>
                  <a:close/>
                  <a:moveTo>
                    <a:pt x="2699" y="1"/>
                  </a:moveTo>
                  <a:cubicBezTo>
                    <a:pt x="2514" y="1"/>
                    <a:pt x="2366" y="112"/>
                    <a:pt x="2366" y="296"/>
                  </a:cubicBezTo>
                  <a:lnTo>
                    <a:pt x="0" y="53128"/>
                  </a:lnTo>
                  <a:lnTo>
                    <a:pt x="0" y="53202"/>
                  </a:lnTo>
                  <a:cubicBezTo>
                    <a:pt x="0" y="53608"/>
                    <a:pt x="296" y="53978"/>
                    <a:pt x="703" y="54089"/>
                  </a:cubicBezTo>
                  <a:lnTo>
                    <a:pt x="887" y="54089"/>
                  </a:lnTo>
                  <a:cubicBezTo>
                    <a:pt x="1331" y="54089"/>
                    <a:pt x="1701" y="53793"/>
                    <a:pt x="1775" y="53349"/>
                  </a:cubicBezTo>
                  <a:lnTo>
                    <a:pt x="1775" y="53312"/>
                  </a:lnTo>
                  <a:lnTo>
                    <a:pt x="5546" y="333"/>
                  </a:lnTo>
                  <a:cubicBezTo>
                    <a:pt x="5546" y="259"/>
                    <a:pt x="5509" y="149"/>
                    <a:pt x="5472" y="112"/>
                  </a:cubicBezTo>
                  <a:cubicBezTo>
                    <a:pt x="5398" y="38"/>
                    <a:pt x="5324" y="1"/>
                    <a:pt x="52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34"/>
            <p:cNvSpPr/>
            <p:nvPr/>
          </p:nvSpPr>
          <p:spPr>
            <a:xfrm>
              <a:off x="3586193" y="4433128"/>
              <a:ext cx="66333" cy="607661"/>
            </a:xfrm>
            <a:custGeom>
              <a:rect b="b" l="l" r="r" t="t"/>
              <a:pathLst>
                <a:path extrusionOk="0" h="53327" w="4919">
                  <a:moveTo>
                    <a:pt x="2367" y="0"/>
                  </a:moveTo>
                  <a:lnTo>
                    <a:pt x="38" y="52684"/>
                  </a:lnTo>
                  <a:cubicBezTo>
                    <a:pt x="1" y="52979"/>
                    <a:pt x="186" y="53238"/>
                    <a:pt x="445" y="53312"/>
                  </a:cubicBezTo>
                  <a:cubicBezTo>
                    <a:pt x="488" y="53322"/>
                    <a:pt x="531" y="53326"/>
                    <a:pt x="574" y="53326"/>
                  </a:cubicBezTo>
                  <a:cubicBezTo>
                    <a:pt x="859" y="53326"/>
                    <a:pt x="1115" y="53121"/>
                    <a:pt x="1147" y="52832"/>
                  </a:cubicBezTo>
                  <a:lnTo>
                    <a:pt x="49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34"/>
            <p:cNvSpPr/>
            <p:nvPr/>
          </p:nvSpPr>
          <p:spPr>
            <a:xfrm>
              <a:off x="3595672" y="4399422"/>
              <a:ext cx="2150251" cy="52257"/>
            </a:xfrm>
            <a:custGeom>
              <a:rect b="b" l="l" r="r" t="t"/>
              <a:pathLst>
                <a:path extrusionOk="0" h="4586" w="159455">
                  <a:moveTo>
                    <a:pt x="0" y="1"/>
                  </a:moveTo>
                  <a:lnTo>
                    <a:pt x="0" y="4585"/>
                  </a:lnTo>
                  <a:lnTo>
                    <a:pt x="159455" y="4585"/>
                  </a:lnTo>
                  <a:lnTo>
                    <a:pt x="1594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34"/>
            <p:cNvSpPr/>
            <p:nvPr/>
          </p:nvSpPr>
          <p:spPr>
            <a:xfrm>
              <a:off x="3591681" y="4396049"/>
              <a:ext cx="2158234" cy="59414"/>
            </a:xfrm>
            <a:custGeom>
              <a:rect b="b" l="l" r="r" t="t"/>
              <a:pathLst>
                <a:path extrusionOk="0" h="5214" w="160047">
                  <a:moveTo>
                    <a:pt x="159455" y="629"/>
                  </a:moveTo>
                  <a:lnTo>
                    <a:pt x="159455" y="4585"/>
                  </a:lnTo>
                  <a:lnTo>
                    <a:pt x="592" y="4585"/>
                  </a:lnTo>
                  <a:lnTo>
                    <a:pt x="592" y="629"/>
                  </a:lnTo>
                  <a:close/>
                  <a:moveTo>
                    <a:pt x="296" y="1"/>
                  </a:moveTo>
                  <a:cubicBezTo>
                    <a:pt x="222" y="1"/>
                    <a:pt x="149" y="38"/>
                    <a:pt x="75" y="112"/>
                  </a:cubicBezTo>
                  <a:cubicBezTo>
                    <a:pt x="38" y="149"/>
                    <a:pt x="1" y="223"/>
                    <a:pt x="1" y="297"/>
                  </a:cubicBezTo>
                  <a:lnTo>
                    <a:pt x="1" y="4881"/>
                  </a:lnTo>
                  <a:cubicBezTo>
                    <a:pt x="1" y="4955"/>
                    <a:pt x="38" y="5066"/>
                    <a:pt x="75" y="5103"/>
                  </a:cubicBezTo>
                  <a:cubicBezTo>
                    <a:pt x="149" y="5177"/>
                    <a:pt x="222" y="5214"/>
                    <a:pt x="296" y="5214"/>
                  </a:cubicBezTo>
                  <a:lnTo>
                    <a:pt x="159751" y="5214"/>
                  </a:lnTo>
                  <a:cubicBezTo>
                    <a:pt x="159824" y="5214"/>
                    <a:pt x="159898" y="5177"/>
                    <a:pt x="159972" y="5103"/>
                  </a:cubicBezTo>
                  <a:cubicBezTo>
                    <a:pt x="160046" y="5066"/>
                    <a:pt x="160046" y="4955"/>
                    <a:pt x="160046" y="4881"/>
                  </a:cubicBezTo>
                  <a:lnTo>
                    <a:pt x="160046" y="297"/>
                  </a:lnTo>
                  <a:cubicBezTo>
                    <a:pt x="160046" y="223"/>
                    <a:pt x="160046" y="149"/>
                    <a:pt x="159972" y="112"/>
                  </a:cubicBezTo>
                  <a:cubicBezTo>
                    <a:pt x="159898" y="38"/>
                    <a:pt x="159824" y="1"/>
                    <a:pt x="1597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34"/>
            <p:cNvSpPr/>
            <p:nvPr/>
          </p:nvSpPr>
          <p:spPr>
            <a:xfrm>
              <a:off x="3595672" y="4399422"/>
              <a:ext cx="2150251" cy="18129"/>
            </a:xfrm>
            <a:custGeom>
              <a:rect b="b" l="l" r="r" t="t"/>
              <a:pathLst>
                <a:path extrusionOk="0" h="1591" w="159455">
                  <a:moveTo>
                    <a:pt x="0" y="1"/>
                  </a:moveTo>
                  <a:lnTo>
                    <a:pt x="0" y="1591"/>
                  </a:lnTo>
                  <a:lnTo>
                    <a:pt x="159455" y="1591"/>
                  </a:lnTo>
                  <a:lnTo>
                    <a:pt x="1594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34"/>
            <p:cNvSpPr/>
            <p:nvPr/>
          </p:nvSpPr>
          <p:spPr>
            <a:xfrm>
              <a:off x="3591681" y="4396049"/>
              <a:ext cx="2158234" cy="24875"/>
            </a:xfrm>
            <a:custGeom>
              <a:rect b="b" l="l" r="r" t="t"/>
              <a:pathLst>
                <a:path extrusionOk="0" h="2183" w="160047">
                  <a:moveTo>
                    <a:pt x="159455" y="629"/>
                  </a:moveTo>
                  <a:lnTo>
                    <a:pt x="159455" y="1591"/>
                  </a:lnTo>
                  <a:lnTo>
                    <a:pt x="592" y="1591"/>
                  </a:lnTo>
                  <a:lnTo>
                    <a:pt x="592" y="629"/>
                  </a:lnTo>
                  <a:close/>
                  <a:moveTo>
                    <a:pt x="296" y="1"/>
                  </a:moveTo>
                  <a:cubicBezTo>
                    <a:pt x="222" y="1"/>
                    <a:pt x="149" y="38"/>
                    <a:pt x="75" y="112"/>
                  </a:cubicBezTo>
                  <a:cubicBezTo>
                    <a:pt x="38" y="149"/>
                    <a:pt x="1" y="223"/>
                    <a:pt x="1" y="297"/>
                  </a:cubicBezTo>
                  <a:lnTo>
                    <a:pt x="1" y="1887"/>
                  </a:lnTo>
                  <a:cubicBezTo>
                    <a:pt x="1" y="1960"/>
                    <a:pt x="38" y="2034"/>
                    <a:pt x="75" y="2108"/>
                  </a:cubicBezTo>
                  <a:cubicBezTo>
                    <a:pt x="149" y="2145"/>
                    <a:pt x="222" y="2182"/>
                    <a:pt x="296" y="2182"/>
                  </a:cubicBezTo>
                  <a:lnTo>
                    <a:pt x="159751" y="2182"/>
                  </a:lnTo>
                  <a:cubicBezTo>
                    <a:pt x="159824" y="2182"/>
                    <a:pt x="159898" y="2145"/>
                    <a:pt x="159972" y="2108"/>
                  </a:cubicBezTo>
                  <a:cubicBezTo>
                    <a:pt x="160046" y="2034"/>
                    <a:pt x="160046" y="1960"/>
                    <a:pt x="160046" y="1887"/>
                  </a:cubicBezTo>
                  <a:lnTo>
                    <a:pt x="160046" y="297"/>
                  </a:lnTo>
                  <a:cubicBezTo>
                    <a:pt x="160046" y="223"/>
                    <a:pt x="160046" y="149"/>
                    <a:pt x="159972" y="112"/>
                  </a:cubicBezTo>
                  <a:cubicBezTo>
                    <a:pt x="159898" y="38"/>
                    <a:pt x="159824" y="1"/>
                    <a:pt x="1597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4"/>
            <p:cNvSpPr/>
            <p:nvPr/>
          </p:nvSpPr>
          <p:spPr>
            <a:xfrm>
              <a:off x="5207980" y="4399422"/>
              <a:ext cx="537944" cy="52257"/>
            </a:xfrm>
            <a:custGeom>
              <a:rect b="b" l="l" r="r" t="t"/>
              <a:pathLst>
                <a:path extrusionOk="0" h="4586" w="39892">
                  <a:moveTo>
                    <a:pt x="0" y="1"/>
                  </a:moveTo>
                  <a:lnTo>
                    <a:pt x="0" y="4585"/>
                  </a:lnTo>
                  <a:lnTo>
                    <a:pt x="39892" y="4585"/>
                  </a:lnTo>
                  <a:lnTo>
                    <a:pt x="398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34"/>
            <p:cNvSpPr/>
            <p:nvPr/>
          </p:nvSpPr>
          <p:spPr>
            <a:xfrm>
              <a:off x="5203988" y="4396049"/>
              <a:ext cx="545927" cy="59414"/>
            </a:xfrm>
            <a:custGeom>
              <a:rect b="b" l="l" r="r" t="t"/>
              <a:pathLst>
                <a:path extrusionOk="0" h="5214" w="40484">
                  <a:moveTo>
                    <a:pt x="39892" y="629"/>
                  </a:moveTo>
                  <a:lnTo>
                    <a:pt x="39892" y="4585"/>
                  </a:lnTo>
                  <a:lnTo>
                    <a:pt x="592" y="4585"/>
                  </a:lnTo>
                  <a:lnTo>
                    <a:pt x="592" y="629"/>
                  </a:lnTo>
                  <a:close/>
                  <a:moveTo>
                    <a:pt x="296" y="1"/>
                  </a:moveTo>
                  <a:cubicBezTo>
                    <a:pt x="222" y="1"/>
                    <a:pt x="148" y="38"/>
                    <a:pt x="74" y="112"/>
                  </a:cubicBezTo>
                  <a:cubicBezTo>
                    <a:pt x="1" y="149"/>
                    <a:pt x="1" y="223"/>
                    <a:pt x="1" y="297"/>
                  </a:cubicBezTo>
                  <a:lnTo>
                    <a:pt x="1" y="4881"/>
                  </a:lnTo>
                  <a:cubicBezTo>
                    <a:pt x="1" y="4955"/>
                    <a:pt x="1" y="5066"/>
                    <a:pt x="74" y="5103"/>
                  </a:cubicBezTo>
                  <a:cubicBezTo>
                    <a:pt x="148" y="5177"/>
                    <a:pt x="222" y="5214"/>
                    <a:pt x="296" y="5214"/>
                  </a:cubicBezTo>
                  <a:lnTo>
                    <a:pt x="40188" y="5214"/>
                  </a:lnTo>
                  <a:cubicBezTo>
                    <a:pt x="40261" y="5214"/>
                    <a:pt x="40335" y="5177"/>
                    <a:pt x="40409" y="5103"/>
                  </a:cubicBezTo>
                  <a:cubicBezTo>
                    <a:pt x="40483" y="5066"/>
                    <a:pt x="40483" y="4955"/>
                    <a:pt x="40483" y="4881"/>
                  </a:cubicBezTo>
                  <a:lnTo>
                    <a:pt x="40483" y="297"/>
                  </a:lnTo>
                  <a:cubicBezTo>
                    <a:pt x="40483" y="223"/>
                    <a:pt x="40483" y="149"/>
                    <a:pt x="40409" y="112"/>
                  </a:cubicBezTo>
                  <a:cubicBezTo>
                    <a:pt x="40335" y="38"/>
                    <a:pt x="40261" y="1"/>
                    <a:pt x="401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34"/>
            <p:cNvSpPr/>
            <p:nvPr/>
          </p:nvSpPr>
          <p:spPr>
            <a:xfrm>
              <a:off x="3576726" y="4382147"/>
              <a:ext cx="2188642" cy="19816"/>
            </a:xfrm>
            <a:custGeom>
              <a:rect b="b" l="l" r="r" t="t"/>
              <a:pathLst>
                <a:path extrusionOk="0" h="1739" w="162302">
                  <a:moveTo>
                    <a:pt x="1" y="1"/>
                  </a:moveTo>
                  <a:lnTo>
                    <a:pt x="1" y="1739"/>
                  </a:lnTo>
                  <a:lnTo>
                    <a:pt x="162301" y="1739"/>
                  </a:lnTo>
                  <a:lnTo>
                    <a:pt x="1623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34"/>
            <p:cNvSpPr/>
            <p:nvPr/>
          </p:nvSpPr>
          <p:spPr>
            <a:xfrm>
              <a:off x="3572236" y="4378785"/>
              <a:ext cx="2197125" cy="26972"/>
            </a:xfrm>
            <a:custGeom>
              <a:rect b="b" l="l" r="r" t="t"/>
              <a:pathLst>
                <a:path extrusionOk="0" h="2367" w="162931">
                  <a:moveTo>
                    <a:pt x="162302" y="629"/>
                  </a:moveTo>
                  <a:lnTo>
                    <a:pt x="162302" y="1738"/>
                  </a:lnTo>
                  <a:lnTo>
                    <a:pt x="629" y="1738"/>
                  </a:lnTo>
                  <a:lnTo>
                    <a:pt x="629" y="629"/>
                  </a:lnTo>
                  <a:close/>
                  <a:moveTo>
                    <a:pt x="334" y="0"/>
                  </a:moveTo>
                  <a:cubicBezTo>
                    <a:pt x="223" y="0"/>
                    <a:pt x="149" y="37"/>
                    <a:pt x="112" y="74"/>
                  </a:cubicBezTo>
                  <a:cubicBezTo>
                    <a:pt x="38" y="148"/>
                    <a:pt x="1" y="222"/>
                    <a:pt x="1" y="296"/>
                  </a:cubicBezTo>
                  <a:lnTo>
                    <a:pt x="1" y="2034"/>
                  </a:lnTo>
                  <a:cubicBezTo>
                    <a:pt x="1" y="2144"/>
                    <a:pt x="38" y="2218"/>
                    <a:pt x="112" y="2255"/>
                  </a:cubicBezTo>
                  <a:cubicBezTo>
                    <a:pt x="149" y="2329"/>
                    <a:pt x="223" y="2366"/>
                    <a:pt x="334" y="2366"/>
                  </a:cubicBezTo>
                  <a:lnTo>
                    <a:pt x="162634" y="2366"/>
                  </a:lnTo>
                  <a:cubicBezTo>
                    <a:pt x="162708" y="2366"/>
                    <a:pt x="162782" y="2329"/>
                    <a:pt x="162819" y="2255"/>
                  </a:cubicBezTo>
                  <a:cubicBezTo>
                    <a:pt x="162893" y="2218"/>
                    <a:pt x="162930" y="2144"/>
                    <a:pt x="162930" y="2034"/>
                  </a:cubicBezTo>
                  <a:lnTo>
                    <a:pt x="162930" y="296"/>
                  </a:lnTo>
                  <a:cubicBezTo>
                    <a:pt x="162930" y="222"/>
                    <a:pt x="162893" y="148"/>
                    <a:pt x="162819" y="74"/>
                  </a:cubicBezTo>
                  <a:cubicBezTo>
                    <a:pt x="162782" y="37"/>
                    <a:pt x="162708" y="0"/>
                    <a:pt x="1626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4"/>
            <p:cNvSpPr/>
            <p:nvPr/>
          </p:nvSpPr>
          <p:spPr>
            <a:xfrm>
              <a:off x="5230405" y="4382147"/>
              <a:ext cx="534963" cy="19816"/>
            </a:xfrm>
            <a:custGeom>
              <a:rect b="b" l="l" r="r" t="t"/>
              <a:pathLst>
                <a:path extrusionOk="0" h="1739" w="39671">
                  <a:moveTo>
                    <a:pt x="1" y="1"/>
                  </a:moveTo>
                  <a:lnTo>
                    <a:pt x="1" y="1739"/>
                  </a:lnTo>
                  <a:lnTo>
                    <a:pt x="39670" y="1739"/>
                  </a:lnTo>
                  <a:lnTo>
                    <a:pt x="396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34"/>
            <p:cNvSpPr/>
            <p:nvPr/>
          </p:nvSpPr>
          <p:spPr>
            <a:xfrm>
              <a:off x="5226427" y="4378785"/>
              <a:ext cx="542933" cy="26972"/>
            </a:xfrm>
            <a:custGeom>
              <a:rect b="b" l="l" r="r" t="t"/>
              <a:pathLst>
                <a:path extrusionOk="0" h="2367" w="40262">
                  <a:moveTo>
                    <a:pt x="39633" y="629"/>
                  </a:moveTo>
                  <a:lnTo>
                    <a:pt x="39633" y="1738"/>
                  </a:lnTo>
                  <a:lnTo>
                    <a:pt x="592" y="1738"/>
                  </a:lnTo>
                  <a:lnTo>
                    <a:pt x="592" y="629"/>
                  </a:lnTo>
                  <a:close/>
                  <a:moveTo>
                    <a:pt x="296" y="0"/>
                  </a:moveTo>
                  <a:cubicBezTo>
                    <a:pt x="222" y="0"/>
                    <a:pt x="148" y="37"/>
                    <a:pt x="74" y="74"/>
                  </a:cubicBezTo>
                  <a:cubicBezTo>
                    <a:pt x="0" y="148"/>
                    <a:pt x="0" y="222"/>
                    <a:pt x="0" y="296"/>
                  </a:cubicBezTo>
                  <a:lnTo>
                    <a:pt x="0" y="2034"/>
                  </a:lnTo>
                  <a:cubicBezTo>
                    <a:pt x="0" y="2144"/>
                    <a:pt x="0" y="2218"/>
                    <a:pt x="74" y="2255"/>
                  </a:cubicBezTo>
                  <a:cubicBezTo>
                    <a:pt x="148" y="2329"/>
                    <a:pt x="222" y="2366"/>
                    <a:pt x="296" y="2366"/>
                  </a:cubicBezTo>
                  <a:lnTo>
                    <a:pt x="39965" y="2366"/>
                  </a:lnTo>
                  <a:cubicBezTo>
                    <a:pt x="40039" y="2366"/>
                    <a:pt x="40113" y="2329"/>
                    <a:pt x="40150" y="2255"/>
                  </a:cubicBezTo>
                  <a:cubicBezTo>
                    <a:pt x="40224" y="2218"/>
                    <a:pt x="40261" y="2144"/>
                    <a:pt x="40261" y="2034"/>
                  </a:cubicBezTo>
                  <a:lnTo>
                    <a:pt x="40261" y="296"/>
                  </a:lnTo>
                  <a:cubicBezTo>
                    <a:pt x="40261" y="222"/>
                    <a:pt x="40224" y="148"/>
                    <a:pt x="40150" y="74"/>
                  </a:cubicBezTo>
                  <a:cubicBezTo>
                    <a:pt x="40113" y="37"/>
                    <a:pt x="40039" y="0"/>
                    <a:pt x="399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34"/>
            <p:cNvSpPr/>
            <p:nvPr/>
          </p:nvSpPr>
          <p:spPr>
            <a:xfrm>
              <a:off x="5560949" y="4003753"/>
              <a:ext cx="224862" cy="166663"/>
            </a:xfrm>
            <a:custGeom>
              <a:rect b="b" l="l" r="r" t="t"/>
              <a:pathLst>
                <a:path extrusionOk="0" h="14626" w="16675">
                  <a:moveTo>
                    <a:pt x="6176" y="1"/>
                  </a:moveTo>
                  <a:cubicBezTo>
                    <a:pt x="5854" y="1"/>
                    <a:pt x="5521" y="27"/>
                    <a:pt x="5176" y="82"/>
                  </a:cubicBezTo>
                  <a:cubicBezTo>
                    <a:pt x="555" y="785"/>
                    <a:pt x="0" y="2966"/>
                    <a:pt x="296" y="4260"/>
                  </a:cubicBezTo>
                  <a:cubicBezTo>
                    <a:pt x="296" y="4260"/>
                    <a:pt x="2736" y="9842"/>
                    <a:pt x="4289" y="12320"/>
                  </a:cubicBezTo>
                  <a:cubicBezTo>
                    <a:pt x="5353" y="13953"/>
                    <a:pt x="6550" y="14625"/>
                    <a:pt x="7480" y="14625"/>
                  </a:cubicBezTo>
                  <a:cubicBezTo>
                    <a:pt x="7939" y="14625"/>
                    <a:pt x="8333" y="14461"/>
                    <a:pt x="8615" y="14168"/>
                  </a:cubicBezTo>
                  <a:lnTo>
                    <a:pt x="11055" y="11728"/>
                  </a:lnTo>
                  <a:lnTo>
                    <a:pt x="14086" y="14464"/>
                  </a:lnTo>
                  <a:lnTo>
                    <a:pt x="16674" y="10582"/>
                  </a:lnTo>
                  <a:cubicBezTo>
                    <a:pt x="16674" y="10582"/>
                    <a:pt x="14382" y="7550"/>
                    <a:pt x="13384" y="5702"/>
                  </a:cubicBezTo>
                  <a:cubicBezTo>
                    <a:pt x="12426" y="3958"/>
                    <a:pt x="10141" y="1"/>
                    <a:pt x="61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34"/>
            <p:cNvSpPr/>
            <p:nvPr/>
          </p:nvSpPr>
          <p:spPr>
            <a:xfrm>
              <a:off x="5559453" y="4000050"/>
              <a:ext cx="230836" cy="174002"/>
            </a:xfrm>
            <a:custGeom>
              <a:rect b="b" l="l" r="r" t="t"/>
              <a:pathLst>
                <a:path extrusionOk="0" h="15270" w="17118">
                  <a:moveTo>
                    <a:pt x="6249" y="629"/>
                  </a:moveTo>
                  <a:cubicBezTo>
                    <a:pt x="8134" y="629"/>
                    <a:pt x="9650" y="1553"/>
                    <a:pt x="10796" y="2736"/>
                  </a:cubicBezTo>
                  <a:cubicBezTo>
                    <a:pt x="11942" y="3919"/>
                    <a:pt x="12755" y="5287"/>
                    <a:pt x="13199" y="6175"/>
                  </a:cubicBezTo>
                  <a:cubicBezTo>
                    <a:pt x="14086" y="7790"/>
                    <a:pt x="15895" y="10246"/>
                    <a:pt x="16396" y="10917"/>
                  </a:cubicBezTo>
                  <a:lnTo>
                    <a:pt x="16396" y="10917"/>
                  </a:lnTo>
                  <a:lnTo>
                    <a:pt x="14123" y="14308"/>
                  </a:lnTo>
                  <a:lnTo>
                    <a:pt x="11387" y="11831"/>
                  </a:lnTo>
                  <a:cubicBezTo>
                    <a:pt x="11332" y="11776"/>
                    <a:pt x="11258" y="11748"/>
                    <a:pt x="11180" y="11748"/>
                  </a:cubicBezTo>
                  <a:cubicBezTo>
                    <a:pt x="11101" y="11748"/>
                    <a:pt x="11018" y="11776"/>
                    <a:pt x="10944" y="11831"/>
                  </a:cubicBezTo>
                  <a:cubicBezTo>
                    <a:pt x="10944" y="11831"/>
                    <a:pt x="9391" y="13421"/>
                    <a:pt x="8504" y="14271"/>
                  </a:cubicBezTo>
                  <a:cubicBezTo>
                    <a:pt x="8282" y="14493"/>
                    <a:pt x="7986" y="14641"/>
                    <a:pt x="7616" y="14641"/>
                  </a:cubicBezTo>
                  <a:cubicBezTo>
                    <a:pt x="6840" y="14641"/>
                    <a:pt x="5694" y="14049"/>
                    <a:pt x="4659" y="12460"/>
                  </a:cubicBezTo>
                  <a:cubicBezTo>
                    <a:pt x="3919" y="11277"/>
                    <a:pt x="2884" y="9243"/>
                    <a:pt x="2108" y="7543"/>
                  </a:cubicBezTo>
                  <a:cubicBezTo>
                    <a:pt x="1701" y="6692"/>
                    <a:pt x="1331" y="5916"/>
                    <a:pt x="1073" y="5361"/>
                  </a:cubicBezTo>
                  <a:cubicBezTo>
                    <a:pt x="883" y="4955"/>
                    <a:pt x="753" y="4647"/>
                    <a:pt x="697" y="4512"/>
                  </a:cubicBezTo>
                  <a:lnTo>
                    <a:pt x="697" y="4512"/>
                  </a:lnTo>
                  <a:lnTo>
                    <a:pt x="703" y="4511"/>
                  </a:lnTo>
                  <a:cubicBezTo>
                    <a:pt x="666" y="4363"/>
                    <a:pt x="629" y="4178"/>
                    <a:pt x="629" y="4030"/>
                  </a:cubicBezTo>
                  <a:cubicBezTo>
                    <a:pt x="629" y="3439"/>
                    <a:pt x="851" y="2810"/>
                    <a:pt x="1516" y="2182"/>
                  </a:cubicBezTo>
                  <a:cubicBezTo>
                    <a:pt x="2182" y="1590"/>
                    <a:pt x="3365" y="999"/>
                    <a:pt x="5324" y="703"/>
                  </a:cubicBezTo>
                  <a:cubicBezTo>
                    <a:pt x="5657" y="666"/>
                    <a:pt x="5953" y="629"/>
                    <a:pt x="6249" y="629"/>
                  </a:cubicBezTo>
                  <a:close/>
                  <a:moveTo>
                    <a:pt x="6249" y="1"/>
                  </a:moveTo>
                  <a:cubicBezTo>
                    <a:pt x="5916" y="1"/>
                    <a:pt x="5583" y="37"/>
                    <a:pt x="5250" y="111"/>
                  </a:cubicBezTo>
                  <a:cubicBezTo>
                    <a:pt x="3217" y="407"/>
                    <a:pt x="1923" y="999"/>
                    <a:pt x="1110" y="1738"/>
                  </a:cubicBezTo>
                  <a:cubicBezTo>
                    <a:pt x="296" y="2441"/>
                    <a:pt x="1" y="3291"/>
                    <a:pt x="38" y="4030"/>
                  </a:cubicBezTo>
                  <a:cubicBezTo>
                    <a:pt x="38" y="4252"/>
                    <a:pt x="38" y="4437"/>
                    <a:pt x="74" y="4659"/>
                  </a:cubicBezTo>
                  <a:lnTo>
                    <a:pt x="111" y="4696"/>
                  </a:lnTo>
                  <a:cubicBezTo>
                    <a:pt x="111" y="4696"/>
                    <a:pt x="740" y="6101"/>
                    <a:pt x="1516" y="7801"/>
                  </a:cubicBezTo>
                  <a:cubicBezTo>
                    <a:pt x="2330" y="9539"/>
                    <a:pt x="3365" y="11535"/>
                    <a:pt x="4141" y="12792"/>
                  </a:cubicBezTo>
                  <a:cubicBezTo>
                    <a:pt x="5250" y="14493"/>
                    <a:pt x="6507" y="15232"/>
                    <a:pt x="7616" y="15269"/>
                  </a:cubicBezTo>
                  <a:cubicBezTo>
                    <a:pt x="8134" y="15269"/>
                    <a:pt x="8615" y="15048"/>
                    <a:pt x="8947" y="14715"/>
                  </a:cubicBezTo>
                  <a:lnTo>
                    <a:pt x="10500" y="13162"/>
                  </a:lnTo>
                  <a:lnTo>
                    <a:pt x="11193" y="12469"/>
                  </a:lnTo>
                  <a:lnTo>
                    <a:pt x="13975" y="15011"/>
                  </a:lnTo>
                  <a:cubicBezTo>
                    <a:pt x="14030" y="15065"/>
                    <a:pt x="14103" y="15099"/>
                    <a:pt x="14168" y="15099"/>
                  </a:cubicBezTo>
                  <a:cubicBezTo>
                    <a:pt x="14192" y="15099"/>
                    <a:pt x="14214" y="15094"/>
                    <a:pt x="14234" y="15085"/>
                  </a:cubicBezTo>
                  <a:cubicBezTo>
                    <a:pt x="14308" y="15085"/>
                    <a:pt x="14419" y="15048"/>
                    <a:pt x="14456" y="14974"/>
                  </a:cubicBezTo>
                  <a:lnTo>
                    <a:pt x="17044" y="11092"/>
                  </a:lnTo>
                  <a:cubicBezTo>
                    <a:pt x="17118" y="10981"/>
                    <a:pt x="17118" y="10833"/>
                    <a:pt x="17044" y="10722"/>
                  </a:cubicBezTo>
                  <a:cubicBezTo>
                    <a:pt x="17044" y="10722"/>
                    <a:pt x="16896" y="10537"/>
                    <a:pt x="16674" y="10204"/>
                  </a:cubicBezTo>
                  <a:cubicBezTo>
                    <a:pt x="15972" y="9280"/>
                    <a:pt x="14493" y="7247"/>
                    <a:pt x="13754" y="5879"/>
                  </a:cubicBezTo>
                  <a:cubicBezTo>
                    <a:pt x="13273" y="4992"/>
                    <a:pt x="12460" y="3550"/>
                    <a:pt x="11240" y="2293"/>
                  </a:cubicBezTo>
                  <a:cubicBezTo>
                    <a:pt x="10020" y="1073"/>
                    <a:pt x="8356" y="1"/>
                    <a:pt x="62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34"/>
            <p:cNvSpPr/>
            <p:nvPr/>
          </p:nvSpPr>
          <p:spPr>
            <a:xfrm>
              <a:off x="5485164" y="3930244"/>
              <a:ext cx="294661" cy="178298"/>
            </a:xfrm>
            <a:custGeom>
              <a:rect b="b" l="l" r="r" t="t"/>
              <a:pathLst>
                <a:path extrusionOk="0" h="15647" w="21851">
                  <a:moveTo>
                    <a:pt x="13545" y="0"/>
                  </a:moveTo>
                  <a:cubicBezTo>
                    <a:pt x="11427" y="0"/>
                    <a:pt x="9026" y="650"/>
                    <a:pt x="6619" y="2060"/>
                  </a:cubicBezTo>
                  <a:cubicBezTo>
                    <a:pt x="999" y="5387"/>
                    <a:pt x="1" y="11265"/>
                    <a:pt x="3033" y="12153"/>
                  </a:cubicBezTo>
                  <a:cubicBezTo>
                    <a:pt x="3273" y="12221"/>
                    <a:pt x="3520" y="12252"/>
                    <a:pt x="3773" y="12252"/>
                  </a:cubicBezTo>
                  <a:cubicBezTo>
                    <a:pt x="6670" y="12252"/>
                    <a:pt x="10204" y="8124"/>
                    <a:pt x="10205" y="8123"/>
                  </a:cubicBezTo>
                  <a:lnTo>
                    <a:pt x="10205" y="8123"/>
                  </a:lnTo>
                  <a:cubicBezTo>
                    <a:pt x="8763" y="10711"/>
                    <a:pt x="11351" y="10711"/>
                    <a:pt x="11351" y="10711"/>
                  </a:cubicBezTo>
                  <a:cubicBezTo>
                    <a:pt x="11351" y="10711"/>
                    <a:pt x="11499" y="12412"/>
                    <a:pt x="12238" y="13595"/>
                  </a:cubicBezTo>
                  <a:cubicBezTo>
                    <a:pt x="12355" y="13785"/>
                    <a:pt x="12456" y="13864"/>
                    <a:pt x="12544" y="13864"/>
                  </a:cubicBezTo>
                  <a:cubicBezTo>
                    <a:pt x="12986" y="13864"/>
                    <a:pt x="13089" y="11857"/>
                    <a:pt x="13089" y="11857"/>
                  </a:cubicBezTo>
                  <a:cubicBezTo>
                    <a:pt x="13089" y="11857"/>
                    <a:pt x="15529" y="14297"/>
                    <a:pt x="17414" y="15295"/>
                  </a:cubicBezTo>
                  <a:cubicBezTo>
                    <a:pt x="17865" y="15539"/>
                    <a:pt x="18268" y="15646"/>
                    <a:pt x="18625" y="15646"/>
                  </a:cubicBezTo>
                  <a:cubicBezTo>
                    <a:pt x="19731" y="15646"/>
                    <a:pt x="20397" y="14620"/>
                    <a:pt x="20704" y="13447"/>
                  </a:cubicBezTo>
                  <a:cubicBezTo>
                    <a:pt x="21148" y="11857"/>
                    <a:pt x="21851" y="6829"/>
                    <a:pt x="19854" y="3206"/>
                  </a:cubicBezTo>
                  <a:cubicBezTo>
                    <a:pt x="18692" y="1156"/>
                    <a:pt x="16370" y="0"/>
                    <a:pt x="135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34"/>
            <p:cNvSpPr/>
            <p:nvPr/>
          </p:nvSpPr>
          <p:spPr>
            <a:xfrm>
              <a:off x="5499134" y="3926746"/>
              <a:ext cx="276200" cy="185374"/>
            </a:xfrm>
            <a:custGeom>
              <a:rect b="b" l="l" r="r" t="t"/>
              <a:pathLst>
                <a:path extrusionOk="0" h="16268" w="20482">
                  <a:moveTo>
                    <a:pt x="12496" y="629"/>
                  </a:moveTo>
                  <a:cubicBezTo>
                    <a:pt x="15269" y="629"/>
                    <a:pt x="17450" y="1738"/>
                    <a:pt x="18559" y="3698"/>
                  </a:cubicBezTo>
                  <a:cubicBezTo>
                    <a:pt x="19558" y="5472"/>
                    <a:pt x="19853" y="7654"/>
                    <a:pt x="19853" y="9576"/>
                  </a:cubicBezTo>
                  <a:cubicBezTo>
                    <a:pt x="19853" y="11351"/>
                    <a:pt x="19595" y="12940"/>
                    <a:pt x="19373" y="13680"/>
                  </a:cubicBezTo>
                  <a:cubicBezTo>
                    <a:pt x="19225" y="14234"/>
                    <a:pt x="19003" y="14752"/>
                    <a:pt x="18707" y="15122"/>
                  </a:cubicBezTo>
                  <a:cubicBezTo>
                    <a:pt x="18374" y="15454"/>
                    <a:pt x="18042" y="15639"/>
                    <a:pt x="17598" y="15676"/>
                  </a:cubicBezTo>
                  <a:cubicBezTo>
                    <a:pt x="17302" y="15676"/>
                    <a:pt x="16933" y="15565"/>
                    <a:pt x="16526" y="15343"/>
                  </a:cubicBezTo>
                  <a:cubicBezTo>
                    <a:pt x="15639" y="14863"/>
                    <a:pt x="14567" y="14013"/>
                    <a:pt x="13716" y="13273"/>
                  </a:cubicBezTo>
                  <a:cubicBezTo>
                    <a:pt x="13310" y="12903"/>
                    <a:pt x="12940" y="12571"/>
                    <a:pt x="12681" y="12349"/>
                  </a:cubicBezTo>
                  <a:cubicBezTo>
                    <a:pt x="12533" y="12201"/>
                    <a:pt x="12459" y="12127"/>
                    <a:pt x="12385" y="12053"/>
                  </a:cubicBezTo>
                  <a:cubicBezTo>
                    <a:pt x="12311" y="11979"/>
                    <a:pt x="12274" y="11942"/>
                    <a:pt x="12274" y="11942"/>
                  </a:cubicBezTo>
                  <a:cubicBezTo>
                    <a:pt x="12220" y="11888"/>
                    <a:pt x="12126" y="11854"/>
                    <a:pt x="12037" y="11854"/>
                  </a:cubicBezTo>
                  <a:cubicBezTo>
                    <a:pt x="12004" y="11854"/>
                    <a:pt x="11971" y="11858"/>
                    <a:pt x="11942" y="11868"/>
                  </a:cubicBezTo>
                  <a:cubicBezTo>
                    <a:pt x="11831" y="11905"/>
                    <a:pt x="11757" y="12016"/>
                    <a:pt x="11757" y="12127"/>
                  </a:cubicBezTo>
                  <a:cubicBezTo>
                    <a:pt x="11757" y="12127"/>
                    <a:pt x="11757" y="12275"/>
                    <a:pt x="11720" y="12460"/>
                  </a:cubicBezTo>
                  <a:cubicBezTo>
                    <a:pt x="11720" y="12719"/>
                    <a:pt x="11646" y="13125"/>
                    <a:pt x="11572" y="13458"/>
                  </a:cubicBezTo>
                  <a:cubicBezTo>
                    <a:pt x="11544" y="13571"/>
                    <a:pt x="11515" y="13684"/>
                    <a:pt x="11487" y="13764"/>
                  </a:cubicBezTo>
                  <a:lnTo>
                    <a:pt x="11487" y="13764"/>
                  </a:lnTo>
                  <a:cubicBezTo>
                    <a:pt x="11479" y="13750"/>
                    <a:pt x="11470" y="13734"/>
                    <a:pt x="11461" y="13717"/>
                  </a:cubicBezTo>
                  <a:cubicBezTo>
                    <a:pt x="11128" y="13199"/>
                    <a:pt x="10906" y="12497"/>
                    <a:pt x="10796" y="11942"/>
                  </a:cubicBezTo>
                  <a:cubicBezTo>
                    <a:pt x="10722" y="11683"/>
                    <a:pt x="10685" y="11425"/>
                    <a:pt x="10685" y="11240"/>
                  </a:cubicBezTo>
                  <a:cubicBezTo>
                    <a:pt x="10648" y="11166"/>
                    <a:pt x="10648" y="11092"/>
                    <a:pt x="10648" y="11055"/>
                  </a:cubicBezTo>
                  <a:lnTo>
                    <a:pt x="10648" y="10981"/>
                  </a:lnTo>
                  <a:cubicBezTo>
                    <a:pt x="10611" y="10833"/>
                    <a:pt x="10500" y="10685"/>
                    <a:pt x="10315" y="10685"/>
                  </a:cubicBezTo>
                  <a:cubicBezTo>
                    <a:pt x="10241" y="10685"/>
                    <a:pt x="9908" y="10685"/>
                    <a:pt x="9575" y="10537"/>
                  </a:cubicBezTo>
                  <a:cubicBezTo>
                    <a:pt x="9428" y="10463"/>
                    <a:pt x="9317" y="10389"/>
                    <a:pt x="9206" y="10278"/>
                  </a:cubicBezTo>
                  <a:cubicBezTo>
                    <a:pt x="9132" y="10131"/>
                    <a:pt x="9058" y="9983"/>
                    <a:pt x="9058" y="9761"/>
                  </a:cubicBezTo>
                  <a:cubicBezTo>
                    <a:pt x="9058" y="9502"/>
                    <a:pt x="9169" y="9095"/>
                    <a:pt x="9465" y="8578"/>
                  </a:cubicBezTo>
                  <a:cubicBezTo>
                    <a:pt x="9539" y="8430"/>
                    <a:pt x="9502" y="8245"/>
                    <a:pt x="9354" y="8171"/>
                  </a:cubicBezTo>
                  <a:cubicBezTo>
                    <a:pt x="9307" y="8125"/>
                    <a:pt x="9248" y="8104"/>
                    <a:pt x="9186" y="8104"/>
                  </a:cubicBezTo>
                  <a:cubicBezTo>
                    <a:pt x="9101" y="8104"/>
                    <a:pt x="9011" y="8144"/>
                    <a:pt x="8947" y="8208"/>
                  </a:cubicBezTo>
                  <a:lnTo>
                    <a:pt x="8910" y="8245"/>
                  </a:lnTo>
                  <a:cubicBezTo>
                    <a:pt x="8725" y="8467"/>
                    <a:pt x="7801" y="9502"/>
                    <a:pt x="6618" y="10426"/>
                  </a:cubicBezTo>
                  <a:cubicBezTo>
                    <a:pt x="5435" y="11388"/>
                    <a:pt x="3956" y="12238"/>
                    <a:pt x="2736" y="12238"/>
                  </a:cubicBezTo>
                  <a:cubicBezTo>
                    <a:pt x="2514" y="12238"/>
                    <a:pt x="2292" y="12201"/>
                    <a:pt x="2070" y="12164"/>
                  </a:cubicBezTo>
                  <a:cubicBezTo>
                    <a:pt x="1590" y="12016"/>
                    <a:pt x="1257" y="11757"/>
                    <a:pt x="998" y="11351"/>
                  </a:cubicBezTo>
                  <a:cubicBezTo>
                    <a:pt x="740" y="10981"/>
                    <a:pt x="629" y="10463"/>
                    <a:pt x="629" y="9872"/>
                  </a:cubicBezTo>
                  <a:cubicBezTo>
                    <a:pt x="629" y="8800"/>
                    <a:pt x="1035" y="7506"/>
                    <a:pt x="1886" y="6249"/>
                  </a:cubicBezTo>
                  <a:cubicBezTo>
                    <a:pt x="2699" y="4955"/>
                    <a:pt x="3993" y="3661"/>
                    <a:pt x="5731" y="2626"/>
                  </a:cubicBezTo>
                  <a:cubicBezTo>
                    <a:pt x="8097" y="1258"/>
                    <a:pt x="10463" y="629"/>
                    <a:pt x="12496" y="629"/>
                  </a:cubicBezTo>
                  <a:close/>
                  <a:moveTo>
                    <a:pt x="12496" y="1"/>
                  </a:moveTo>
                  <a:cubicBezTo>
                    <a:pt x="10315" y="1"/>
                    <a:pt x="7875" y="666"/>
                    <a:pt x="5435" y="2108"/>
                  </a:cubicBezTo>
                  <a:cubicBezTo>
                    <a:pt x="3623" y="3180"/>
                    <a:pt x="2255" y="4511"/>
                    <a:pt x="1368" y="5879"/>
                  </a:cubicBezTo>
                  <a:cubicBezTo>
                    <a:pt x="444" y="7284"/>
                    <a:pt x="0" y="8652"/>
                    <a:pt x="0" y="9872"/>
                  </a:cubicBezTo>
                  <a:cubicBezTo>
                    <a:pt x="0" y="10537"/>
                    <a:pt x="148" y="11166"/>
                    <a:pt x="481" y="11683"/>
                  </a:cubicBezTo>
                  <a:cubicBezTo>
                    <a:pt x="776" y="12201"/>
                    <a:pt x="1294" y="12571"/>
                    <a:pt x="1886" y="12756"/>
                  </a:cubicBezTo>
                  <a:cubicBezTo>
                    <a:pt x="2181" y="12829"/>
                    <a:pt x="2440" y="12866"/>
                    <a:pt x="2736" y="12866"/>
                  </a:cubicBezTo>
                  <a:cubicBezTo>
                    <a:pt x="4363" y="12829"/>
                    <a:pt x="5989" y="11757"/>
                    <a:pt x="7246" y="10722"/>
                  </a:cubicBezTo>
                  <a:cubicBezTo>
                    <a:pt x="7697" y="10351"/>
                    <a:pt x="8100" y="9975"/>
                    <a:pt x="8433" y="9646"/>
                  </a:cubicBezTo>
                  <a:lnTo>
                    <a:pt x="8433" y="9646"/>
                  </a:lnTo>
                  <a:cubicBezTo>
                    <a:pt x="8431" y="9685"/>
                    <a:pt x="8429" y="9723"/>
                    <a:pt x="8429" y="9761"/>
                  </a:cubicBezTo>
                  <a:cubicBezTo>
                    <a:pt x="8429" y="10131"/>
                    <a:pt x="8577" y="10463"/>
                    <a:pt x="8762" y="10685"/>
                  </a:cubicBezTo>
                  <a:cubicBezTo>
                    <a:pt x="9058" y="11018"/>
                    <a:pt x="9428" y="11166"/>
                    <a:pt x="9760" y="11240"/>
                  </a:cubicBezTo>
                  <a:cubicBezTo>
                    <a:pt x="9864" y="11266"/>
                    <a:pt x="9963" y="11283"/>
                    <a:pt x="10049" y="11293"/>
                  </a:cubicBezTo>
                  <a:lnTo>
                    <a:pt x="10049" y="11293"/>
                  </a:lnTo>
                  <a:cubicBezTo>
                    <a:pt x="10075" y="11486"/>
                    <a:pt x="10123" y="11766"/>
                    <a:pt x="10204" y="12090"/>
                  </a:cubicBezTo>
                  <a:cubicBezTo>
                    <a:pt x="10315" y="12682"/>
                    <a:pt x="10537" y="13421"/>
                    <a:pt x="10943" y="14049"/>
                  </a:cubicBezTo>
                  <a:cubicBezTo>
                    <a:pt x="11017" y="14160"/>
                    <a:pt x="11091" y="14271"/>
                    <a:pt x="11165" y="14345"/>
                  </a:cubicBezTo>
                  <a:cubicBezTo>
                    <a:pt x="11239" y="14419"/>
                    <a:pt x="11350" y="14456"/>
                    <a:pt x="11498" y="14456"/>
                  </a:cubicBezTo>
                  <a:cubicBezTo>
                    <a:pt x="11683" y="14456"/>
                    <a:pt x="11831" y="14345"/>
                    <a:pt x="11905" y="14271"/>
                  </a:cubicBezTo>
                  <a:cubicBezTo>
                    <a:pt x="12016" y="14086"/>
                    <a:pt x="12089" y="13902"/>
                    <a:pt x="12163" y="13680"/>
                  </a:cubicBezTo>
                  <a:cubicBezTo>
                    <a:pt x="12226" y="13412"/>
                    <a:pt x="12269" y="13104"/>
                    <a:pt x="12298" y="12836"/>
                  </a:cubicBezTo>
                  <a:lnTo>
                    <a:pt x="12298" y="12836"/>
                  </a:lnTo>
                  <a:cubicBezTo>
                    <a:pt x="12557" y="13081"/>
                    <a:pt x="12909" y="13405"/>
                    <a:pt x="13310" y="13754"/>
                  </a:cubicBezTo>
                  <a:cubicBezTo>
                    <a:pt x="14160" y="14493"/>
                    <a:pt x="15269" y="15343"/>
                    <a:pt x="16230" y="15898"/>
                  </a:cubicBezTo>
                  <a:cubicBezTo>
                    <a:pt x="16711" y="16157"/>
                    <a:pt x="17154" y="16268"/>
                    <a:pt x="17598" y="16268"/>
                  </a:cubicBezTo>
                  <a:cubicBezTo>
                    <a:pt x="18264" y="16268"/>
                    <a:pt x="18781" y="15972"/>
                    <a:pt x="19151" y="15491"/>
                  </a:cubicBezTo>
                  <a:cubicBezTo>
                    <a:pt x="19558" y="15048"/>
                    <a:pt x="19816" y="14456"/>
                    <a:pt x="19964" y="13828"/>
                  </a:cubicBezTo>
                  <a:cubicBezTo>
                    <a:pt x="20186" y="13014"/>
                    <a:pt x="20482" y="11425"/>
                    <a:pt x="20482" y="9576"/>
                  </a:cubicBezTo>
                  <a:cubicBezTo>
                    <a:pt x="20482" y="7580"/>
                    <a:pt x="20149" y="5287"/>
                    <a:pt x="19077" y="3365"/>
                  </a:cubicBezTo>
                  <a:cubicBezTo>
                    <a:pt x="17857" y="1221"/>
                    <a:pt x="15417" y="1"/>
                    <a:pt x="124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34"/>
            <p:cNvSpPr/>
            <p:nvPr/>
          </p:nvSpPr>
          <p:spPr>
            <a:xfrm>
              <a:off x="5656652" y="4055190"/>
              <a:ext cx="37920" cy="41341"/>
            </a:xfrm>
            <a:custGeom>
              <a:rect b="b" l="l" r="r" t="t"/>
              <a:pathLst>
                <a:path extrusionOk="0" h="3628" w="2812">
                  <a:moveTo>
                    <a:pt x="1120" y="1"/>
                  </a:moveTo>
                  <a:cubicBezTo>
                    <a:pt x="0" y="1"/>
                    <a:pt x="519" y="2888"/>
                    <a:pt x="519" y="2888"/>
                  </a:cubicBezTo>
                  <a:lnTo>
                    <a:pt x="1961" y="3628"/>
                  </a:lnTo>
                  <a:cubicBezTo>
                    <a:pt x="2664" y="2334"/>
                    <a:pt x="2812" y="448"/>
                    <a:pt x="1370" y="42"/>
                  </a:cubicBezTo>
                  <a:cubicBezTo>
                    <a:pt x="1279" y="14"/>
                    <a:pt x="1196" y="1"/>
                    <a:pt x="11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34"/>
            <p:cNvSpPr/>
            <p:nvPr/>
          </p:nvSpPr>
          <p:spPr>
            <a:xfrm>
              <a:off x="5658163" y="4051441"/>
              <a:ext cx="36410" cy="48463"/>
            </a:xfrm>
            <a:custGeom>
              <a:rect b="b" l="l" r="r" t="t"/>
              <a:pathLst>
                <a:path extrusionOk="0" h="4253" w="2700">
                  <a:moveTo>
                    <a:pt x="1036" y="1"/>
                  </a:moveTo>
                  <a:cubicBezTo>
                    <a:pt x="814" y="1"/>
                    <a:pt x="592" y="75"/>
                    <a:pt x="444" y="223"/>
                  </a:cubicBezTo>
                  <a:cubicBezTo>
                    <a:pt x="223" y="445"/>
                    <a:pt x="149" y="703"/>
                    <a:pt x="75" y="999"/>
                  </a:cubicBezTo>
                  <a:cubicBezTo>
                    <a:pt x="1" y="1258"/>
                    <a:pt x="1" y="1591"/>
                    <a:pt x="1" y="1886"/>
                  </a:cubicBezTo>
                  <a:cubicBezTo>
                    <a:pt x="1" y="2626"/>
                    <a:pt x="112" y="3291"/>
                    <a:pt x="112" y="3291"/>
                  </a:cubicBezTo>
                  <a:cubicBezTo>
                    <a:pt x="149" y="3439"/>
                    <a:pt x="296" y="3550"/>
                    <a:pt x="444" y="3550"/>
                  </a:cubicBezTo>
                  <a:cubicBezTo>
                    <a:pt x="629" y="3513"/>
                    <a:pt x="740" y="3328"/>
                    <a:pt x="703" y="3180"/>
                  </a:cubicBezTo>
                  <a:cubicBezTo>
                    <a:pt x="703" y="3180"/>
                    <a:pt x="703" y="3143"/>
                    <a:pt x="703" y="3070"/>
                  </a:cubicBezTo>
                  <a:cubicBezTo>
                    <a:pt x="666" y="2848"/>
                    <a:pt x="592" y="2367"/>
                    <a:pt x="592" y="1886"/>
                  </a:cubicBezTo>
                  <a:cubicBezTo>
                    <a:pt x="592" y="1517"/>
                    <a:pt x="629" y="1147"/>
                    <a:pt x="740" y="925"/>
                  </a:cubicBezTo>
                  <a:cubicBezTo>
                    <a:pt x="777" y="814"/>
                    <a:pt x="814" y="740"/>
                    <a:pt x="851" y="666"/>
                  </a:cubicBezTo>
                  <a:cubicBezTo>
                    <a:pt x="925" y="629"/>
                    <a:pt x="962" y="629"/>
                    <a:pt x="1036" y="629"/>
                  </a:cubicBezTo>
                  <a:cubicBezTo>
                    <a:pt x="1073" y="629"/>
                    <a:pt x="1110" y="629"/>
                    <a:pt x="1184" y="666"/>
                  </a:cubicBezTo>
                  <a:cubicBezTo>
                    <a:pt x="1517" y="740"/>
                    <a:pt x="1701" y="925"/>
                    <a:pt x="1849" y="1147"/>
                  </a:cubicBezTo>
                  <a:cubicBezTo>
                    <a:pt x="1997" y="1406"/>
                    <a:pt x="2071" y="1702"/>
                    <a:pt x="2071" y="2034"/>
                  </a:cubicBezTo>
                  <a:cubicBezTo>
                    <a:pt x="2071" y="2589"/>
                    <a:pt x="1886" y="3254"/>
                    <a:pt x="1590" y="3809"/>
                  </a:cubicBezTo>
                  <a:cubicBezTo>
                    <a:pt x="1480" y="3957"/>
                    <a:pt x="1553" y="4142"/>
                    <a:pt x="1701" y="4216"/>
                  </a:cubicBezTo>
                  <a:cubicBezTo>
                    <a:pt x="1751" y="4240"/>
                    <a:pt x="1804" y="4253"/>
                    <a:pt x="1856" y="4253"/>
                  </a:cubicBezTo>
                  <a:cubicBezTo>
                    <a:pt x="1960" y="4253"/>
                    <a:pt x="2059" y="4203"/>
                    <a:pt x="2108" y="4105"/>
                  </a:cubicBezTo>
                  <a:cubicBezTo>
                    <a:pt x="2441" y="3476"/>
                    <a:pt x="2700" y="2737"/>
                    <a:pt x="2700" y="2034"/>
                  </a:cubicBezTo>
                  <a:cubicBezTo>
                    <a:pt x="2700" y="1628"/>
                    <a:pt x="2589" y="1184"/>
                    <a:pt x="2367" y="851"/>
                  </a:cubicBezTo>
                  <a:cubicBezTo>
                    <a:pt x="2182" y="482"/>
                    <a:pt x="1812" y="186"/>
                    <a:pt x="1369" y="75"/>
                  </a:cubicBezTo>
                  <a:cubicBezTo>
                    <a:pt x="1258" y="38"/>
                    <a:pt x="1147" y="1"/>
                    <a:pt x="10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34"/>
            <p:cNvSpPr/>
            <p:nvPr/>
          </p:nvSpPr>
          <p:spPr>
            <a:xfrm>
              <a:off x="5524054" y="4621442"/>
              <a:ext cx="135619" cy="358099"/>
            </a:xfrm>
            <a:custGeom>
              <a:rect b="b" l="l" r="r" t="t"/>
              <a:pathLst>
                <a:path extrusionOk="0" h="31426" w="10057">
                  <a:moveTo>
                    <a:pt x="7395" y="0"/>
                  </a:moveTo>
                  <a:lnTo>
                    <a:pt x="1" y="407"/>
                  </a:lnTo>
                  <a:lnTo>
                    <a:pt x="6581" y="31241"/>
                  </a:lnTo>
                  <a:lnTo>
                    <a:pt x="10057" y="31425"/>
                  </a:lnTo>
                  <a:lnTo>
                    <a:pt x="73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34"/>
            <p:cNvSpPr/>
            <p:nvPr/>
          </p:nvSpPr>
          <p:spPr>
            <a:xfrm>
              <a:off x="5519564" y="4618069"/>
              <a:ext cx="144600" cy="365267"/>
            </a:xfrm>
            <a:custGeom>
              <a:rect b="b" l="l" r="r" t="t"/>
              <a:pathLst>
                <a:path extrusionOk="0" h="32055" w="10723">
                  <a:moveTo>
                    <a:pt x="7432" y="629"/>
                  </a:moveTo>
                  <a:lnTo>
                    <a:pt x="10057" y="31389"/>
                  </a:lnTo>
                  <a:lnTo>
                    <a:pt x="7173" y="31241"/>
                  </a:lnTo>
                  <a:lnTo>
                    <a:pt x="704" y="1017"/>
                  </a:lnTo>
                  <a:lnTo>
                    <a:pt x="704" y="1017"/>
                  </a:lnTo>
                  <a:lnTo>
                    <a:pt x="7432" y="629"/>
                  </a:lnTo>
                  <a:close/>
                  <a:moveTo>
                    <a:pt x="7728" y="1"/>
                  </a:moveTo>
                  <a:lnTo>
                    <a:pt x="334" y="407"/>
                  </a:lnTo>
                  <a:cubicBezTo>
                    <a:pt x="223" y="407"/>
                    <a:pt x="149" y="444"/>
                    <a:pt x="75" y="518"/>
                  </a:cubicBezTo>
                  <a:cubicBezTo>
                    <a:pt x="38" y="592"/>
                    <a:pt x="1" y="703"/>
                    <a:pt x="38" y="777"/>
                  </a:cubicBezTo>
                  <a:lnTo>
                    <a:pt x="6619" y="31574"/>
                  </a:lnTo>
                  <a:cubicBezTo>
                    <a:pt x="6619" y="31721"/>
                    <a:pt x="6767" y="31832"/>
                    <a:pt x="6877" y="31832"/>
                  </a:cubicBezTo>
                  <a:lnTo>
                    <a:pt x="10390" y="32054"/>
                  </a:lnTo>
                  <a:cubicBezTo>
                    <a:pt x="10464" y="32054"/>
                    <a:pt x="10574" y="32017"/>
                    <a:pt x="10611" y="31943"/>
                  </a:cubicBezTo>
                  <a:cubicBezTo>
                    <a:pt x="10685" y="31869"/>
                    <a:pt x="10722" y="31795"/>
                    <a:pt x="10722" y="31721"/>
                  </a:cubicBezTo>
                  <a:lnTo>
                    <a:pt x="8024" y="296"/>
                  </a:lnTo>
                  <a:cubicBezTo>
                    <a:pt x="8024" y="111"/>
                    <a:pt x="7876" y="1"/>
                    <a:pt x="77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34"/>
            <p:cNvSpPr/>
            <p:nvPr/>
          </p:nvSpPr>
          <p:spPr>
            <a:xfrm>
              <a:off x="5515586" y="4977422"/>
              <a:ext cx="152569" cy="53511"/>
            </a:xfrm>
            <a:custGeom>
              <a:rect b="b" l="l" r="r" t="t"/>
              <a:pathLst>
                <a:path extrusionOk="0" h="4696" w="11314">
                  <a:moveTo>
                    <a:pt x="7209" y="1"/>
                  </a:moveTo>
                  <a:lnTo>
                    <a:pt x="0" y="4696"/>
                  </a:lnTo>
                  <a:lnTo>
                    <a:pt x="11313" y="4696"/>
                  </a:lnTo>
                  <a:lnTo>
                    <a:pt x="10685" y="185"/>
                  </a:lnTo>
                  <a:lnTo>
                    <a:pt x="720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34"/>
            <p:cNvSpPr/>
            <p:nvPr/>
          </p:nvSpPr>
          <p:spPr>
            <a:xfrm>
              <a:off x="5511095" y="4973627"/>
              <a:ext cx="161537" cy="61100"/>
            </a:xfrm>
            <a:custGeom>
              <a:rect b="b" l="l" r="r" t="t"/>
              <a:pathLst>
                <a:path extrusionOk="0" h="5362" w="11979">
                  <a:moveTo>
                    <a:pt x="7624" y="636"/>
                  </a:moveTo>
                  <a:lnTo>
                    <a:pt x="10759" y="814"/>
                  </a:lnTo>
                  <a:lnTo>
                    <a:pt x="11276" y="4733"/>
                  </a:lnTo>
                  <a:lnTo>
                    <a:pt x="1368" y="4733"/>
                  </a:lnTo>
                  <a:lnTo>
                    <a:pt x="7624" y="636"/>
                  </a:lnTo>
                  <a:close/>
                  <a:moveTo>
                    <a:pt x="7542" y="1"/>
                  </a:moveTo>
                  <a:cubicBezTo>
                    <a:pt x="7505" y="1"/>
                    <a:pt x="7431" y="38"/>
                    <a:pt x="7358" y="75"/>
                  </a:cubicBezTo>
                  <a:lnTo>
                    <a:pt x="185" y="4807"/>
                  </a:lnTo>
                  <a:cubicBezTo>
                    <a:pt x="74" y="4881"/>
                    <a:pt x="0" y="4992"/>
                    <a:pt x="37" y="5140"/>
                  </a:cubicBezTo>
                  <a:cubicBezTo>
                    <a:pt x="74" y="5251"/>
                    <a:pt x="222" y="5362"/>
                    <a:pt x="333" y="5362"/>
                  </a:cubicBezTo>
                  <a:lnTo>
                    <a:pt x="11646" y="5362"/>
                  </a:lnTo>
                  <a:cubicBezTo>
                    <a:pt x="11720" y="5362"/>
                    <a:pt x="11831" y="5325"/>
                    <a:pt x="11868" y="5251"/>
                  </a:cubicBezTo>
                  <a:cubicBezTo>
                    <a:pt x="11942" y="5177"/>
                    <a:pt x="11979" y="5103"/>
                    <a:pt x="11942" y="4992"/>
                  </a:cubicBezTo>
                  <a:lnTo>
                    <a:pt x="11350" y="481"/>
                  </a:lnTo>
                  <a:cubicBezTo>
                    <a:pt x="11313" y="334"/>
                    <a:pt x="11202" y="223"/>
                    <a:pt x="11055" y="223"/>
                  </a:cubicBezTo>
                  <a:lnTo>
                    <a:pt x="75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34"/>
            <p:cNvSpPr/>
            <p:nvPr/>
          </p:nvSpPr>
          <p:spPr>
            <a:xfrm>
              <a:off x="5386454" y="4466834"/>
              <a:ext cx="591290" cy="513971"/>
            </a:xfrm>
            <a:custGeom>
              <a:rect b="b" l="l" r="r" t="t"/>
              <a:pathLst>
                <a:path extrusionOk="0" h="45105" w="43848">
                  <a:moveTo>
                    <a:pt x="41704" y="0"/>
                  </a:moveTo>
                  <a:lnTo>
                    <a:pt x="28024" y="148"/>
                  </a:lnTo>
                  <a:lnTo>
                    <a:pt x="26730" y="3180"/>
                  </a:lnTo>
                  <a:cubicBezTo>
                    <a:pt x="26730" y="3180"/>
                    <a:pt x="16674" y="5028"/>
                    <a:pt x="11351" y="6174"/>
                  </a:cubicBezTo>
                  <a:cubicBezTo>
                    <a:pt x="6027" y="7357"/>
                    <a:pt x="1" y="9502"/>
                    <a:pt x="1" y="10796"/>
                  </a:cubicBezTo>
                  <a:cubicBezTo>
                    <a:pt x="1" y="12089"/>
                    <a:pt x="4474" y="44956"/>
                    <a:pt x="4474" y="44956"/>
                  </a:cubicBezTo>
                  <a:lnTo>
                    <a:pt x="7210" y="45104"/>
                  </a:lnTo>
                  <a:lnTo>
                    <a:pt x="7765" y="15269"/>
                  </a:lnTo>
                  <a:cubicBezTo>
                    <a:pt x="7765" y="15269"/>
                    <a:pt x="24290" y="14086"/>
                    <a:pt x="28912" y="13938"/>
                  </a:cubicBezTo>
                  <a:cubicBezTo>
                    <a:pt x="29406" y="13926"/>
                    <a:pt x="29890" y="13924"/>
                    <a:pt x="30365" y="13924"/>
                  </a:cubicBezTo>
                  <a:cubicBezTo>
                    <a:pt x="30708" y="13924"/>
                    <a:pt x="31045" y="13925"/>
                    <a:pt x="31379" y="13925"/>
                  </a:cubicBezTo>
                  <a:cubicBezTo>
                    <a:pt x="34868" y="13925"/>
                    <a:pt x="37847" y="13782"/>
                    <a:pt x="40557" y="10500"/>
                  </a:cubicBezTo>
                  <a:cubicBezTo>
                    <a:pt x="43848" y="6470"/>
                    <a:pt x="41704" y="0"/>
                    <a:pt x="417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34"/>
            <p:cNvSpPr/>
            <p:nvPr/>
          </p:nvSpPr>
          <p:spPr>
            <a:xfrm>
              <a:off x="5381976" y="4463462"/>
              <a:ext cx="580313" cy="520717"/>
            </a:xfrm>
            <a:custGeom>
              <a:rect b="b" l="l" r="r" t="t"/>
              <a:pathLst>
                <a:path extrusionOk="0" h="45697" w="43034">
                  <a:moveTo>
                    <a:pt x="41808" y="594"/>
                  </a:moveTo>
                  <a:cubicBezTo>
                    <a:pt x="41961" y="1163"/>
                    <a:pt x="42405" y="2897"/>
                    <a:pt x="42405" y="4917"/>
                  </a:cubicBezTo>
                  <a:cubicBezTo>
                    <a:pt x="42405" y="6803"/>
                    <a:pt x="41999" y="8947"/>
                    <a:pt x="40631" y="10611"/>
                  </a:cubicBezTo>
                  <a:cubicBezTo>
                    <a:pt x="39041" y="12570"/>
                    <a:pt x="37377" y="13347"/>
                    <a:pt x="35492" y="13679"/>
                  </a:cubicBezTo>
                  <a:cubicBezTo>
                    <a:pt x="33606" y="14012"/>
                    <a:pt x="31536" y="13864"/>
                    <a:pt x="29207" y="13938"/>
                  </a:cubicBezTo>
                  <a:cubicBezTo>
                    <a:pt x="24585" y="14086"/>
                    <a:pt x="8060" y="15232"/>
                    <a:pt x="8060" y="15232"/>
                  </a:cubicBezTo>
                  <a:cubicBezTo>
                    <a:pt x="7912" y="15269"/>
                    <a:pt x="7764" y="15380"/>
                    <a:pt x="7764" y="15528"/>
                  </a:cubicBezTo>
                  <a:lnTo>
                    <a:pt x="7246" y="45068"/>
                  </a:lnTo>
                  <a:lnTo>
                    <a:pt x="5102" y="44969"/>
                  </a:lnTo>
                  <a:lnTo>
                    <a:pt x="5102" y="44969"/>
                  </a:lnTo>
                  <a:cubicBezTo>
                    <a:pt x="5067" y="44733"/>
                    <a:pt x="5005" y="44337"/>
                    <a:pt x="4917" y="43811"/>
                  </a:cubicBezTo>
                  <a:cubicBezTo>
                    <a:pt x="4510" y="40631"/>
                    <a:pt x="3438" y="32756"/>
                    <a:pt x="2440" y="25473"/>
                  </a:cubicBezTo>
                  <a:cubicBezTo>
                    <a:pt x="1959" y="21850"/>
                    <a:pt x="1516" y="18375"/>
                    <a:pt x="1183" y="15750"/>
                  </a:cubicBezTo>
                  <a:cubicBezTo>
                    <a:pt x="998" y="14456"/>
                    <a:pt x="887" y="13347"/>
                    <a:pt x="776" y="12533"/>
                  </a:cubicBezTo>
                  <a:cubicBezTo>
                    <a:pt x="739" y="12127"/>
                    <a:pt x="702" y="11794"/>
                    <a:pt x="665" y="11535"/>
                  </a:cubicBezTo>
                  <a:cubicBezTo>
                    <a:pt x="629" y="11313"/>
                    <a:pt x="629" y="11128"/>
                    <a:pt x="629" y="11092"/>
                  </a:cubicBezTo>
                  <a:cubicBezTo>
                    <a:pt x="629" y="11055"/>
                    <a:pt x="665" y="10944"/>
                    <a:pt x="813" y="10759"/>
                  </a:cubicBezTo>
                  <a:cubicBezTo>
                    <a:pt x="1072" y="10500"/>
                    <a:pt x="1590" y="10167"/>
                    <a:pt x="2329" y="9798"/>
                  </a:cubicBezTo>
                  <a:cubicBezTo>
                    <a:pt x="4473" y="8725"/>
                    <a:pt x="8281" y="7542"/>
                    <a:pt x="11757" y="6803"/>
                  </a:cubicBezTo>
                  <a:cubicBezTo>
                    <a:pt x="14419" y="6211"/>
                    <a:pt x="18263" y="5472"/>
                    <a:pt x="21443" y="4843"/>
                  </a:cubicBezTo>
                  <a:cubicBezTo>
                    <a:pt x="23033" y="4548"/>
                    <a:pt x="24438" y="4289"/>
                    <a:pt x="25473" y="4067"/>
                  </a:cubicBezTo>
                  <a:cubicBezTo>
                    <a:pt x="26508" y="3882"/>
                    <a:pt x="27136" y="3771"/>
                    <a:pt x="27136" y="3771"/>
                  </a:cubicBezTo>
                  <a:cubicBezTo>
                    <a:pt x="27247" y="3734"/>
                    <a:pt x="27321" y="3697"/>
                    <a:pt x="27358" y="3586"/>
                  </a:cubicBezTo>
                  <a:lnTo>
                    <a:pt x="28574" y="737"/>
                  </a:lnTo>
                  <a:lnTo>
                    <a:pt x="28574" y="737"/>
                  </a:lnTo>
                  <a:lnTo>
                    <a:pt x="41808" y="594"/>
                  </a:lnTo>
                  <a:close/>
                  <a:moveTo>
                    <a:pt x="42036" y="0"/>
                  </a:moveTo>
                  <a:lnTo>
                    <a:pt x="28356" y="148"/>
                  </a:lnTo>
                  <a:cubicBezTo>
                    <a:pt x="28246" y="148"/>
                    <a:pt x="28135" y="222"/>
                    <a:pt x="28098" y="333"/>
                  </a:cubicBezTo>
                  <a:lnTo>
                    <a:pt x="26854" y="3211"/>
                  </a:lnTo>
                  <a:lnTo>
                    <a:pt x="26854" y="3211"/>
                  </a:lnTo>
                  <a:cubicBezTo>
                    <a:pt x="25505" y="3459"/>
                    <a:pt x="16524" y="5116"/>
                    <a:pt x="11609" y="6174"/>
                  </a:cubicBezTo>
                  <a:cubicBezTo>
                    <a:pt x="8947" y="6766"/>
                    <a:pt x="6100" y="7579"/>
                    <a:pt x="3882" y="8430"/>
                  </a:cubicBezTo>
                  <a:cubicBezTo>
                    <a:pt x="2810" y="8873"/>
                    <a:pt x="1849" y="9317"/>
                    <a:pt x="1183" y="9724"/>
                  </a:cubicBezTo>
                  <a:cubicBezTo>
                    <a:pt x="850" y="9945"/>
                    <a:pt x="555" y="10130"/>
                    <a:pt x="370" y="10352"/>
                  </a:cubicBezTo>
                  <a:cubicBezTo>
                    <a:pt x="148" y="10574"/>
                    <a:pt x="0" y="10796"/>
                    <a:pt x="0" y="11092"/>
                  </a:cubicBezTo>
                  <a:cubicBezTo>
                    <a:pt x="0" y="11202"/>
                    <a:pt x="37" y="11387"/>
                    <a:pt x="74" y="11720"/>
                  </a:cubicBezTo>
                  <a:cubicBezTo>
                    <a:pt x="555" y="16415"/>
                    <a:pt x="4510" y="45289"/>
                    <a:pt x="4510" y="45289"/>
                  </a:cubicBezTo>
                  <a:cubicBezTo>
                    <a:pt x="4547" y="45437"/>
                    <a:pt x="4658" y="45548"/>
                    <a:pt x="4806" y="45548"/>
                  </a:cubicBezTo>
                  <a:lnTo>
                    <a:pt x="7542" y="45696"/>
                  </a:lnTo>
                  <a:cubicBezTo>
                    <a:pt x="7616" y="45696"/>
                    <a:pt x="7690" y="45696"/>
                    <a:pt x="7764" y="45622"/>
                  </a:cubicBezTo>
                  <a:cubicBezTo>
                    <a:pt x="7838" y="45585"/>
                    <a:pt x="7875" y="45474"/>
                    <a:pt x="7875" y="45400"/>
                  </a:cubicBezTo>
                  <a:lnTo>
                    <a:pt x="8388" y="15840"/>
                  </a:lnTo>
                  <a:lnTo>
                    <a:pt x="8388" y="15840"/>
                  </a:lnTo>
                  <a:cubicBezTo>
                    <a:pt x="8803" y="15811"/>
                    <a:pt x="9641" y="15752"/>
                    <a:pt x="10758" y="15676"/>
                  </a:cubicBezTo>
                  <a:cubicBezTo>
                    <a:pt x="15639" y="15343"/>
                    <a:pt x="25805" y="14678"/>
                    <a:pt x="29244" y="14567"/>
                  </a:cubicBezTo>
                  <a:cubicBezTo>
                    <a:pt x="31536" y="14493"/>
                    <a:pt x="33606" y="14641"/>
                    <a:pt x="35603" y="14271"/>
                  </a:cubicBezTo>
                  <a:cubicBezTo>
                    <a:pt x="37562" y="13938"/>
                    <a:pt x="39411" y="13051"/>
                    <a:pt x="41111" y="10981"/>
                  </a:cubicBezTo>
                  <a:cubicBezTo>
                    <a:pt x="42627" y="9169"/>
                    <a:pt x="43034" y="6877"/>
                    <a:pt x="43034" y="4917"/>
                  </a:cubicBezTo>
                  <a:cubicBezTo>
                    <a:pt x="43034" y="2329"/>
                    <a:pt x="42331" y="222"/>
                    <a:pt x="42331" y="185"/>
                  </a:cubicBezTo>
                  <a:cubicBezTo>
                    <a:pt x="42294" y="74"/>
                    <a:pt x="42146" y="0"/>
                    <a:pt x="420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34"/>
            <p:cNvSpPr/>
            <p:nvPr/>
          </p:nvSpPr>
          <p:spPr>
            <a:xfrm>
              <a:off x="5321645" y="4979108"/>
              <a:ext cx="166526" cy="61522"/>
            </a:xfrm>
            <a:custGeom>
              <a:rect b="b" l="l" r="r" t="t"/>
              <a:pathLst>
                <a:path extrusionOk="0" h="5399" w="12349">
                  <a:moveTo>
                    <a:pt x="9280" y="0"/>
                  </a:moveTo>
                  <a:lnTo>
                    <a:pt x="8837" y="259"/>
                  </a:lnTo>
                  <a:lnTo>
                    <a:pt x="1" y="5398"/>
                  </a:lnTo>
                  <a:lnTo>
                    <a:pt x="12349" y="5398"/>
                  </a:lnTo>
                  <a:lnTo>
                    <a:pt x="12016" y="148"/>
                  </a:lnTo>
                  <a:lnTo>
                    <a:pt x="92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34"/>
            <p:cNvSpPr/>
            <p:nvPr/>
          </p:nvSpPr>
          <p:spPr>
            <a:xfrm>
              <a:off x="5317154" y="4975735"/>
              <a:ext cx="175008" cy="68678"/>
            </a:xfrm>
            <a:custGeom>
              <a:rect b="b" l="l" r="r" t="t"/>
              <a:pathLst>
                <a:path extrusionOk="0" h="6027" w="12978">
                  <a:moveTo>
                    <a:pt x="9698" y="597"/>
                  </a:moveTo>
                  <a:lnTo>
                    <a:pt x="12053" y="740"/>
                  </a:lnTo>
                  <a:lnTo>
                    <a:pt x="12349" y="5398"/>
                  </a:lnTo>
                  <a:lnTo>
                    <a:pt x="1480" y="5398"/>
                  </a:lnTo>
                  <a:lnTo>
                    <a:pt x="9317" y="851"/>
                  </a:lnTo>
                  <a:lnTo>
                    <a:pt x="9698" y="597"/>
                  </a:lnTo>
                  <a:close/>
                  <a:moveTo>
                    <a:pt x="9650" y="1"/>
                  </a:moveTo>
                  <a:cubicBezTo>
                    <a:pt x="9576" y="1"/>
                    <a:pt x="9539" y="1"/>
                    <a:pt x="9465" y="38"/>
                  </a:cubicBezTo>
                  <a:lnTo>
                    <a:pt x="9022" y="296"/>
                  </a:lnTo>
                  <a:lnTo>
                    <a:pt x="186" y="5435"/>
                  </a:lnTo>
                  <a:cubicBezTo>
                    <a:pt x="38" y="5509"/>
                    <a:pt x="1" y="5657"/>
                    <a:pt x="38" y="5805"/>
                  </a:cubicBezTo>
                  <a:cubicBezTo>
                    <a:pt x="75" y="5916"/>
                    <a:pt x="186" y="6027"/>
                    <a:pt x="334" y="6027"/>
                  </a:cubicBezTo>
                  <a:lnTo>
                    <a:pt x="12682" y="6027"/>
                  </a:lnTo>
                  <a:cubicBezTo>
                    <a:pt x="12756" y="6027"/>
                    <a:pt x="12830" y="5990"/>
                    <a:pt x="12904" y="5916"/>
                  </a:cubicBezTo>
                  <a:cubicBezTo>
                    <a:pt x="12941" y="5842"/>
                    <a:pt x="12978" y="5768"/>
                    <a:pt x="12978" y="5694"/>
                  </a:cubicBezTo>
                  <a:lnTo>
                    <a:pt x="12682" y="407"/>
                  </a:lnTo>
                  <a:cubicBezTo>
                    <a:pt x="12645" y="259"/>
                    <a:pt x="12534" y="149"/>
                    <a:pt x="12386" y="149"/>
                  </a:cubicBezTo>
                  <a:lnTo>
                    <a:pt x="96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34"/>
            <p:cNvSpPr/>
            <p:nvPr/>
          </p:nvSpPr>
          <p:spPr>
            <a:xfrm>
              <a:off x="5481685" y="4326539"/>
              <a:ext cx="108689" cy="41295"/>
            </a:xfrm>
            <a:custGeom>
              <a:rect b="b" l="l" r="r" t="t"/>
              <a:pathLst>
                <a:path extrusionOk="0" h="3624" w="8060">
                  <a:moveTo>
                    <a:pt x="2884" y="1"/>
                  </a:moveTo>
                  <a:cubicBezTo>
                    <a:pt x="1960" y="1"/>
                    <a:pt x="0" y="2367"/>
                    <a:pt x="0" y="2700"/>
                  </a:cubicBezTo>
                  <a:cubicBezTo>
                    <a:pt x="0" y="2933"/>
                    <a:pt x="46" y="3306"/>
                    <a:pt x="321" y="3306"/>
                  </a:cubicBezTo>
                  <a:cubicBezTo>
                    <a:pt x="394" y="3306"/>
                    <a:pt x="483" y="3279"/>
                    <a:pt x="592" y="3217"/>
                  </a:cubicBezTo>
                  <a:cubicBezTo>
                    <a:pt x="1109" y="2885"/>
                    <a:pt x="2366" y="2071"/>
                    <a:pt x="2366" y="2071"/>
                  </a:cubicBezTo>
                  <a:lnTo>
                    <a:pt x="7542" y="3624"/>
                  </a:lnTo>
                  <a:lnTo>
                    <a:pt x="8060" y="1443"/>
                  </a:lnTo>
                  <a:lnTo>
                    <a:pt x="5287" y="297"/>
                  </a:lnTo>
                  <a:cubicBezTo>
                    <a:pt x="5287" y="297"/>
                    <a:pt x="3808" y="1"/>
                    <a:pt x="28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34"/>
            <p:cNvSpPr/>
            <p:nvPr/>
          </p:nvSpPr>
          <p:spPr>
            <a:xfrm>
              <a:off x="5477194" y="4323178"/>
              <a:ext cx="117670" cy="48212"/>
            </a:xfrm>
            <a:custGeom>
              <a:rect b="b" l="l" r="r" t="t"/>
              <a:pathLst>
                <a:path extrusionOk="0" h="4231" w="8726">
                  <a:moveTo>
                    <a:pt x="3217" y="592"/>
                  </a:moveTo>
                  <a:cubicBezTo>
                    <a:pt x="3660" y="592"/>
                    <a:pt x="4252" y="666"/>
                    <a:pt x="4696" y="739"/>
                  </a:cubicBezTo>
                  <a:cubicBezTo>
                    <a:pt x="4954" y="776"/>
                    <a:pt x="5139" y="813"/>
                    <a:pt x="5287" y="850"/>
                  </a:cubicBezTo>
                  <a:cubicBezTo>
                    <a:pt x="5362" y="869"/>
                    <a:pt x="5428" y="878"/>
                    <a:pt x="5474" y="883"/>
                  </a:cubicBezTo>
                  <a:lnTo>
                    <a:pt x="5474" y="883"/>
                  </a:lnTo>
                  <a:lnTo>
                    <a:pt x="5472" y="887"/>
                  </a:lnTo>
                  <a:lnTo>
                    <a:pt x="8023" y="1923"/>
                  </a:lnTo>
                  <a:lnTo>
                    <a:pt x="7653" y="3512"/>
                  </a:lnTo>
                  <a:lnTo>
                    <a:pt x="2773" y="2070"/>
                  </a:lnTo>
                  <a:cubicBezTo>
                    <a:pt x="2752" y="2060"/>
                    <a:pt x="2730" y="2055"/>
                    <a:pt x="2707" y="2055"/>
                  </a:cubicBezTo>
                  <a:cubicBezTo>
                    <a:pt x="2653" y="2055"/>
                    <a:pt x="2593" y="2081"/>
                    <a:pt x="2514" y="2107"/>
                  </a:cubicBezTo>
                  <a:cubicBezTo>
                    <a:pt x="2514" y="2107"/>
                    <a:pt x="2219" y="2329"/>
                    <a:pt x="1849" y="2551"/>
                  </a:cubicBezTo>
                  <a:cubicBezTo>
                    <a:pt x="1479" y="2810"/>
                    <a:pt x="1036" y="3106"/>
                    <a:pt x="777" y="3253"/>
                  </a:cubicBezTo>
                  <a:cubicBezTo>
                    <a:pt x="743" y="3271"/>
                    <a:pt x="716" y="3280"/>
                    <a:pt x="698" y="3285"/>
                  </a:cubicBezTo>
                  <a:lnTo>
                    <a:pt x="698" y="3285"/>
                  </a:lnTo>
                  <a:cubicBezTo>
                    <a:pt x="688" y="3272"/>
                    <a:pt x="666" y="3237"/>
                    <a:pt x="666" y="3180"/>
                  </a:cubicBezTo>
                  <a:cubicBezTo>
                    <a:pt x="635" y="3149"/>
                    <a:pt x="630" y="3092"/>
                    <a:pt x="629" y="3031"/>
                  </a:cubicBezTo>
                  <a:lnTo>
                    <a:pt x="629" y="3031"/>
                  </a:lnTo>
                  <a:cubicBezTo>
                    <a:pt x="632" y="3026"/>
                    <a:pt x="669" y="2953"/>
                    <a:pt x="740" y="2847"/>
                  </a:cubicBezTo>
                  <a:cubicBezTo>
                    <a:pt x="962" y="2514"/>
                    <a:pt x="1442" y="1923"/>
                    <a:pt x="1960" y="1442"/>
                  </a:cubicBezTo>
                  <a:cubicBezTo>
                    <a:pt x="2182" y="1183"/>
                    <a:pt x="2477" y="961"/>
                    <a:pt x="2699" y="813"/>
                  </a:cubicBezTo>
                  <a:cubicBezTo>
                    <a:pt x="2921" y="666"/>
                    <a:pt x="3143" y="592"/>
                    <a:pt x="3217" y="592"/>
                  </a:cubicBezTo>
                  <a:close/>
                  <a:moveTo>
                    <a:pt x="3217" y="0"/>
                  </a:moveTo>
                  <a:cubicBezTo>
                    <a:pt x="2847" y="0"/>
                    <a:pt x="2551" y="185"/>
                    <a:pt x="2182" y="407"/>
                  </a:cubicBezTo>
                  <a:cubicBezTo>
                    <a:pt x="1701" y="776"/>
                    <a:pt x="1183" y="1331"/>
                    <a:pt x="740" y="1812"/>
                  </a:cubicBezTo>
                  <a:cubicBezTo>
                    <a:pt x="555" y="2033"/>
                    <a:pt x="370" y="2255"/>
                    <a:pt x="259" y="2440"/>
                  </a:cubicBezTo>
                  <a:cubicBezTo>
                    <a:pt x="185" y="2551"/>
                    <a:pt x="148" y="2625"/>
                    <a:pt x="111" y="2699"/>
                  </a:cubicBezTo>
                  <a:lnTo>
                    <a:pt x="37" y="2810"/>
                  </a:lnTo>
                  <a:cubicBezTo>
                    <a:pt x="37" y="2884"/>
                    <a:pt x="0" y="2921"/>
                    <a:pt x="0" y="2995"/>
                  </a:cubicBezTo>
                  <a:cubicBezTo>
                    <a:pt x="0" y="3143"/>
                    <a:pt x="37" y="3327"/>
                    <a:pt x="111" y="3512"/>
                  </a:cubicBezTo>
                  <a:cubicBezTo>
                    <a:pt x="148" y="3586"/>
                    <a:pt x="185" y="3697"/>
                    <a:pt x="296" y="3771"/>
                  </a:cubicBezTo>
                  <a:cubicBezTo>
                    <a:pt x="370" y="3845"/>
                    <a:pt x="518" y="3919"/>
                    <a:pt x="666" y="3919"/>
                  </a:cubicBezTo>
                  <a:cubicBezTo>
                    <a:pt x="814" y="3919"/>
                    <a:pt x="962" y="3845"/>
                    <a:pt x="1110" y="3771"/>
                  </a:cubicBezTo>
                  <a:cubicBezTo>
                    <a:pt x="1529" y="3501"/>
                    <a:pt x="2436" y="2915"/>
                    <a:pt x="2763" y="2703"/>
                  </a:cubicBezTo>
                  <a:lnTo>
                    <a:pt x="2763" y="2703"/>
                  </a:lnTo>
                  <a:lnTo>
                    <a:pt x="7801" y="4215"/>
                  </a:lnTo>
                  <a:cubicBezTo>
                    <a:pt x="7823" y="4226"/>
                    <a:pt x="7845" y="4230"/>
                    <a:pt x="7866" y="4230"/>
                  </a:cubicBezTo>
                  <a:cubicBezTo>
                    <a:pt x="7918" y="4230"/>
                    <a:pt x="7971" y="4204"/>
                    <a:pt x="8023" y="4178"/>
                  </a:cubicBezTo>
                  <a:cubicBezTo>
                    <a:pt x="8097" y="4141"/>
                    <a:pt x="8171" y="4067"/>
                    <a:pt x="8171" y="3993"/>
                  </a:cubicBezTo>
                  <a:lnTo>
                    <a:pt x="8688" y="1812"/>
                  </a:lnTo>
                  <a:cubicBezTo>
                    <a:pt x="8725" y="1664"/>
                    <a:pt x="8652" y="1516"/>
                    <a:pt x="8504" y="1442"/>
                  </a:cubicBezTo>
                  <a:lnTo>
                    <a:pt x="5731" y="333"/>
                  </a:lnTo>
                  <a:lnTo>
                    <a:pt x="5657" y="296"/>
                  </a:lnTo>
                  <a:cubicBezTo>
                    <a:pt x="5657" y="296"/>
                    <a:pt x="4215" y="0"/>
                    <a:pt x="32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34"/>
            <p:cNvSpPr/>
            <p:nvPr/>
          </p:nvSpPr>
          <p:spPr>
            <a:xfrm>
              <a:off x="5482682" y="4342971"/>
              <a:ext cx="92237" cy="22346"/>
            </a:xfrm>
            <a:custGeom>
              <a:rect b="b" l="l" r="r" t="t"/>
              <a:pathLst>
                <a:path extrusionOk="0" h="1961" w="6840">
                  <a:moveTo>
                    <a:pt x="5213" y="1"/>
                  </a:moveTo>
                  <a:cubicBezTo>
                    <a:pt x="5213" y="1"/>
                    <a:pt x="1775" y="223"/>
                    <a:pt x="1035" y="333"/>
                  </a:cubicBezTo>
                  <a:cubicBezTo>
                    <a:pt x="333" y="407"/>
                    <a:pt x="0" y="1258"/>
                    <a:pt x="961" y="1258"/>
                  </a:cubicBezTo>
                  <a:cubicBezTo>
                    <a:pt x="1886" y="1258"/>
                    <a:pt x="3106" y="1147"/>
                    <a:pt x="3106" y="1147"/>
                  </a:cubicBezTo>
                  <a:cubicBezTo>
                    <a:pt x="3106" y="1147"/>
                    <a:pt x="3845" y="1775"/>
                    <a:pt x="5213" y="1886"/>
                  </a:cubicBezTo>
                  <a:cubicBezTo>
                    <a:pt x="6544" y="1960"/>
                    <a:pt x="6840" y="1960"/>
                    <a:pt x="6840" y="1960"/>
                  </a:cubicBezTo>
                  <a:lnTo>
                    <a:pt x="52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34"/>
            <p:cNvSpPr/>
            <p:nvPr/>
          </p:nvSpPr>
          <p:spPr>
            <a:xfrm>
              <a:off x="5483680" y="4339598"/>
              <a:ext cx="95730" cy="29502"/>
            </a:xfrm>
            <a:custGeom>
              <a:rect b="b" l="l" r="r" t="t"/>
              <a:pathLst>
                <a:path extrusionOk="0" h="2589" w="7099">
                  <a:moveTo>
                    <a:pt x="5102" y="1"/>
                  </a:moveTo>
                  <a:cubicBezTo>
                    <a:pt x="5102" y="1"/>
                    <a:pt x="4252" y="38"/>
                    <a:pt x="3290" y="112"/>
                  </a:cubicBezTo>
                  <a:cubicBezTo>
                    <a:pt x="2366" y="186"/>
                    <a:pt x="1331" y="260"/>
                    <a:pt x="924" y="297"/>
                  </a:cubicBezTo>
                  <a:cubicBezTo>
                    <a:pt x="665" y="334"/>
                    <a:pt x="444" y="445"/>
                    <a:pt x="296" y="592"/>
                  </a:cubicBezTo>
                  <a:cubicBezTo>
                    <a:pt x="111" y="777"/>
                    <a:pt x="0" y="962"/>
                    <a:pt x="0" y="1184"/>
                  </a:cubicBezTo>
                  <a:cubicBezTo>
                    <a:pt x="0" y="1369"/>
                    <a:pt x="74" y="1591"/>
                    <a:pt x="259" y="1702"/>
                  </a:cubicBezTo>
                  <a:cubicBezTo>
                    <a:pt x="444" y="1812"/>
                    <a:pt x="629" y="1849"/>
                    <a:pt x="887" y="1849"/>
                  </a:cubicBezTo>
                  <a:cubicBezTo>
                    <a:pt x="1642" y="1849"/>
                    <a:pt x="2618" y="1776"/>
                    <a:pt x="2951" y="1748"/>
                  </a:cubicBezTo>
                  <a:lnTo>
                    <a:pt x="2951" y="1748"/>
                  </a:lnTo>
                  <a:cubicBezTo>
                    <a:pt x="3210" y="1939"/>
                    <a:pt x="3940" y="2389"/>
                    <a:pt x="5102" y="2478"/>
                  </a:cubicBezTo>
                  <a:cubicBezTo>
                    <a:pt x="6433" y="2589"/>
                    <a:pt x="6766" y="2589"/>
                    <a:pt x="6766" y="2589"/>
                  </a:cubicBezTo>
                  <a:cubicBezTo>
                    <a:pt x="6950" y="2589"/>
                    <a:pt x="7098" y="2441"/>
                    <a:pt x="7098" y="2256"/>
                  </a:cubicBezTo>
                  <a:cubicBezTo>
                    <a:pt x="7098" y="2108"/>
                    <a:pt x="6950" y="1960"/>
                    <a:pt x="6766" y="1960"/>
                  </a:cubicBezTo>
                  <a:cubicBezTo>
                    <a:pt x="6692" y="1960"/>
                    <a:pt x="6322" y="1960"/>
                    <a:pt x="5139" y="1849"/>
                  </a:cubicBezTo>
                  <a:cubicBezTo>
                    <a:pt x="4510" y="1812"/>
                    <a:pt x="4030" y="1628"/>
                    <a:pt x="3697" y="1480"/>
                  </a:cubicBezTo>
                  <a:cubicBezTo>
                    <a:pt x="3549" y="1406"/>
                    <a:pt x="3438" y="1332"/>
                    <a:pt x="3364" y="1295"/>
                  </a:cubicBezTo>
                  <a:lnTo>
                    <a:pt x="3253" y="1221"/>
                  </a:lnTo>
                  <a:cubicBezTo>
                    <a:pt x="3199" y="1167"/>
                    <a:pt x="3145" y="1133"/>
                    <a:pt x="3091" y="1133"/>
                  </a:cubicBezTo>
                  <a:cubicBezTo>
                    <a:pt x="3071" y="1133"/>
                    <a:pt x="3051" y="1137"/>
                    <a:pt x="3032" y="1147"/>
                  </a:cubicBezTo>
                  <a:cubicBezTo>
                    <a:pt x="3032" y="1147"/>
                    <a:pt x="2699" y="1147"/>
                    <a:pt x="2292" y="1184"/>
                  </a:cubicBezTo>
                  <a:cubicBezTo>
                    <a:pt x="1886" y="1221"/>
                    <a:pt x="1331" y="1221"/>
                    <a:pt x="887" y="1221"/>
                  </a:cubicBezTo>
                  <a:cubicBezTo>
                    <a:pt x="702" y="1221"/>
                    <a:pt x="629" y="1184"/>
                    <a:pt x="592" y="1184"/>
                  </a:cubicBezTo>
                  <a:lnTo>
                    <a:pt x="629" y="1147"/>
                  </a:lnTo>
                  <a:cubicBezTo>
                    <a:pt x="665" y="1073"/>
                    <a:pt x="813" y="962"/>
                    <a:pt x="1035" y="925"/>
                  </a:cubicBezTo>
                  <a:cubicBezTo>
                    <a:pt x="1368" y="851"/>
                    <a:pt x="2403" y="777"/>
                    <a:pt x="3327" y="740"/>
                  </a:cubicBezTo>
                  <a:cubicBezTo>
                    <a:pt x="4289" y="666"/>
                    <a:pt x="5139" y="592"/>
                    <a:pt x="5139" y="592"/>
                  </a:cubicBezTo>
                  <a:cubicBezTo>
                    <a:pt x="5324" y="592"/>
                    <a:pt x="5435" y="445"/>
                    <a:pt x="5435" y="297"/>
                  </a:cubicBezTo>
                  <a:cubicBezTo>
                    <a:pt x="5435" y="112"/>
                    <a:pt x="5287" y="1"/>
                    <a:pt x="51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34"/>
            <p:cNvSpPr/>
            <p:nvPr/>
          </p:nvSpPr>
          <p:spPr>
            <a:xfrm>
              <a:off x="5583388" y="4342971"/>
              <a:ext cx="241800" cy="89747"/>
            </a:xfrm>
            <a:custGeom>
              <a:rect b="b" l="l" r="r" t="t"/>
              <a:pathLst>
                <a:path extrusionOk="0" h="7876" w="17931">
                  <a:moveTo>
                    <a:pt x="518" y="1"/>
                  </a:moveTo>
                  <a:lnTo>
                    <a:pt x="0" y="2182"/>
                  </a:lnTo>
                  <a:lnTo>
                    <a:pt x="17487" y="7875"/>
                  </a:lnTo>
                  <a:lnTo>
                    <a:pt x="17931" y="2810"/>
                  </a:lnTo>
                  <a:lnTo>
                    <a:pt x="5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34"/>
            <p:cNvSpPr/>
            <p:nvPr/>
          </p:nvSpPr>
          <p:spPr>
            <a:xfrm>
              <a:off x="5578898" y="4339518"/>
              <a:ext cx="250282" cy="96744"/>
            </a:xfrm>
            <a:custGeom>
              <a:rect b="b" l="l" r="r" t="t"/>
              <a:pathLst>
                <a:path extrusionOk="0" h="8490" w="18560">
                  <a:moveTo>
                    <a:pt x="1084" y="643"/>
                  </a:moveTo>
                  <a:lnTo>
                    <a:pt x="17931" y="3372"/>
                  </a:lnTo>
                  <a:lnTo>
                    <a:pt x="17561" y="7772"/>
                  </a:lnTo>
                  <a:lnTo>
                    <a:pt x="703" y="2263"/>
                  </a:lnTo>
                  <a:lnTo>
                    <a:pt x="1084" y="643"/>
                  </a:lnTo>
                  <a:close/>
                  <a:moveTo>
                    <a:pt x="830" y="1"/>
                  </a:moveTo>
                  <a:cubicBezTo>
                    <a:pt x="703" y="1"/>
                    <a:pt x="587" y="101"/>
                    <a:pt x="555" y="230"/>
                  </a:cubicBezTo>
                  <a:lnTo>
                    <a:pt x="37" y="2411"/>
                  </a:lnTo>
                  <a:cubicBezTo>
                    <a:pt x="0" y="2559"/>
                    <a:pt x="74" y="2744"/>
                    <a:pt x="259" y="2781"/>
                  </a:cubicBezTo>
                  <a:lnTo>
                    <a:pt x="17746" y="8474"/>
                  </a:lnTo>
                  <a:cubicBezTo>
                    <a:pt x="17768" y="8485"/>
                    <a:pt x="17793" y="8490"/>
                    <a:pt x="17819" y="8490"/>
                  </a:cubicBezTo>
                  <a:cubicBezTo>
                    <a:pt x="17882" y="8490"/>
                    <a:pt x="17953" y="8463"/>
                    <a:pt x="18005" y="8437"/>
                  </a:cubicBezTo>
                  <a:cubicBezTo>
                    <a:pt x="18079" y="8400"/>
                    <a:pt x="18153" y="8289"/>
                    <a:pt x="18153" y="8215"/>
                  </a:cubicBezTo>
                  <a:lnTo>
                    <a:pt x="18560" y="3113"/>
                  </a:lnTo>
                  <a:cubicBezTo>
                    <a:pt x="18560" y="2966"/>
                    <a:pt x="18449" y="2818"/>
                    <a:pt x="18301" y="2818"/>
                  </a:cubicBezTo>
                  <a:lnTo>
                    <a:pt x="888" y="8"/>
                  </a:lnTo>
                  <a:cubicBezTo>
                    <a:pt x="868" y="3"/>
                    <a:pt x="849" y="1"/>
                    <a:pt x="8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34"/>
            <p:cNvSpPr/>
            <p:nvPr/>
          </p:nvSpPr>
          <p:spPr>
            <a:xfrm>
              <a:off x="5710013" y="4116438"/>
              <a:ext cx="256269" cy="388832"/>
            </a:xfrm>
            <a:custGeom>
              <a:rect b="b" l="l" r="r" t="t"/>
              <a:pathLst>
                <a:path extrusionOk="0" h="34123" w="19004">
                  <a:moveTo>
                    <a:pt x="9555" y="1"/>
                  </a:moveTo>
                  <a:cubicBezTo>
                    <a:pt x="8899" y="1"/>
                    <a:pt x="8262" y="269"/>
                    <a:pt x="7654" y="841"/>
                  </a:cubicBezTo>
                  <a:cubicBezTo>
                    <a:pt x="7654" y="841"/>
                    <a:pt x="2330" y="6571"/>
                    <a:pt x="1147" y="8605"/>
                  </a:cubicBezTo>
                  <a:cubicBezTo>
                    <a:pt x="1" y="10601"/>
                    <a:pt x="3476" y="19955"/>
                    <a:pt x="3772" y="22690"/>
                  </a:cubicBezTo>
                  <a:cubicBezTo>
                    <a:pt x="4030" y="25426"/>
                    <a:pt x="4918" y="27164"/>
                    <a:pt x="3624" y="28606"/>
                  </a:cubicBezTo>
                  <a:cubicBezTo>
                    <a:pt x="2330" y="30048"/>
                    <a:pt x="3476" y="30898"/>
                    <a:pt x="4178" y="31489"/>
                  </a:cubicBezTo>
                  <a:cubicBezTo>
                    <a:pt x="4861" y="32002"/>
                    <a:pt x="10182" y="34123"/>
                    <a:pt x="13583" y="34123"/>
                  </a:cubicBezTo>
                  <a:cubicBezTo>
                    <a:pt x="13864" y="34123"/>
                    <a:pt x="14131" y="34108"/>
                    <a:pt x="14382" y="34077"/>
                  </a:cubicBezTo>
                  <a:cubicBezTo>
                    <a:pt x="17710" y="33634"/>
                    <a:pt x="18412" y="31342"/>
                    <a:pt x="18708" y="27718"/>
                  </a:cubicBezTo>
                  <a:cubicBezTo>
                    <a:pt x="19004" y="24132"/>
                    <a:pt x="18708" y="11488"/>
                    <a:pt x="15824" y="6312"/>
                  </a:cubicBezTo>
                  <a:cubicBezTo>
                    <a:pt x="13687" y="2428"/>
                    <a:pt x="11530" y="1"/>
                    <a:pt x="95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34"/>
            <p:cNvSpPr/>
            <p:nvPr/>
          </p:nvSpPr>
          <p:spPr>
            <a:xfrm>
              <a:off x="5718495" y="4112951"/>
              <a:ext cx="249284" cy="395600"/>
            </a:xfrm>
            <a:custGeom>
              <a:rect b="b" l="l" r="r" t="t"/>
              <a:pathLst>
                <a:path extrusionOk="0" h="34717" w="18486">
                  <a:moveTo>
                    <a:pt x="8910" y="592"/>
                  </a:moveTo>
                  <a:cubicBezTo>
                    <a:pt x="9760" y="592"/>
                    <a:pt x="10759" y="1147"/>
                    <a:pt x="11757" y="2219"/>
                  </a:cubicBezTo>
                  <a:cubicBezTo>
                    <a:pt x="12792" y="3254"/>
                    <a:pt x="13864" y="4844"/>
                    <a:pt x="14936" y="6766"/>
                  </a:cubicBezTo>
                  <a:cubicBezTo>
                    <a:pt x="16082" y="8800"/>
                    <a:pt x="16822" y="12090"/>
                    <a:pt x="17265" y="15528"/>
                  </a:cubicBezTo>
                  <a:cubicBezTo>
                    <a:pt x="17709" y="19004"/>
                    <a:pt x="17857" y="22553"/>
                    <a:pt x="17857" y="25141"/>
                  </a:cubicBezTo>
                  <a:cubicBezTo>
                    <a:pt x="17857" y="26361"/>
                    <a:pt x="17820" y="27359"/>
                    <a:pt x="17783" y="28024"/>
                  </a:cubicBezTo>
                  <a:cubicBezTo>
                    <a:pt x="17635" y="29799"/>
                    <a:pt x="17376" y="31241"/>
                    <a:pt x="16785" y="32239"/>
                  </a:cubicBezTo>
                  <a:cubicBezTo>
                    <a:pt x="16193" y="33237"/>
                    <a:pt x="15306" y="33866"/>
                    <a:pt x="13716" y="34051"/>
                  </a:cubicBezTo>
                  <a:cubicBezTo>
                    <a:pt x="13494" y="34088"/>
                    <a:pt x="13199" y="34125"/>
                    <a:pt x="12903" y="34125"/>
                  </a:cubicBezTo>
                  <a:cubicBezTo>
                    <a:pt x="11276" y="34125"/>
                    <a:pt x="9095" y="33607"/>
                    <a:pt x="7283" y="33016"/>
                  </a:cubicBezTo>
                  <a:cubicBezTo>
                    <a:pt x="6396" y="32720"/>
                    <a:pt x="5583" y="32387"/>
                    <a:pt x="4954" y="32128"/>
                  </a:cubicBezTo>
                  <a:cubicBezTo>
                    <a:pt x="4621" y="31980"/>
                    <a:pt x="4363" y="31869"/>
                    <a:pt x="4141" y="31759"/>
                  </a:cubicBezTo>
                  <a:cubicBezTo>
                    <a:pt x="3956" y="31685"/>
                    <a:pt x="3808" y="31574"/>
                    <a:pt x="3734" y="31537"/>
                  </a:cubicBezTo>
                  <a:cubicBezTo>
                    <a:pt x="3512" y="31352"/>
                    <a:pt x="3217" y="31130"/>
                    <a:pt x="3032" y="30908"/>
                  </a:cubicBezTo>
                  <a:cubicBezTo>
                    <a:pt x="2810" y="30649"/>
                    <a:pt x="2699" y="30428"/>
                    <a:pt x="2699" y="30132"/>
                  </a:cubicBezTo>
                  <a:cubicBezTo>
                    <a:pt x="2699" y="29873"/>
                    <a:pt x="2810" y="29540"/>
                    <a:pt x="3217" y="29097"/>
                  </a:cubicBezTo>
                  <a:cubicBezTo>
                    <a:pt x="3771" y="28468"/>
                    <a:pt x="3993" y="27729"/>
                    <a:pt x="3993" y="26989"/>
                  </a:cubicBezTo>
                  <a:cubicBezTo>
                    <a:pt x="3993" y="25843"/>
                    <a:pt x="3586" y="24586"/>
                    <a:pt x="3438" y="22959"/>
                  </a:cubicBezTo>
                  <a:cubicBezTo>
                    <a:pt x="3291" y="21739"/>
                    <a:pt x="2588" y="19373"/>
                    <a:pt x="1923" y="16859"/>
                  </a:cubicBezTo>
                  <a:cubicBezTo>
                    <a:pt x="1257" y="14345"/>
                    <a:pt x="592" y="11720"/>
                    <a:pt x="592" y="10168"/>
                  </a:cubicBezTo>
                  <a:cubicBezTo>
                    <a:pt x="592" y="9650"/>
                    <a:pt x="703" y="9280"/>
                    <a:pt x="814" y="9058"/>
                  </a:cubicBezTo>
                  <a:cubicBezTo>
                    <a:pt x="1072" y="8578"/>
                    <a:pt x="1627" y="7838"/>
                    <a:pt x="2255" y="7025"/>
                  </a:cubicBezTo>
                  <a:cubicBezTo>
                    <a:pt x="3254" y="5805"/>
                    <a:pt x="4511" y="4400"/>
                    <a:pt x="5509" y="3291"/>
                  </a:cubicBezTo>
                  <a:cubicBezTo>
                    <a:pt x="5989" y="2700"/>
                    <a:pt x="6433" y="2219"/>
                    <a:pt x="6729" y="1886"/>
                  </a:cubicBezTo>
                  <a:cubicBezTo>
                    <a:pt x="7062" y="1553"/>
                    <a:pt x="7246" y="1369"/>
                    <a:pt x="7246" y="1369"/>
                  </a:cubicBezTo>
                  <a:lnTo>
                    <a:pt x="7229" y="1351"/>
                  </a:lnTo>
                  <a:lnTo>
                    <a:pt x="7229" y="1351"/>
                  </a:lnTo>
                  <a:cubicBezTo>
                    <a:pt x="7813" y="809"/>
                    <a:pt x="8361" y="592"/>
                    <a:pt x="8910" y="592"/>
                  </a:cubicBezTo>
                  <a:close/>
                  <a:moveTo>
                    <a:pt x="8910" y="1"/>
                  </a:moveTo>
                  <a:cubicBezTo>
                    <a:pt x="8171" y="1"/>
                    <a:pt x="7431" y="296"/>
                    <a:pt x="6803" y="925"/>
                  </a:cubicBezTo>
                  <a:lnTo>
                    <a:pt x="6766" y="925"/>
                  </a:lnTo>
                  <a:cubicBezTo>
                    <a:pt x="6766" y="925"/>
                    <a:pt x="5435" y="2367"/>
                    <a:pt x="3956" y="4067"/>
                  </a:cubicBezTo>
                  <a:cubicBezTo>
                    <a:pt x="3217" y="4918"/>
                    <a:pt x="2440" y="5842"/>
                    <a:pt x="1775" y="6655"/>
                  </a:cubicBezTo>
                  <a:cubicBezTo>
                    <a:pt x="1109" y="7469"/>
                    <a:pt x="592" y="8208"/>
                    <a:pt x="259" y="8763"/>
                  </a:cubicBezTo>
                  <a:cubicBezTo>
                    <a:pt x="74" y="9132"/>
                    <a:pt x="0" y="9613"/>
                    <a:pt x="0" y="10168"/>
                  </a:cubicBezTo>
                  <a:cubicBezTo>
                    <a:pt x="0" y="11868"/>
                    <a:pt x="666" y="14493"/>
                    <a:pt x="1331" y="17007"/>
                  </a:cubicBezTo>
                  <a:cubicBezTo>
                    <a:pt x="1997" y="19521"/>
                    <a:pt x="2699" y="21924"/>
                    <a:pt x="2810" y="23033"/>
                  </a:cubicBezTo>
                  <a:cubicBezTo>
                    <a:pt x="2995" y="24697"/>
                    <a:pt x="3364" y="25991"/>
                    <a:pt x="3364" y="26989"/>
                  </a:cubicBezTo>
                  <a:cubicBezTo>
                    <a:pt x="3364" y="27655"/>
                    <a:pt x="3217" y="28172"/>
                    <a:pt x="2736" y="28690"/>
                  </a:cubicBezTo>
                  <a:cubicBezTo>
                    <a:pt x="2292" y="29208"/>
                    <a:pt x="2071" y="29688"/>
                    <a:pt x="2071" y="30132"/>
                  </a:cubicBezTo>
                  <a:cubicBezTo>
                    <a:pt x="2071" y="30612"/>
                    <a:pt x="2292" y="30982"/>
                    <a:pt x="2551" y="31278"/>
                  </a:cubicBezTo>
                  <a:cubicBezTo>
                    <a:pt x="2810" y="31574"/>
                    <a:pt x="3143" y="31832"/>
                    <a:pt x="3364" y="32017"/>
                  </a:cubicBezTo>
                  <a:cubicBezTo>
                    <a:pt x="3475" y="32128"/>
                    <a:pt x="3660" y="32202"/>
                    <a:pt x="3882" y="32313"/>
                  </a:cubicBezTo>
                  <a:cubicBezTo>
                    <a:pt x="4658" y="32720"/>
                    <a:pt x="6137" y="33311"/>
                    <a:pt x="7801" y="33829"/>
                  </a:cubicBezTo>
                  <a:cubicBezTo>
                    <a:pt x="9502" y="34309"/>
                    <a:pt x="11387" y="34716"/>
                    <a:pt x="12903" y="34716"/>
                  </a:cubicBezTo>
                  <a:cubicBezTo>
                    <a:pt x="13236" y="34716"/>
                    <a:pt x="13531" y="34716"/>
                    <a:pt x="13827" y="34679"/>
                  </a:cubicBezTo>
                  <a:cubicBezTo>
                    <a:pt x="15528" y="34457"/>
                    <a:pt x="16674" y="33718"/>
                    <a:pt x="17339" y="32535"/>
                  </a:cubicBezTo>
                  <a:cubicBezTo>
                    <a:pt x="18005" y="31389"/>
                    <a:pt x="18227" y="29873"/>
                    <a:pt x="18375" y="28061"/>
                  </a:cubicBezTo>
                  <a:cubicBezTo>
                    <a:pt x="18448" y="27359"/>
                    <a:pt x="18485" y="26361"/>
                    <a:pt x="18485" y="25141"/>
                  </a:cubicBezTo>
                  <a:cubicBezTo>
                    <a:pt x="18485" y="22553"/>
                    <a:pt x="18338" y="18930"/>
                    <a:pt x="17857" y="15454"/>
                  </a:cubicBezTo>
                  <a:cubicBezTo>
                    <a:pt x="17413" y="11979"/>
                    <a:pt x="16674" y="8615"/>
                    <a:pt x="15491" y="6471"/>
                  </a:cubicBezTo>
                  <a:cubicBezTo>
                    <a:pt x="14382" y="4511"/>
                    <a:pt x="13310" y="2921"/>
                    <a:pt x="12200" y="1775"/>
                  </a:cubicBezTo>
                  <a:cubicBezTo>
                    <a:pt x="11128" y="666"/>
                    <a:pt x="10019" y="1"/>
                    <a:pt x="89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34"/>
            <p:cNvSpPr/>
            <p:nvPr/>
          </p:nvSpPr>
          <p:spPr>
            <a:xfrm>
              <a:off x="5708017" y="4099756"/>
              <a:ext cx="148578" cy="119796"/>
            </a:xfrm>
            <a:custGeom>
              <a:rect b="b" l="l" r="r" t="t"/>
              <a:pathLst>
                <a:path extrusionOk="0" h="10513" w="11018">
                  <a:moveTo>
                    <a:pt x="7766" y="0"/>
                  </a:moveTo>
                  <a:cubicBezTo>
                    <a:pt x="7188" y="0"/>
                    <a:pt x="6562" y="157"/>
                    <a:pt x="5916" y="567"/>
                  </a:cubicBezTo>
                  <a:lnTo>
                    <a:pt x="1" y="8331"/>
                  </a:lnTo>
                  <a:lnTo>
                    <a:pt x="740" y="10512"/>
                  </a:lnTo>
                  <a:cubicBezTo>
                    <a:pt x="740" y="10512"/>
                    <a:pt x="4215" y="6815"/>
                    <a:pt x="5657" y="5928"/>
                  </a:cubicBezTo>
                  <a:cubicBezTo>
                    <a:pt x="7099" y="5078"/>
                    <a:pt x="11018" y="1639"/>
                    <a:pt x="11018" y="1639"/>
                  </a:cubicBezTo>
                  <a:cubicBezTo>
                    <a:pt x="11018" y="1639"/>
                    <a:pt x="9638" y="0"/>
                    <a:pt x="77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34"/>
            <p:cNvSpPr/>
            <p:nvPr/>
          </p:nvSpPr>
          <p:spPr>
            <a:xfrm>
              <a:off x="5704039" y="4096520"/>
              <a:ext cx="157046" cy="126405"/>
            </a:xfrm>
            <a:custGeom>
              <a:rect b="b" l="l" r="r" t="t"/>
              <a:pathLst>
                <a:path extrusionOk="0" h="11093" w="11646">
                  <a:moveTo>
                    <a:pt x="8060" y="592"/>
                  </a:moveTo>
                  <a:cubicBezTo>
                    <a:pt x="8910" y="592"/>
                    <a:pt x="9649" y="962"/>
                    <a:pt x="10204" y="1369"/>
                  </a:cubicBezTo>
                  <a:cubicBezTo>
                    <a:pt x="10463" y="1554"/>
                    <a:pt x="10685" y="1738"/>
                    <a:pt x="10832" y="1886"/>
                  </a:cubicBezTo>
                  <a:cubicBezTo>
                    <a:pt x="10838" y="1892"/>
                    <a:pt x="10843" y="1897"/>
                    <a:pt x="10848" y="1902"/>
                  </a:cubicBezTo>
                  <a:lnTo>
                    <a:pt x="10848" y="1902"/>
                  </a:lnTo>
                  <a:cubicBezTo>
                    <a:pt x="10749" y="1985"/>
                    <a:pt x="10619" y="2091"/>
                    <a:pt x="10463" y="2219"/>
                  </a:cubicBezTo>
                  <a:cubicBezTo>
                    <a:pt x="9871" y="2737"/>
                    <a:pt x="8984" y="3513"/>
                    <a:pt x="8097" y="4252"/>
                  </a:cubicBezTo>
                  <a:cubicBezTo>
                    <a:pt x="7209" y="4992"/>
                    <a:pt x="6322" y="5657"/>
                    <a:pt x="5804" y="5953"/>
                  </a:cubicBezTo>
                  <a:cubicBezTo>
                    <a:pt x="5398" y="6212"/>
                    <a:pt x="4917" y="6619"/>
                    <a:pt x="4400" y="7062"/>
                  </a:cubicBezTo>
                  <a:cubicBezTo>
                    <a:pt x="3195" y="8129"/>
                    <a:pt x="1809" y="9541"/>
                    <a:pt x="1170" y="10202"/>
                  </a:cubicBezTo>
                  <a:lnTo>
                    <a:pt x="1170" y="10202"/>
                  </a:lnTo>
                  <a:lnTo>
                    <a:pt x="665" y="8689"/>
                  </a:lnTo>
                  <a:lnTo>
                    <a:pt x="6456" y="1054"/>
                  </a:lnTo>
                  <a:lnTo>
                    <a:pt x="6456" y="1054"/>
                  </a:lnTo>
                  <a:cubicBezTo>
                    <a:pt x="7045" y="725"/>
                    <a:pt x="7569" y="592"/>
                    <a:pt x="8060" y="592"/>
                  </a:cubicBezTo>
                  <a:close/>
                  <a:moveTo>
                    <a:pt x="8060" y="1"/>
                  </a:moveTo>
                  <a:cubicBezTo>
                    <a:pt x="7431" y="1"/>
                    <a:pt x="6729" y="149"/>
                    <a:pt x="6063" y="592"/>
                  </a:cubicBezTo>
                  <a:lnTo>
                    <a:pt x="5952" y="666"/>
                  </a:lnTo>
                  <a:lnTo>
                    <a:pt x="74" y="8430"/>
                  </a:lnTo>
                  <a:cubicBezTo>
                    <a:pt x="0" y="8504"/>
                    <a:pt x="0" y="8615"/>
                    <a:pt x="37" y="8726"/>
                  </a:cubicBezTo>
                  <a:lnTo>
                    <a:pt x="739" y="10870"/>
                  </a:lnTo>
                  <a:cubicBezTo>
                    <a:pt x="776" y="10981"/>
                    <a:pt x="850" y="11055"/>
                    <a:pt x="961" y="11092"/>
                  </a:cubicBezTo>
                  <a:cubicBezTo>
                    <a:pt x="1072" y="11092"/>
                    <a:pt x="1183" y="11055"/>
                    <a:pt x="1257" y="10981"/>
                  </a:cubicBezTo>
                  <a:cubicBezTo>
                    <a:pt x="1257" y="10981"/>
                    <a:pt x="1479" y="10759"/>
                    <a:pt x="1812" y="10390"/>
                  </a:cubicBezTo>
                  <a:cubicBezTo>
                    <a:pt x="2329" y="9872"/>
                    <a:pt x="3179" y="9059"/>
                    <a:pt x="3993" y="8282"/>
                  </a:cubicBezTo>
                  <a:cubicBezTo>
                    <a:pt x="4806" y="7506"/>
                    <a:pt x="5620" y="6803"/>
                    <a:pt x="6137" y="6508"/>
                  </a:cubicBezTo>
                  <a:cubicBezTo>
                    <a:pt x="6877" y="6027"/>
                    <a:pt x="8207" y="4955"/>
                    <a:pt x="9354" y="3994"/>
                  </a:cubicBezTo>
                  <a:cubicBezTo>
                    <a:pt x="10537" y="2995"/>
                    <a:pt x="11498" y="2145"/>
                    <a:pt x="11498" y="2145"/>
                  </a:cubicBezTo>
                  <a:cubicBezTo>
                    <a:pt x="11646" y="2034"/>
                    <a:pt x="11646" y="1849"/>
                    <a:pt x="11535" y="1701"/>
                  </a:cubicBezTo>
                  <a:cubicBezTo>
                    <a:pt x="11535" y="1701"/>
                    <a:pt x="11165" y="1295"/>
                    <a:pt x="10574" y="851"/>
                  </a:cubicBezTo>
                  <a:cubicBezTo>
                    <a:pt x="9945" y="444"/>
                    <a:pt x="9095" y="1"/>
                    <a:pt x="80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34"/>
            <p:cNvSpPr/>
            <p:nvPr/>
          </p:nvSpPr>
          <p:spPr>
            <a:xfrm>
              <a:off x="5399912" y="4186677"/>
              <a:ext cx="440231" cy="278004"/>
            </a:xfrm>
            <a:custGeom>
              <a:rect b="b" l="l" r="r" t="t"/>
              <a:pathLst>
                <a:path extrusionOk="0" h="24397" w="32646">
                  <a:moveTo>
                    <a:pt x="29060" y="1"/>
                  </a:moveTo>
                  <a:cubicBezTo>
                    <a:pt x="29060" y="1"/>
                    <a:pt x="25732" y="1590"/>
                    <a:pt x="24032" y="3882"/>
                  </a:cubicBezTo>
                  <a:cubicBezTo>
                    <a:pt x="22294" y="6175"/>
                    <a:pt x="15381" y="17820"/>
                    <a:pt x="15381" y="17820"/>
                  </a:cubicBezTo>
                  <a:lnTo>
                    <a:pt x="149" y="15085"/>
                  </a:lnTo>
                  <a:lnTo>
                    <a:pt x="1" y="17118"/>
                  </a:lnTo>
                  <a:cubicBezTo>
                    <a:pt x="1" y="17118"/>
                    <a:pt x="8911" y="21702"/>
                    <a:pt x="13089" y="22738"/>
                  </a:cubicBezTo>
                  <a:cubicBezTo>
                    <a:pt x="16084" y="23453"/>
                    <a:pt x="18338" y="24397"/>
                    <a:pt x="19633" y="24397"/>
                  </a:cubicBezTo>
                  <a:cubicBezTo>
                    <a:pt x="20144" y="24397"/>
                    <a:pt x="20506" y="24250"/>
                    <a:pt x="20704" y="23884"/>
                  </a:cubicBezTo>
                  <a:cubicBezTo>
                    <a:pt x="21444" y="22590"/>
                    <a:pt x="27914" y="11794"/>
                    <a:pt x="27914" y="11794"/>
                  </a:cubicBezTo>
                  <a:lnTo>
                    <a:pt x="32646" y="8208"/>
                  </a:lnTo>
                  <a:lnTo>
                    <a:pt x="290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34"/>
            <p:cNvSpPr/>
            <p:nvPr/>
          </p:nvSpPr>
          <p:spPr>
            <a:xfrm>
              <a:off x="5395435" y="4182974"/>
              <a:ext cx="449199" cy="285126"/>
            </a:xfrm>
            <a:custGeom>
              <a:rect b="b" l="l" r="r" t="t"/>
              <a:pathLst>
                <a:path extrusionOk="0" h="25022" w="33311">
                  <a:moveTo>
                    <a:pt x="29368" y="1"/>
                  </a:moveTo>
                  <a:cubicBezTo>
                    <a:pt x="29326" y="1"/>
                    <a:pt x="29284" y="10"/>
                    <a:pt x="29244" y="30"/>
                  </a:cubicBezTo>
                  <a:cubicBezTo>
                    <a:pt x="29244" y="67"/>
                    <a:pt x="25917" y="1620"/>
                    <a:pt x="24105" y="4023"/>
                  </a:cubicBezTo>
                  <a:cubicBezTo>
                    <a:pt x="23661" y="4614"/>
                    <a:pt x="22922" y="5760"/>
                    <a:pt x="21998" y="7202"/>
                  </a:cubicBezTo>
                  <a:cubicBezTo>
                    <a:pt x="19602" y="11029"/>
                    <a:pt x="16218" y="16711"/>
                    <a:pt x="15565" y="17810"/>
                  </a:cubicBezTo>
                  <a:lnTo>
                    <a:pt x="15565" y="17810"/>
                  </a:lnTo>
                  <a:lnTo>
                    <a:pt x="518" y="15114"/>
                  </a:lnTo>
                  <a:cubicBezTo>
                    <a:pt x="444" y="15114"/>
                    <a:pt x="333" y="15114"/>
                    <a:pt x="296" y="15188"/>
                  </a:cubicBezTo>
                  <a:cubicBezTo>
                    <a:pt x="222" y="15225"/>
                    <a:pt x="185" y="15299"/>
                    <a:pt x="148" y="15410"/>
                  </a:cubicBezTo>
                  <a:lnTo>
                    <a:pt x="37" y="17406"/>
                  </a:lnTo>
                  <a:cubicBezTo>
                    <a:pt x="0" y="17554"/>
                    <a:pt x="74" y="17665"/>
                    <a:pt x="185" y="17702"/>
                  </a:cubicBezTo>
                  <a:cubicBezTo>
                    <a:pt x="185" y="17702"/>
                    <a:pt x="2403" y="18848"/>
                    <a:pt x="5176" y="20142"/>
                  </a:cubicBezTo>
                  <a:cubicBezTo>
                    <a:pt x="7949" y="21436"/>
                    <a:pt x="11202" y="22841"/>
                    <a:pt x="13347" y="23358"/>
                  </a:cubicBezTo>
                  <a:cubicBezTo>
                    <a:pt x="14825" y="23691"/>
                    <a:pt x="16119" y="24098"/>
                    <a:pt x="17229" y="24430"/>
                  </a:cubicBezTo>
                  <a:cubicBezTo>
                    <a:pt x="18338" y="24763"/>
                    <a:pt x="19225" y="25022"/>
                    <a:pt x="19964" y="25022"/>
                  </a:cubicBezTo>
                  <a:cubicBezTo>
                    <a:pt x="20260" y="25022"/>
                    <a:pt x="20519" y="24985"/>
                    <a:pt x="20741" y="24874"/>
                  </a:cubicBezTo>
                  <a:cubicBezTo>
                    <a:pt x="20963" y="24763"/>
                    <a:pt x="21184" y="24578"/>
                    <a:pt x="21295" y="24357"/>
                  </a:cubicBezTo>
                  <a:cubicBezTo>
                    <a:pt x="21665" y="23728"/>
                    <a:pt x="23477" y="20696"/>
                    <a:pt x="25177" y="17813"/>
                  </a:cubicBezTo>
                  <a:cubicBezTo>
                    <a:pt x="26028" y="16408"/>
                    <a:pt x="26841" y="15003"/>
                    <a:pt x="27469" y="13968"/>
                  </a:cubicBezTo>
                  <a:cubicBezTo>
                    <a:pt x="28016" y="13068"/>
                    <a:pt x="28395" y="12447"/>
                    <a:pt x="28484" y="12300"/>
                  </a:cubicBezTo>
                  <a:lnTo>
                    <a:pt x="28484" y="12300"/>
                  </a:lnTo>
                  <a:lnTo>
                    <a:pt x="33163" y="8755"/>
                  </a:lnTo>
                  <a:cubicBezTo>
                    <a:pt x="33311" y="8644"/>
                    <a:pt x="33311" y="8459"/>
                    <a:pt x="33237" y="8348"/>
                  </a:cubicBezTo>
                  <a:cubicBezTo>
                    <a:pt x="33170" y="8259"/>
                    <a:pt x="33075" y="8210"/>
                    <a:pt x="32979" y="8210"/>
                  </a:cubicBezTo>
                  <a:cubicBezTo>
                    <a:pt x="32916" y="8210"/>
                    <a:pt x="32851" y="8231"/>
                    <a:pt x="32793" y="8274"/>
                  </a:cubicBezTo>
                  <a:lnTo>
                    <a:pt x="28061" y="11860"/>
                  </a:lnTo>
                  <a:lnTo>
                    <a:pt x="27950" y="11971"/>
                  </a:lnTo>
                  <a:cubicBezTo>
                    <a:pt x="27950" y="11971"/>
                    <a:pt x="26360" y="14633"/>
                    <a:pt x="24660" y="17517"/>
                  </a:cubicBezTo>
                  <a:cubicBezTo>
                    <a:pt x="22922" y="20364"/>
                    <a:pt x="21147" y="23395"/>
                    <a:pt x="20778" y="24061"/>
                  </a:cubicBezTo>
                  <a:cubicBezTo>
                    <a:pt x="20704" y="24172"/>
                    <a:pt x="20630" y="24246"/>
                    <a:pt x="20482" y="24320"/>
                  </a:cubicBezTo>
                  <a:cubicBezTo>
                    <a:pt x="20371" y="24357"/>
                    <a:pt x="20186" y="24393"/>
                    <a:pt x="19964" y="24393"/>
                  </a:cubicBezTo>
                  <a:cubicBezTo>
                    <a:pt x="19373" y="24393"/>
                    <a:pt x="18486" y="24172"/>
                    <a:pt x="17413" y="23839"/>
                  </a:cubicBezTo>
                  <a:cubicBezTo>
                    <a:pt x="16304" y="23543"/>
                    <a:pt x="15010" y="23100"/>
                    <a:pt x="13494" y="22730"/>
                  </a:cubicBezTo>
                  <a:cubicBezTo>
                    <a:pt x="11461" y="22249"/>
                    <a:pt x="8171" y="20844"/>
                    <a:pt x="5435" y="19587"/>
                  </a:cubicBezTo>
                  <a:cubicBezTo>
                    <a:pt x="4067" y="18959"/>
                    <a:pt x="2810" y="18330"/>
                    <a:pt x="1923" y="17887"/>
                  </a:cubicBezTo>
                  <a:cubicBezTo>
                    <a:pt x="1318" y="17584"/>
                    <a:pt x="868" y="17351"/>
                    <a:pt x="643" y="17233"/>
                  </a:cubicBezTo>
                  <a:lnTo>
                    <a:pt x="643" y="17233"/>
                  </a:lnTo>
                  <a:lnTo>
                    <a:pt x="740" y="15779"/>
                  </a:lnTo>
                  <a:lnTo>
                    <a:pt x="15676" y="18441"/>
                  </a:lnTo>
                  <a:cubicBezTo>
                    <a:pt x="15695" y="18448"/>
                    <a:pt x="15716" y="18451"/>
                    <a:pt x="15737" y="18451"/>
                  </a:cubicBezTo>
                  <a:cubicBezTo>
                    <a:pt x="15836" y="18451"/>
                    <a:pt x="15941" y="18385"/>
                    <a:pt x="15972" y="18293"/>
                  </a:cubicBezTo>
                  <a:cubicBezTo>
                    <a:pt x="15972" y="18293"/>
                    <a:pt x="16415" y="17591"/>
                    <a:pt x="17081" y="16445"/>
                  </a:cubicBezTo>
                  <a:cubicBezTo>
                    <a:pt x="18116" y="14781"/>
                    <a:pt x="19669" y="12156"/>
                    <a:pt x="21110" y="9790"/>
                  </a:cubicBezTo>
                  <a:cubicBezTo>
                    <a:pt x="22589" y="7424"/>
                    <a:pt x="23957" y="5243"/>
                    <a:pt x="24586" y="4392"/>
                  </a:cubicBezTo>
                  <a:cubicBezTo>
                    <a:pt x="25436" y="3283"/>
                    <a:pt x="26656" y="2322"/>
                    <a:pt x="27691" y="1656"/>
                  </a:cubicBezTo>
                  <a:cubicBezTo>
                    <a:pt x="28209" y="1324"/>
                    <a:pt x="28652" y="1065"/>
                    <a:pt x="28985" y="880"/>
                  </a:cubicBezTo>
                  <a:cubicBezTo>
                    <a:pt x="29170" y="769"/>
                    <a:pt x="29281" y="695"/>
                    <a:pt x="29392" y="658"/>
                  </a:cubicBezTo>
                  <a:cubicBezTo>
                    <a:pt x="29466" y="621"/>
                    <a:pt x="29503" y="584"/>
                    <a:pt x="29503" y="584"/>
                  </a:cubicBezTo>
                  <a:cubicBezTo>
                    <a:pt x="29688" y="510"/>
                    <a:pt x="29725" y="326"/>
                    <a:pt x="29651" y="178"/>
                  </a:cubicBezTo>
                  <a:cubicBezTo>
                    <a:pt x="29597" y="69"/>
                    <a:pt x="29483" y="1"/>
                    <a:pt x="293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34"/>
            <p:cNvSpPr/>
            <p:nvPr/>
          </p:nvSpPr>
          <p:spPr>
            <a:xfrm>
              <a:off x="5771342" y="4297790"/>
              <a:ext cx="85252" cy="26767"/>
            </a:xfrm>
            <a:custGeom>
              <a:rect b="b" l="l" r="r" t="t"/>
              <a:pathLst>
                <a:path extrusionOk="0" h="2349" w="6322">
                  <a:moveTo>
                    <a:pt x="5955" y="1"/>
                  </a:moveTo>
                  <a:cubicBezTo>
                    <a:pt x="5929" y="1"/>
                    <a:pt x="5903" y="4"/>
                    <a:pt x="5878" y="10"/>
                  </a:cubicBezTo>
                  <a:lnTo>
                    <a:pt x="259" y="1747"/>
                  </a:lnTo>
                  <a:cubicBezTo>
                    <a:pt x="111" y="1784"/>
                    <a:pt x="0" y="1969"/>
                    <a:pt x="74" y="2117"/>
                  </a:cubicBezTo>
                  <a:cubicBezTo>
                    <a:pt x="105" y="2271"/>
                    <a:pt x="238" y="2348"/>
                    <a:pt x="368" y="2348"/>
                  </a:cubicBezTo>
                  <a:cubicBezTo>
                    <a:pt x="393" y="2348"/>
                    <a:pt x="419" y="2345"/>
                    <a:pt x="444" y="2339"/>
                  </a:cubicBezTo>
                  <a:lnTo>
                    <a:pt x="6063" y="601"/>
                  </a:lnTo>
                  <a:cubicBezTo>
                    <a:pt x="6211" y="564"/>
                    <a:pt x="6322" y="380"/>
                    <a:pt x="6248" y="232"/>
                  </a:cubicBezTo>
                  <a:cubicBezTo>
                    <a:pt x="6217" y="78"/>
                    <a:pt x="6084" y="1"/>
                    <a:pt x="59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34"/>
            <p:cNvSpPr/>
            <p:nvPr/>
          </p:nvSpPr>
          <p:spPr>
            <a:xfrm>
              <a:off x="5297277" y="4339097"/>
              <a:ext cx="104644" cy="43483"/>
            </a:xfrm>
            <a:custGeom>
              <a:rect b="b" l="l" r="r" t="t"/>
              <a:pathLst>
                <a:path extrusionOk="0" h="3816" w="7760">
                  <a:moveTo>
                    <a:pt x="3169" y="1"/>
                  </a:moveTo>
                  <a:cubicBezTo>
                    <a:pt x="2001" y="1"/>
                    <a:pt x="1" y="2029"/>
                    <a:pt x="144" y="2744"/>
                  </a:cubicBezTo>
                  <a:cubicBezTo>
                    <a:pt x="168" y="2894"/>
                    <a:pt x="286" y="2953"/>
                    <a:pt x="457" y="2953"/>
                  </a:cubicBezTo>
                  <a:cubicBezTo>
                    <a:pt x="1087" y="2953"/>
                    <a:pt x="2436" y="2152"/>
                    <a:pt x="2436" y="2152"/>
                  </a:cubicBezTo>
                  <a:cubicBezTo>
                    <a:pt x="2436" y="2152"/>
                    <a:pt x="2843" y="2855"/>
                    <a:pt x="4580" y="3446"/>
                  </a:cubicBezTo>
                  <a:cubicBezTo>
                    <a:pt x="5449" y="3742"/>
                    <a:pt x="6207" y="3816"/>
                    <a:pt x="6748" y="3816"/>
                  </a:cubicBezTo>
                  <a:cubicBezTo>
                    <a:pt x="7288" y="3816"/>
                    <a:pt x="7612" y="3742"/>
                    <a:pt x="7612" y="3742"/>
                  </a:cubicBezTo>
                  <a:lnTo>
                    <a:pt x="7760" y="1709"/>
                  </a:lnTo>
                  <a:cubicBezTo>
                    <a:pt x="7760" y="1709"/>
                    <a:pt x="4432" y="156"/>
                    <a:pt x="3286" y="8"/>
                  </a:cubicBezTo>
                  <a:cubicBezTo>
                    <a:pt x="3248" y="3"/>
                    <a:pt x="3209" y="1"/>
                    <a:pt x="31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34"/>
            <p:cNvSpPr/>
            <p:nvPr/>
          </p:nvSpPr>
          <p:spPr>
            <a:xfrm>
              <a:off x="5294729" y="4335393"/>
              <a:ext cx="111184" cy="50560"/>
            </a:xfrm>
            <a:custGeom>
              <a:rect b="b" l="l" r="r" t="t"/>
              <a:pathLst>
                <a:path extrusionOk="0" h="4437" w="8245">
                  <a:moveTo>
                    <a:pt x="3438" y="629"/>
                  </a:moveTo>
                  <a:cubicBezTo>
                    <a:pt x="3697" y="666"/>
                    <a:pt x="4104" y="777"/>
                    <a:pt x="4548" y="924"/>
                  </a:cubicBezTo>
                  <a:cubicBezTo>
                    <a:pt x="5250" y="1183"/>
                    <a:pt x="6063" y="1553"/>
                    <a:pt x="6692" y="1812"/>
                  </a:cubicBezTo>
                  <a:cubicBezTo>
                    <a:pt x="7025" y="1960"/>
                    <a:pt x="7283" y="2071"/>
                    <a:pt x="7505" y="2181"/>
                  </a:cubicBezTo>
                  <a:cubicBezTo>
                    <a:pt x="7542" y="2196"/>
                    <a:pt x="7575" y="2211"/>
                    <a:pt x="7605" y="2225"/>
                  </a:cubicBezTo>
                  <a:lnTo>
                    <a:pt x="7605" y="2225"/>
                  </a:lnTo>
                  <a:lnTo>
                    <a:pt x="7519" y="3787"/>
                  </a:lnTo>
                  <a:lnTo>
                    <a:pt x="7519" y="3787"/>
                  </a:lnTo>
                  <a:cubicBezTo>
                    <a:pt x="7386" y="3797"/>
                    <a:pt x="7197" y="3808"/>
                    <a:pt x="6951" y="3808"/>
                  </a:cubicBezTo>
                  <a:cubicBezTo>
                    <a:pt x="6433" y="3808"/>
                    <a:pt x="5694" y="3771"/>
                    <a:pt x="4880" y="3475"/>
                  </a:cubicBezTo>
                  <a:cubicBezTo>
                    <a:pt x="4030" y="3217"/>
                    <a:pt x="3549" y="2884"/>
                    <a:pt x="3254" y="2662"/>
                  </a:cubicBezTo>
                  <a:cubicBezTo>
                    <a:pt x="3106" y="2551"/>
                    <a:pt x="2995" y="2440"/>
                    <a:pt x="2958" y="2403"/>
                  </a:cubicBezTo>
                  <a:lnTo>
                    <a:pt x="2884" y="2329"/>
                  </a:lnTo>
                  <a:cubicBezTo>
                    <a:pt x="2835" y="2231"/>
                    <a:pt x="2720" y="2165"/>
                    <a:pt x="2615" y="2165"/>
                  </a:cubicBezTo>
                  <a:cubicBezTo>
                    <a:pt x="2563" y="2165"/>
                    <a:pt x="2514" y="2181"/>
                    <a:pt x="2477" y="2218"/>
                  </a:cubicBezTo>
                  <a:lnTo>
                    <a:pt x="2403" y="2255"/>
                  </a:lnTo>
                  <a:cubicBezTo>
                    <a:pt x="2292" y="2329"/>
                    <a:pt x="1960" y="2514"/>
                    <a:pt x="1590" y="2662"/>
                  </a:cubicBezTo>
                  <a:cubicBezTo>
                    <a:pt x="1405" y="2736"/>
                    <a:pt x="1220" y="2810"/>
                    <a:pt x="1072" y="2884"/>
                  </a:cubicBezTo>
                  <a:cubicBezTo>
                    <a:pt x="887" y="2921"/>
                    <a:pt x="740" y="2958"/>
                    <a:pt x="666" y="2958"/>
                  </a:cubicBezTo>
                  <a:lnTo>
                    <a:pt x="622" y="2958"/>
                  </a:lnTo>
                  <a:cubicBezTo>
                    <a:pt x="621" y="2855"/>
                    <a:pt x="726" y="2629"/>
                    <a:pt x="887" y="2403"/>
                  </a:cubicBezTo>
                  <a:cubicBezTo>
                    <a:pt x="1146" y="2034"/>
                    <a:pt x="1590" y="1553"/>
                    <a:pt x="2071" y="1220"/>
                  </a:cubicBezTo>
                  <a:cubicBezTo>
                    <a:pt x="2551" y="851"/>
                    <a:pt x="3069" y="629"/>
                    <a:pt x="3364" y="629"/>
                  </a:cubicBezTo>
                  <a:close/>
                  <a:moveTo>
                    <a:pt x="3364" y="0"/>
                  </a:moveTo>
                  <a:cubicBezTo>
                    <a:pt x="2995" y="0"/>
                    <a:pt x="2625" y="148"/>
                    <a:pt x="2255" y="370"/>
                  </a:cubicBezTo>
                  <a:cubicBezTo>
                    <a:pt x="1701" y="666"/>
                    <a:pt x="1183" y="1109"/>
                    <a:pt x="740" y="1590"/>
                  </a:cubicBezTo>
                  <a:cubicBezTo>
                    <a:pt x="555" y="1849"/>
                    <a:pt x="370" y="2071"/>
                    <a:pt x="222" y="2292"/>
                  </a:cubicBezTo>
                  <a:cubicBezTo>
                    <a:pt x="111" y="2514"/>
                    <a:pt x="0" y="2736"/>
                    <a:pt x="0" y="2995"/>
                  </a:cubicBezTo>
                  <a:lnTo>
                    <a:pt x="0" y="3106"/>
                  </a:lnTo>
                  <a:cubicBezTo>
                    <a:pt x="37" y="3254"/>
                    <a:pt x="148" y="3402"/>
                    <a:pt x="259" y="3475"/>
                  </a:cubicBezTo>
                  <a:cubicBezTo>
                    <a:pt x="407" y="3549"/>
                    <a:pt x="518" y="3586"/>
                    <a:pt x="666" y="3586"/>
                  </a:cubicBezTo>
                  <a:cubicBezTo>
                    <a:pt x="887" y="3586"/>
                    <a:pt x="1109" y="3512"/>
                    <a:pt x="1331" y="3438"/>
                  </a:cubicBezTo>
                  <a:cubicBezTo>
                    <a:pt x="1796" y="3267"/>
                    <a:pt x="2277" y="3015"/>
                    <a:pt x="2549" y="2864"/>
                  </a:cubicBezTo>
                  <a:lnTo>
                    <a:pt x="2549" y="2864"/>
                  </a:lnTo>
                  <a:cubicBezTo>
                    <a:pt x="2821" y="3156"/>
                    <a:pt x="3437" y="3656"/>
                    <a:pt x="4695" y="4067"/>
                  </a:cubicBezTo>
                  <a:cubicBezTo>
                    <a:pt x="5583" y="4363"/>
                    <a:pt x="6359" y="4437"/>
                    <a:pt x="6951" y="4437"/>
                  </a:cubicBezTo>
                  <a:cubicBezTo>
                    <a:pt x="7505" y="4437"/>
                    <a:pt x="7838" y="4363"/>
                    <a:pt x="7875" y="4363"/>
                  </a:cubicBezTo>
                  <a:cubicBezTo>
                    <a:pt x="7986" y="4326"/>
                    <a:pt x="8097" y="4215"/>
                    <a:pt x="8097" y="4067"/>
                  </a:cubicBezTo>
                  <a:lnTo>
                    <a:pt x="8245" y="2071"/>
                  </a:lnTo>
                  <a:cubicBezTo>
                    <a:pt x="8245" y="1923"/>
                    <a:pt x="8171" y="1812"/>
                    <a:pt x="8060" y="1775"/>
                  </a:cubicBezTo>
                  <a:cubicBezTo>
                    <a:pt x="8060" y="1775"/>
                    <a:pt x="7246" y="1368"/>
                    <a:pt x="6248" y="961"/>
                  </a:cubicBezTo>
                  <a:cubicBezTo>
                    <a:pt x="5768" y="740"/>
                    <a:pt x="5250" y="518"/>
                    <a:pt x="4769" y="370"/>
                  </a:cubicBezTo>
                  <a:cubicBezTo>
                    <a:pt x="4289" y="185"/>
                    <a:pt x="3845" y="74"/>
                    <a:pt x="35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34"/>
            <p:cNvSpPr/>
            <p:nvPr/>
          </p:nvSpPr>
          <p:spPr>
            <a:xfrm>
              <a:off x="5778314" y="4651354"/>
              <a:ext cx="79777" cy="397013"/>
            </a:xfrm>
            <a:custGeom>
              <a:rect b="b" l="l" r="r" t="t"/>
              <a:pathLst>
                <a:path extrusionOk="0" h="34841" w="5916">
                  <a:moveTo>
                    <a:pt x="3402" y="0"/>
                  </a:moveTo>
                  <a:lnTo>
                    <a:pt x="38" y="34235"/>
                  </a:lnTo>
                  <a:cubicBezTo>
                    <a:pt x="1" y="34531"/>
                    <a:pt x="185" y="34790"/>
                    <a:pt x="481" y="34827"/>
                  </a:cubicBezTo>
                  <a:cubicBezTo>
                    <a:pt x="525" y="34836"/>
                    <a:pt x="567" y="34841"/>
                    <a:pt x="609" y="34841"/>
                  </a:cubicBezTo>
                  <a:cubicBezTo>
                    <a:pt x="887" y="34841"/>
                    <a:pt x="1119" y="34635"/>
                    <a:pt x="1184" y="34346"/>
                  </a:cubicBezTo>
                  <a:lnTo>
                    <a:pt x="5916" y="555"/>
                  </a:lnTo>
                  <a:lnTo>
                    <a:pt x="34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34"/>
            <p:cNvSpPr/>
            <p:nvPr/>
          </p:nvSpPr>
          <p:spPr>
            <a:xfrm>
              <a:off x="5774822" y="4647981"/>
              <a:ext cx="87760" cy="404021"/>
            </a:xfrm>
            <a:custGeom>
              <a:rect b="b" l="l" r="r" t="t"/>
              <a:pathLst>
                <a:path extrusionOk="0" h="35456" w="6508">
                  <a:moveTo>
                    <a:pt x="3920" y="703"/>
                  </a:moveTo>
                  <a:lnTo>
                    <a:pt x="5835" y="1125"/>
                  </a:lnTo>
                  <a:lnTo>
                    <a:pt x="5835" y="1125"/>
                  </a:lnTo>
                  <a:lnTo>
                    <a:pt x="1110" y="34605"/>
                  </a:lnTo>
                  <a:cubicBezTo>
                    <a:pt x="1110" y="34753"/>
                    <a:pt x="999" y="34827"/>
                    <a:pt x="851" y="34827"/>
                  </a:cubicBezTo>
                  <a:lnTo>
                    <a:pt x="814" y="34827"/>
                  </a:lnTo>
                  <a:cubicBezTo>
                    <a:pt x="666" y="34790"/>
                    <a:pt x="592" y="34716"/>
                    <a:pt x="592" y="34568"/>
                  </a:cubicBezTo>
                  <a:lnTo>
                    <a:pt x="3920" y="703"/>
                  </a:lnTo>
                  <a:close/>
                  <a:moveTo>
                    <a:pt x="3698" y="0"/>
                  </a:moveTo>
                  <a:cubicBezTo>
                    <a:pt x="3624" y="0"/>
                    <a:pt x="3550" y="0"/>
                    <a:pt x="3476" y="74"/>
                  </a:cubicBezTo>
                  <a:cubicBezTo>
                    <a:pt x="3402" y="111"/>
                    <a:pt x="3328" y="185"/>
                    <a:pt x="3328" y="296"/>
                  </a:cubicBezTo>
                  <a:lnTo>
                    <a:pt x="1" y="34494"/>
                  </a:lnTo>
                  <a:lnTo>
                    <a:pt x="1" y="34568"/>
                  </a:lnTo>
                  <a:cubicBezTo>
                    <a:pt x="1" y="34975"/>
                    <a:pt x="260" y="35344"/>
                    <a:pt x="666" y="35418"/>
                  </a:cubicBezTo>
                  <a:cubicBezTo>
                    <a:pt x="740" y="35455"/>
                    <a:pt x="777" y="35455"/>
                    <a:pt x="851" y="35455"/>
                  </a:cubicBezTo>
                  <a:cubicBezTo>
                    <a:pt x="1295" y="35455"/>
                    <a:pt x="1665" y="35160"/>
                    <a:pt x="1738" y="34716"/>
                  </a:cubicBezTo>
                  <a:lnTo>
                    <a:pt x="6471" y="925"/>
                  </a:lnTo>
                  <a:cubicBezTo>
                    <a:pt x="6508" y="740"/>
                    <a:pt x="6397" y="592"/>
                    <a:pt x="6249" y="555"/>
                  </a:cubicBezTo>
                  <a:lnTo>
                    <a:pt x="36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34"/>
            <p:cNvSpPr/>
            <p:nvPr/>
          </p:nvSpPr>
          <p:spPr>
            <a:xfrm>
              <a:off x="6010135" y="4661039"/>
              <a:ext cx="140608" cy="386097"/>
            </a:xfrm>
            <a:custGeom>
              <a:rect b="b" l="l" r="r" t="t"/>
              <a:pathLst>
                <a:path extrusionOk="0" h="33883" w="10427">
                  <a:moveTo>
                    <a:pt x="2367" y="1"/>
                  </a:moveTo>
                  <a:lnTo>
                    <a:pt x="1" y="1258"/>
                  </a:lnTo>
                  <a:lnTo>
                    <a:pt x="9244" y="33459"/>
                  </a:lnTo>
                  <a:cubicBezTo>
                    <a:pt x="9307" y="33711"/>
                    <a:pt x="9503" y="33882"/>
                    <a:pt x="9743" y="33882"/>
                  </a:cubicBezTo>
                  <a:cubicBezTo>
                    <a:pt x="9785" y="33882"/>
                    <a:pt x="9828" y="33877"/>
                    <a:pt x="9872" y="33866"/>
                  </a:cubicBezTo>
                  <a:cubicBezTo>
                    <a:pt x="10205" y="33829"/>
                    <a:pt x="10427" y="33496"/>
                    <a:pt x="10316" y="33200"/>
                  </a:cubicBezTo>
                  <a:lnTo>
                    <a:pt x="23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34"/>
            <p:cNvSpPr/>
            <p:nvPr/>
          </p:nvSpPr>
          <p:spPr>
            <a:xfrm>
              <a:off x="6005658" y="4657393"/>
              <a:ext cx="148079" cy="393344"/>
            </a:xfrm>
            <a:custGeom>
              <a:rect b="b" l="l" r="r" t="t"/>
              <a:pathLst>
                <a:path extrusionOk="0" h="34519" w="10981">
                  <a:moveTo>
                    <a:pt x="2493" y="769"/>
                  </a:moveTo>
                  <a:lnTo>
                    <a:pt x="10352" y="33594"/>
                  </a:lnTo>
                  <a:lnTo>
                    <a:pt x="10352" y="33631"/>
                  </a:lnTo>
                  <a:cubicBezTo>
                    <a:pt x="10352" y="33779"/>
                    <a:pt x="10278" y="33890"/>
                    <a:pt x="10130" y="33890"/>
                  </a:cubicBezTo>
                  <a:lnTo>
                    <a:pt x="10093" y="33890"/>
                  </a:lnTo>
                  <a:cubicBezTo>
                    <a:pt x="9982" y="33890"/>
                    <a:pt x="9871" y="33816"/>
                    <a:pt x="9871" y="33705"/>
                  </a:cubicBezTo>
                  <a:lnTo>
                    <a:pt x="703" y="1725"/>
                  </a:lnTo>
                  <a:lnTo>
                    <a:pt x="2493" y="769"/>
                  </a:lnTo>
                  <a:close/>
                  <a:moveTo>
                    <a:pt x="2741" y="1"/>
                  </a:moveTo>
                  <a:cubicBezTo>
                    <a:pt x="2687" y="1"/>
                    <a:pt x="2631" y="18"/>
                    <a:pt x="2588" y="62"/>
                  </a:cubicBezTo>
                  <a:lnTo>
                    <a:pt x="185" y="1319"/>
                  </a:lnTo>
                  <a:cubicBezTo>
                    <a:pt x="74" y="1393"/>
                    <a:pt x="0" y="1541"/>
                    <a:pt x="37" y="1688"/>
                  </a:cubicBezTo>
                  <a:lnTo>
                    <a:pt x="9280" y="33890"/>
                  </a:lnTo>
                  <a:cubicBezTo>
                    <a:pt x="9391" y="34260"/>
                    <a:pt x="9723" y="34518"/>
                    <a:pt x="10093" y="34518"/>
                  </a:cubicBezTo>
                  <a:lnTo>
                    <a:pt x="10241" y="34518"/>
                  </a:lnTo>
                  <a:cubicBezTo>
                    <a:pt x="10685" y="34445"/>
                    <a:pt x="10980" y="34075"/>
                    <a:pt x="10980" y="33631"/>
                  </a:cubicBezTo>
                  <a:cubicBezTo>
                    <a:pt x="10980" y="33557"/>
                    <a:pt x="10980" y="33520"/>
                    <a:pt x="10980" y="33446"/>
                  </a:cubicBezTo>
                  <a:lnTo>
                    <a:pt x="3032" y="247"/>
                  </a:lnTo>
                  <a:cubicBezTo>
                    <a:pt x="2995" y="173"/>
                    <a:pt x="2921" y="62"/>
                    <a:pt x="2847" y="25"/>
                  </a:cubicBezTo>
                  <a:cubicBezTo>
                    <a:pt x="2816" y="9"/>
                    <a:pt x="2779" y="1"/>
                    <a:pt x="27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34"/>
            <p:cNvSpPr/>
            <p:nvPr/>
          </p:nvSpPr>
          <p:spPr>
            <a:xfrm>
              <a:off x="5814211" y="4656402"/>
              <a:ext cx="102216" cy="391851"/>
            </a:xfrm>
            <a:custGeom>
              <a:rect b="b" l="l" r="r" t="t"/>
              <a:pathLst>
                <a:path extrusionOk="0" h="34388" w="7580">
                  <a:moveTo>
                    <a:pt x="2478" y="1"/>
                  </a:moveTo>
                  <a:lnTo>
                    <a:pt x="1" y="1073"/>
                  </a:lnTo>
                  <a:lnTo>
                    <a:pt x="6433" y="33940"/>
                  </a:lnTo>
                  <a:cubicBezTo>
                    <a:pt x="6468" y="34180"/>
                    <a:pt x="6692" y="34388"/>
                    <a:pt x="6960" y="34388"/>
                  </a:cubicBezTo>
                  <a:cubicBezTo>
                    <a:pt x="6981" y="34388"/>
                    <a:pt x="7003" y="34386"/>
                    <a:pt x="7025" y="34384"/>
                  </a:cubicBezTo>
                  <a:cubicBezTo>
                    <a:pt x="7358" y="34384"/>
                    <a:pt x="7579" y="34088"/>
                    <a:pt x="7543" y="33755"/>
                  </a:cubicBezTo>
                  <a:lnTo>
                    <a:pt x="24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34"/>
            <p:cNvSpPr/>
            <p:nvPr/>
          </p:nvSpPr>
          <p:spPr>
            <a:xfrm>
              <a:off x="5809721" y="4652755"/>
              <a:ext cx="110698" cy="399247"/>
            </a:xfrm>
            <a:custGeom>
              <a:rect b="b" l="l" r="r" t="t"/>
              <a:pathLst>
                <a:path extrusionOk="0" h="35037" w="8209">
                  <a:moveTo>
                    <a:pt x="2576" y="766"/>
                  </a:moveTo>
                  <a:lnTo>
                    <a:pt x="7580" y="34112"/>
                  </a:lnTo>
                  <a:lnTo>
                    <a:pt x="7580" y="34149"/>
                  </a:lnTo>
                  <a:cubicBezTo>
                    <a:pt x="7580" y="34297"/>
                    <a:pt x="7469" y="34408"/>
                    <a:pt x="7321" y="34408"/>
                  </a:cubicBezTo>
                  <a:cubicBezTo>
                    <a:pt x="7173" y="34408"/>
                    <a:pt x="7062" y="34334"/>
                    <a:pt x="7062" y="34186"/>
                  </a:cubicBezTo>
                  <a:lnTo>
                    <a:pt x="703" y="1578"/>
                  </a:lnTo>
                  <a:lnTo>
                    <a:pt x="2576" y="766"/>
                  </a:lnTo>
                  <a:close/>
                  <a:moveTo>
                    <a:pt x="2805" y="1"/>
                  </a:moveTo>
                  <a:cubicBezTo>
                    <a:pt x="2767" y="1"/>
                    <a:pt x="2730" y="10"/>
                    <a:pt x="2700" y="25"/>
                  </a:cubicBezTo>
                  <a:lnTo>
                    <a:pt x="223" y="1097"/>
                  </a:lnTo>
                  <a:cubicBezTo>
                    <a:pt x="75" y="1134"/>
                    <a:pt x="1" y="1282"/>
                    <a:pt x="38" y="1430"/>
                  </a:cubicBezTo>
                  <a:lnTo>
                    <a:pt x="6434" y="34334"/>
                  </a:lnTo>
                  <a:cubicBezTo>
                    <a:pt x="6545" y="34741"/>
                    <a:pt x="6877" y="35036"/>
                    <a:pt x="7321" y="35036"/>
                  </a:cubicBezTo>
                  <a:lnTo>
                    <a:pt x="7358" y="35036"/>
                  </a:lnTo>
                  <a:cubicBezTo>
                    <a:pt x="7839" y="34999"/>
                    <a:pt x="8208" y="34593"/>
                    <a:pt x="8208" y="34149"/>
                  </a:cubicBezTo>
                  <a:lnTo>
                    <a:pt x="8171" y="34001"/>
                  </a:lnTo>
                  <a:lnTo>
                    <a:pt x="3106" y="284"/>
                  </a:lnTo>
                  <a:cubicBezTo>
                    <a:pt x="3106" y="173"/>
                    <a:pt x="3069" y="99"/>
                    <a:pt x="2958" y="62"/>
                  </a:cubicBezTo>
                  <a:cubicBezTo>
                    <a:pt x="2915" y="19"/>
                    <a:pt x="2859" y="1"/>
                    <a:pt x="2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34"/>
            <p:cNvSpPr/>
            <p:nvPr/>
          </p:nvSpPr>
          <p:spPr>
            <a:xfrm>
              <a:off x="5526549" y="4651354"/>
              <a:ext cx="79777" cy="397013"/>
            </a:xfrm>
            <a:custGeom>
              <a:rect b="b" l="l" r="r" t="t"/>
              <a:pathLst>
                <a:path extrusionOk="0" h="34841" w="5916">
                  <a:moveTo>
                    <a:pt x="3365" y="0"/>
                  </a:moveTo>
                  <a:lnTo>
                    <a:pt x="37" y="34235"/>
                  </a:lnTo>
                  <a:cubicBezTo>
                    <a:pt x="0" y="34531"/>
                    <a:pt x="185" y="34790"/>
                    <a:pt x="481" y="34827"/>
                  </a:cubicBezTo>
                  <a:cubicBezTo>
                    <a:pt x="520" y="34836"/>
                    <a:pt x="559" y="34841"/>
                    <a:pt x="598" y="34841"/>
                  </a:cubicBezTo>
                  <a:cubicBezTo>
                    <a:pt x="859" y="34841"/>
                    <a:pt x="1114" y="34635"/>
                    <a:pt x="1147" y="34346"/>
                  </a:cubicBezTo>
                  <a:lnTo>
                    <a:pt x="5916" y="555"/>
                  </a:lnTo>
                  <a:lnTo>
                    <a:pt x="33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34"/>
            <p:cNvSpPr/>
            <p:nvPr/>
          </p:nvSpPr>
          <p:spPr>
            <a:xfrm>
              <a:off x="5522558" y="4647981"/>
              <a:ext cx="88259" cy="404021"/>
            </a:xfrm>
            <a:custGeom>
              <a:rect b="b" l="l" r="r" t="t"/>
              <a:pathLst>
                <a:path extrusionOk="0" h="35456" w="6545">
                  <a:moveTo>
                    <a:pt x="3957" y="703"/>
                  </a:moveTo>
                  <a:lnTo>
                    <a:pt x="5872" y="1125"/>
                  </a:lnTo>
                  <a:lnTo>
                    <a:pt x="5872" y="1125"/>
                  </a:lnTo>
                  <a:lnTo>
                    <a:pt x="1147" y="34605"/>
                  </a:lnTo>
                  <a:cubicBezTo>
                    <a:pt x="1147" y="34753"/>
                    <a:pt x="1036" y="34827"/>
                    <a:pt x="888" y="34827"/>
                  </a:cubicBezTo>
                  <a:lnTo>
                    <a:pt x="851" y="34827"/>
                  </a:lnTo>
                  <a:cubicBezTo>
                    <a:pt x="703" y="34790"/>
                    <a:pt x="629" y="34716"/>
                    <a:pt x="629" y="34568"/>
                  </a:cubicBezTo>
                  <a:lnTo>
                    <a:pt x="3957" y="703"/>
                  </a:lnTo>
                  <a:close/>
                  <a:moveTo>
                    <a:pt x="3735" y="0"/>
                  </a:moveTo>
                  <a:cubicBezTo>
                    <a:pt x="3661" y="0"/>
                    <a:pt x="3550" y="0"/>
                    <a:pt x="3513" y="74"/>
                  </a:cubicBezTo>
                  <a:cubicBezTo>
                    <a:pt x="3439" y="111"/>
                    <a:pt x="3365" y="185"/>
                    <a:pt x="3365" y="296"/>
                  </a:cubicBezTo>
                  <a:lnTo>
                    <a:pt x="38" y="34494"/>
                  </a:lnTo>
                  <a:lnTo>
                    <a:pt x="1" y="34568"/>
                  </a:lnTo>
                  <a:cubicBezTo>
                    <a:pt x="1" y="34975"/>
                    <a:pt x="296" y="35344"/>
                    <a:pt x="703" y="35418"/>
                  </a:cubicBezTo>
                  <a:cubicBezTo>
                    <a:pt x="777" y="35455"/>
                    <a:pt x="814" y="35455"/>
                    <a:pt x="888" y="35455"/>
                  </a:cubicBezTo>
                  <a:cubicBezTo>
                    <a:pt x="1332" y="35455"/>
                    <a:pt x="1701" y="35160"/>
                    <a:pt x="1775" y="34716"/>
                  </a:cubicBezTo>
                  <a:lnTo>
                    <a:pt x="6508" y="925"/>
                  </a:lnTo>
                  <a:cubicBezTo>
                    <a:pt x="6545" y="740"/>
                    <a:pt x="6434" y="592"/>
                    <a:pt x="6286" y="555"/>
                  </a:cubicBezTo>
                  <a:lnTo>
                    <a:pt x="37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34"/>
            <p:cNvSpPr/>
            <p:nvPr/>
          </p:nvSpPr>
          <p:spPr>
            <a:xfrm>
              <a:off x="5502613" y="4209000"/>
              <a:ext cx="646134" cy="478168"/>
            </a:xfrm>
            <a:custGeom>
              <a:rect b="b" l="l" r="r" t="t"/>
              <a:pathLst>
                <a:path extrusionOk="0" h="41963" w="47915">
                  <a:moveTo>
                    <a:pt x="29171" y="1"/>
                  </a:moveTo>
                  <a:cubicBezTo>
                    <a:pt x="26879" y="1"/>
                    <a:pt x="25104" y="2034"/>
                    <a:pt x="25437" y="4290"/>
                  </a:cubicBezTo>
                  <a:cubicBezTo>
                    <a:pt x="26546" y="11906"/>
                    <a:pt x="27433" y="31315"/>
                    <a:pt x="26842" y="31463"/>
                  </a:cubicBezTo>
                  <a:cubicBezTo>
                    <a:pt x="26831" y="31466"/>
                    <a:pt x="26816" y="31467"/>
                    <a:pt x="26798" y="31467"/>
                  </a:cubicBezTo>
                  <a:cubicBezTo>
                    <a:pt x="25697" y="31467"/>
                    <a:pt x="11235" y="26262"/>
                    <a:pt x="4776" y="26262"/>
                  </a:cubicBezTo>
                  <a:cubicBezTo>
                    <a:pt x="3239" y="26262"/>
                    <a:pt x="2156" y="26556"/>
                    <a:pt x="1812" y="27285"/>
                  </a:cubicBezTo>
                  <a:cubicBezTo>
                    <a:pt x="1" y="31130"/>
                    <a:pt x="592" y="41963"/>
                    <a:pt x="592" y="41963"/>
                  </a:cubicBezTo>
                  <a:lnTo>
                    <a:pt x="41778" y="41963"/>
                  </a:lnTo>
                  <a:lnTo>
                    <a:pt x="47545" y="4327"/>
                  </a:lnTo>
                  <a:cubicBezTo>
                    <a:pt x="47915" y="2071"/>
                    <a:pt x="46140" y="1"/>
                    <a:pt x="438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34"/>
            <p:cNvSpPr/>
            <p:nvPr/>
          </p:nvSpPr>
          <p:spPr>
            <a:xfrm>
              <a:off x="5505108" y="4205638"/>
              <a:ext cx="643639" cy="484903"/>
            </a:xfrm>
            <a:custGeom>
              <a:rect b="b" l="l" r="r" t="t"/>
              <a:pathLst>
                <a:path extrusionOk="0" h="42554" w="47730">
                  <a:moveTo>
                    <a:pt x="43626" y="592"/>
                  </a:moveTo>
                  <a:cubicBezTo>
                    <a:pt x="44624" y="592"/>
                    <a:pt x="45475" y="998"/>
                    <a:pt x="46103" y="1627"/>
                  </a:cubicBezTo>
                  <a:cubicBezTo>
                    <a:pt x="46732" y="2255"/>
                    <a:pt x="47101" y="3106"/>
                    <a:pt x="47101" y="4067"/>
                  </a:cubicBezTo>
                  <a:cubicBezTo>
                    <a:pt x="47101" y="4215"/>
                    <a:pt x="47101" y="4400"/>
                    <a:pt x="47064" y="4585"/>
                  </a:cubicBezTo>
                  <a:lnTo>
                    <a:pt x="41297" y="41962"/>
                  </a:lnTo>
                  <a:lnTo>
                    <a:pt x="720" y="41962"/>
                  </a:lnTo>
                  <a:cubicBezTo>
                    <a:pt x="706" y="41768"/>
                    <a:pt x="686" y="41469"/>
                    <a:pt x="666" y="41075"/>
                  </a:cubicBezTo>
                  <a:cubicBezTo>
                    <a:pt x="666" y="40335"/>
                    <a:pt x="629" y="39337"/>
                    <a:pt x="629" y="38154"/>
                  </a:cubicBezTo>
                  <a:cubicBezTo>
                    <a:pt x="629" y="36416"/>
                    <a:pt x="703" y="34346"/>
                    <a:pt x="888" y="32461"/>
                  </a:cubicBezTo>
                  <a:cubicBezTo>
                    <a:pt x="1073" y="30538"/>
                    <a:pt x="1406" y="28800"/>
                    <a:pt x="1923" y="27728"/>
                  </a:cubicBezTo>
                  <a:cubicBezTo>
                    <a:pt x="2034" y="27469"/>
                    <a:pt x="2293" y="27248"/>
                    <a:pt x="2774" y="27100"/>
                  </a:cubicBezTo>
                  <a:cubicBezTo>
                    <a:pt x="3217" y="26952"/>
                    <a:pt x="3846" y="26878"/>
                    <a:pt x="4585" y="26878"/>
                  </a:cubicBezTo>
                  <a:cubicBezTo>
                    <a:pt x="7765" y="26878"/>
                    <a:pt x="12977" y="28172"/>
                    <a:pt x="17525" y="29466"/>
                  </a:cubicBezTo>
                  <a:cubicBezTo>
                    <a:pt x="19817" y="30094"/>
                    <a:pt x="21924" y="30760"/>
                    <a:pt x="23551" y="31240"/>
                  </a:cubicBezTo>
                  <a:cubicBezTo>
                    <a:pt x="24327" y="31499"/>
                    <a:pt x="25030" y="31684"/>
                    <a:pt x="25547" y="31832"/>
                  </a:cubicBezTo>
                  <a:cubicBezTo>
                    <a:pt x="25806" y="31906"/>
                    <a:pt x="26028" y="31980"/>
                    <a:pt x="26176" y="32017"/>
                  </a:cubicBezTo>
                  <a:cubicBezTo>
                    <a:pt x="26361" y="32054"/>
                    <a:pt x="26472" y="32091"/>
                    <a:pt x="26620" y="32091"/>
                  </a:cubicBezTo>
                  <a:lnTo>
                    <a:pt x="26730" y="32054"/>
                  </a:lnTo>
                  <a:cubicBezTo>
                    <a:pt x="26804" y="32054"/>
                    <a:pt x="26878" y="31980"/>
                    <a:pt x="26915" y="31943"/>
                  </a:cubicBezTo>
                  <a:cubicBezTo>
                    <a:pt x="26989" y="31869"/>
                    <a:pt x="26989" y="31795"/>
                    <a:pt x="26989" y="31758"/>
                  </a:cubicBezTo>
                  <a:cubicBezTo>
                    <a:pt x="27063" y="31536"/>
                    <a:pt x="27100" y="31240"/>
                    <a:pt x="27100" y="30797"/>
                  </a:cubicBezTo>
                  <a:cubicBezTo>
                    <a:pt x="27137" y="30353"/>
                    <a:pt x="27137" y="29762"/>
                    <a:pt x="27137" y="29096"/>
                  </a:cubicBezTo>
                  <a:cubicBezTo>
                    <a:pt x="27137" y="23477"/>
                    <a:pt x="26435" y="10463"/>
                    <a:pt x="25584" y="4548"/>
                  </a:cubicBezTo>
                  <a:cubicBezTo>
                    <a:pt x="25547" y="4400"/>
                    <a:pt x="25547" y="4215"/>
                    <a:pt x="25547" y="4067"/>
                  </a:cubicBezTo>
                  <a:cubicBezTo>
                    <a:pt x="25547" y="3106"/>
                    <a:pt x="25917" y="2255"/>
                    <a:pt x="26546" y="1627"/>
                  </a:cubicBezTo>
                  <a:cubicBezTo>
                    <a:pt x="27174" y="998"/>
                    <a:pt x="28024" y="592"/>
                    <a:pt x="28986" y="592"/>
                  </a:cubicBezTo>
                  <a:close/>
                  <a:moveTo>
                    <a:pt x="28986" y="0"/>
                  </a:moveTo>
                  <a:cubicBezTo>
                    <a:pt x="26694" y="0"/>
                    <a:pt x="24919" y="1849"/>
                    <a:pt x="24919" y="4067"/>
                  </a:cubicBezTo>
                  <a:cubicBezTo>
                    <a:pt x="24919" y="4252"/>
                    <a:pt x="24919" y="4437"/>
                    <a:pt x="24956" y="4659"/>
                  </a:cubicBezTo>
                  <a:cubicBezTo>
                    <a:pt x="25806" y="10500"/>
                    <a:pt x="26546" y="23514"/>
                    <a:pt x="26546" y="29096"/>
                  </a:cubicBezTo>
                  <a:cubicBezTo>
                    <a:pt x="26546" y="29910"/>
                    <a:pt x="26509" y="30575"/>
                    <a:pt x="26472" y="31019"/>
                  </a:cubicBezTo>
                  <a:cubicBezTo>
                    <a:pt x="26472" y="31208"/>
                    <a:pt x="26445" y="31344"/>
                    <a:pt x="26437" y="31448"/>
                  </a:cubicBezTo>
                  <a:lnTo>
                    <a:pt x="26437" y="31448"/>
                  </a:lnTo>
                  <a:cubicBezTo>
                    <a:pt x="26402" y="31443"/>
                    <a:pt x="26365" y="31436"/>
                    <a:pt x="26324" y="31425"/>
                  </a:cubicBezTo>
                  <a:cubicBezTo>
                    <a:pt x="25732" y="31277"/>
                    <a:pt x="24438" y="30871"/>
                    <a:pt x="22775" y="30353"/>
                  </a:cubicBezTo>
                  <a:cubicBezTo>
                    <a:pt x="20261" y="29614"/>
                    <a:pt x="16859" y="28579"/>
                    <a:pt x="13532" y="27728"/>
                  </a:cubicBezTo>
                  <a:cubicBezTo>
                    <a:pt x="10205" y="26915"/>
                    <a:pt x="6914" y="26249"/>
                    <a:pt x="4585" y="26249"/>
                  </a:cubicBezTo>
                  <a:cubicBezTo>
                    <a:pt x="3809" y="26249"/>
                    <a:pt x="3106" y="26323"/>
                    <a:pt x="2552" y="26508"/>
                  </a:cubicBezTo>
                  <a:cubicBezTo>
                    <a:pt x="2034" y="26693"/>
                    <a:pt x="1554" y="26989"/>
                    <a:pt x="1332" y="27433"/>
                  </a:cubicBezTo>
                  <a:cubicBezTo>
                    <a:pt x="777" y="28653"/>
                    <a:pt x="444" y="30464"/>
                    <a:pt x="260" y="32387"/>
                  </a:cubicBezTo>
                  <a:cubicBezTo>
                    <a:pt x="75" y="34309"/>
                    <a:pt x="1" y="36416"/>
                    <a:pt x="1" y="38154"/>
                  </a:cubicBezTo>
                  <a:cubicBezTo>
                    <a:pt x="1" y="40520"/>
                    <a:pt x="112" y="42258"/>
                    <a:pt x="112" y="42258"/>
                  </a:cubicBezTo>
                  <a:cubicBezTo>
                    <a:pt x="112" y="42443"/>
                    <a:pt x="260" y="42554"/>
                    <a:pt x="407" y="42554"/>
                  </a:cubicBezTo>
                  <a:lnTo>
                    <a:pt x="41593" y="42554"/>
                  </a:lnTo>
                  <a:cubicBezTo>
                    <a:pt x="41741" y="42554"/>
                    <a:pt x="41851" y="42443"/>
                    <a:pt x="41888" y="42295"/>
                  </a:cubicBezTo>
                  <a:lnTo>
                    <a:pt x="47656" y="4696"/>
                  </a:lnTo>
                  <a:cubicBezTo>
                    <a:pt x="47693" y="4474"/>
                    <a:pt x="47730" y="4252"/>
                    <a:pt x="47730" y="4067"/>
                  </a:cubicBezTo>
                  <a:cubicBezTo>
                    <a:pt x="47730" y="1849"/>
                    <a:pt x="45918" y="0"/>
                    <a:pt x="43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34"/>
            <p:cNvSpPr/>
            <p:nvPr/>
          </p:nvSpPr>
          <p:spPr>
            <a:xfrm>
              <a:off x="5502613" y="4209000"/>
              <a:ext cx="444722" cy="478168"/>
            </a:xfrm>
            <a:custGeom>
              <a:rect b="b" l="l" r="r" t="t"/>
              <a:pathLst>
                <a:path extrusionOk="0" h="41963" w="32979">
                  <a:moveTo>
                    <a:pt x="29023" y="1"/>
                  </a:moveTo>
                  <a:cubicBezTo>
                    <a:pt x="26805" y="75"/>
                    <a:pt x="25141" y="2071"/>
                    <a:pt x="25437" y="4290"/>
                  </a:cubicBezTo>
                  <a:cubicBezTo>
                    <a:pt x="26546" y="11906"/>
                    <a:pt x="27433" y="31315"/>
                    <a:pt x="26842" y="31463"/>
                  </a:cubicBezTo>
                  <a:cubicBezTo>
                    <a:pt x="26831" y="31466"/>
                    <a:pt x="26816" y="31467"/>
                    <a:pt x="26798" y="31467"/>
                  </a:cubicBezTo>
                  <a:cubicBezTo>
                    <a:pt x="25697" y="31467"/>
                    <a:pt x="11235" y="26262"/>
                    <a:pt x="4776" y="26262"/>
                  </a:cubicBezTo>
                  <a:cubicBezTo>
                    <a:pt x="3239" y="26262"/>
                    <a:pt x="2156" y="26556"/>
                    <a:pt x="1812" y="27285"/>
                  </a:cubicBezTo>
                  <a:cubicBezTo>
                    <a:pt x="1" y="31130"/>
                    <a:pt x="592" y="41963"/>
                    <a:pt x="592" y="41963"/>
                  </a:cubicBezTo>
                  <a:lnTo>
                    <a:pt x="26842" y="41963"/>
                  </a:lnTo>
                  <a:lnTo>
                    <a:pt x="32609" y="4327"/>
                  </a:lnTo>
                  <a:cubicBezTo>
                    <a:pt x="32979" y="2108"/>
                    <a:pt x="31278" y="75"/>
                    <a:pt x="290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34"/>
            <p:cNvSpPr/>
            <p:nvPr/>
          </p:nvSpPr>
          <p:spPr>
            <a:xfrm>
              <a:off x="5505108" y="4205638"/>
              <a:ext cx="442227" cy="484903"/>
            </a:xfrm>
            <a:custGeom>
              <a:rect b="b" l="l" r="r" t="t"/>
              <a:pathLst>
                <a:path extrusionOk="0" h="42554" w="32794">
                  <a:moveTo>
                    <a:pt x="28856" y="629"/>
                  </a:moveTo>
                  <a:lnTo>
                    <a:pt x="28856" y="629"/>
                  </a:lnTo>
                  <a:cubicBezTo>
                    <a:pt x="30733" y="676"/>
                    <a:pt x="32165" y="2225"/>
                    <a:pt x="32165" y="4067"/>
                  </a:cubicBezTo>
                  <a:cubicBezTo>
                    <a:pt x="32165" y="4215"/>
                    <a:pt x="32165" y="4400"/>
                    <a:pt x="32128" y="4585"/>
                  </a:cubicBezTo>
                  <a:lnTo>
                    <a:pt x="26398" y="41962"/>
                  </a:lnTo>
                  <a:lnTo>
                    <a:pt x="720" y="41962"/>
                  </a:lnTo>
                  <a:cubicBezTo>
                    <a:pt x="706" y="41768"/>
                    <a:pt x="686" y="41469"/>
                    <a:pt x="666" y="41075"/>
                  </a:cubicBezTo>
                  <a:cubicBezTo>
                    <a:pt x="666" y="40335"/>
                    <a:pt x="629" y="39337"/>
                    <a:pt x="629" y="38154"/>
                  </a:cubicBezTo>
                  <a:cubicBezTo>
                    <a:pt x="629" y="36416"/>
                    <a:pt x="703" y="34346"/>
                    <a:pt x="888" y="32461"/>
                  </a:cubicBezTo>
                  <a:cubicBezTo>
                    <a:pt x="1073" y="30538"/>
                    <a:pt x="1406" y="28800"/>
                    <a:pt x="1923" y="27728"/>
                  </a:cubicBezTo>
                  <a:cubicBezTo>
                    <a:pt x="2034" y="27469"/>
                    <a:pt x="2293" y="27248"/>
                    <a:pt x="2774" y="27100"/>
                  </a:cubicBezTo>
                  <a:cubicBezTo>
                    <a:pt x="3217" y="26952"/>
                    <a:pt x="3846" y="26878"/>
                    <a:pt x="4585" y="26878"/>
                  </a:cubicBezTo>
                  <a:cubicBezTo>
                    <a:pt x="7765" y="26878"/>
                    <a:pt x="12977" y="28172"/>
                    <a:pt x="17525" y="29466"/>
                  </a:cubicBezTo>
                  <a:cubicBezTo>
                    <a:pt x="19817" y="30094"/>
                    <a:pt x="21924" y="30760"/>
                    <a:pt x="23551" y="31240"/>
                  </a:cubicBezTo>
                  <a:cubicBezTo>
                    <a:pt x="24327" y="31499"/>
                    <a:pt x="25030" y="31684"/>
                    <a:pt x="25547" y="31832"/>
                  </a:cubicBezTo>
                  <a:cubicBezTo>
                    <a:pt x="25806" y="31906"/>
                    <a:pt x="26028" y="31980"/>
                    <a:pt x="26176" y="32017"/>
                  </a:cubicBezTo>
                  <a:cubicBezTo>
                    <a:pt x="26361" y="32054"/>
                    <a:pt x="26472" y="32091"/>
                    <a:pt x="26620" y="32091"/>
                  </a:cubicBezTo>
                  <a:lnTo>
                    <a:pt x="26730" y="32054"/>
                  </a:lnTo>
                  <a:cubicBezTo>
                    <a:pt x="26804" y="32054"/>
                    <a:pt x="26878" y="31980"/>
                    <a:pt x="26915" y="31943"/>
                  </a:cubicBezTo>
                  <a:cubicBezTo>
                    <a:pt x="26989" y="31869"/>
                    <a:pt x="26989" y="31795"/>
                    <a:pt x="26989" y="31758"/>
                  </a:cubicBezTo>
                  <a:cubicBezTo>
                    <a:pt x="27063" y="31536"/>
                    <a:pt x="27100" y="31240"/>
                    <a:pt x="27100" y="30797"/>
                  </a:cubicBezTo>
                  <a:cubicBezTo>
                    <a:pt x="27137" y="30353"/>
                    <a:pt x="27137" y="29762"/>
                    <a:pt x="27137" y="29096"/>
                  </a:cubicBezTo>
                  <a:cubicBezTo>
                    <a:pt x="27137" y="23477"/>
                    <a:pt x="26435" y="10463"/>
                    <a:pt x="25584" y="4548"/>
                  </a:cubicBezTo>
                  <a:cubicBezTo>
                    <a:pt x="25547" y="4400"/>
                    <a:pt x="25547" y="4215"/>
                    <a:pt x="25547" y="4067"/>
                  </a:cubicBezTo>
                  <a:cubicBezTo>
                    <a:pt x="25547" y="2225"/>
                    <a:pt x="26980" y="676"/>
                    <a:pt x="28856" y="629"/>
                  </a:cubicBezTo>
                  <a:close/>
                  <a:moveTo>
                    <a:pt x="28838" y="0"/>
                  </a:moveTo>
                  <a:cubicBezTo>
                    <a:pt x="26620" y="74"/>
                    <a:pt x="24919" y="1886"/>
                    <a:pt x="24919" y="4067"/>
                  </a:cubicBezTo>
                  <a:cubicBezTo>
                    <a:pt x="24919" y="4252"/>
                    <a:pt x="24919" y="4437"/>
                    <a:pt x="24956" y="4659"/>
                  </a:cubicBezTo>
                  <a:cubicBezTo>
                    <a:pt x="25806" y="10500"/>
                    <a:pt x="26546" y="23514"/>
                    <a:pt x="26546" y="29096"/>
                  </a:cubicBezTo>
                  <a:cubicBezTo>
                    <a:pt x="26546" y="29910"/>
                    <a:pt x="26509" y="30575"/>
                    <a:pt x="26472" y="31019"/>
                  </a:cubicBezTo>
                  <a:cubicBezTo>
                    <a:pt x="26472" y="31208"/>
                    <a:pt x="26445" y="31344"/>
                    <a:pt x="26437" y="31448"/>
                  </a:cubicBezTo>
                  <a:lnTo>
                    <a:pt x="26437" y="31448"/>
                  </a:lnTo>
                  <a:cubicBezTo>
                    <a:pt x="26402" y="31443"/>
                    <a:pt x="26365" y="31436"/>
                    <a:pt x="26324" y="31425"/>
                  </a:cubicBezTo>
                  <a:cubicBezTo>
                    <a:pt x="25732" y="31277"/>
                    <a:pt x="24438" y="30871"/>
                    <a:pt x="22775" y="30353"/>
                  </a:cubicBezTo>
                  <a:cubicBezTo>
                    <a:pt x="20261" y="29614"/>
                    <a:pt x="16859" y="28579"/>
                    <a:pt x="13532" y="27728"/>
                  </a:cubicBezTo>
                  <a:cubicBezTo>
                    <a:pt x="10205" y="26915"/>
                    <a:pt x="6914" y="26249"/>
                    <a:pt x="4585" y="26249"/>
                  </a:cubicBezTo>
                  <a:cubicBezTo>
                    <a:pt x="3809" y="26249"/>
                    <a:pt x="3106" y="26323"/>
                    <a:pt x="2552" y="26508"/>
                  </a:cubicBezTo>
                  <a:cubicBezTo>
                    <a:pt x="2034" y="26693"/>
                    <a:pt x="1554" y="26989"/>
                    <a:pt x="1332" y="27433"/>
                  </a:cubicBezTo>
                  <a:cubicBezTo>
                    <a:pt x="777" y="28653"/>
                    <a:pt x="444" y="30464"/>
                    <a:pt x="260" y="32387"/>
                  </a:cubicBezTo>
                  <a:cubicBezTo>
                    <a:pt x="75" y="34309"/>
                    <a:pt x="1" y="36416"/>
                    <a:pt x="1" y="38154"/>
                  </a:cubicBezTo>
                  <a:cubicBezTo>
                    <a:pt x="1" y="40520"/>
                    <a:pt x="112" y="42258"/>
                    <a:pt x="112" y="42258"/>
                  </a:cubicBezTo>
                  <a:cubicBezTo>
                    <a:pt x="112" y="42443"/>
                    <a:pt x="260" y="42554"/>
                    <a:pt x="407" y="42554"/>
                  </a:cubicBezTo>
                  <a:lnTo>
                    <a:pt x="26657" y="42554"/>
                  </a:lnTo>
                  <a:cubicBezTo>
                    <a:pt x="26804" y="42554"/>
                    <a:pt x="26915" y="42443"/>
                    <a:pt x="26952" y="42295"/>
                  </a:cubicBezTo>
                  <a:lnTo>
                    <a:pt x="32757" y="4696"/>
                  </a:lnTo>
                  <a:cubicBezTo>
                    <a:pt x="32757" y="4474"/>
                    <a:pt x="32794" y="4252"/>
                    <a:pt x="32794" y="4067"/>
                  </a:cubicBezTo>
                  <a:cubicBezTo>
                    <a:pt x="32794" y="1886"/>
                    <a:pt x="31056" y="74"/>
                    <a:pt x="288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34"/>
            <p:cNvSpPr/>
            <p:nvPr/>
          </p:nvSpPr>
          <p:spPr>
            <a:xfrm flipH="1">
              <a:off x="3534586" y="3995378"/>
              <a:ext cx="224862" cy="166663"/>
            </a:xfrm>
            <a:custGeom>
              <a:rect b="b" l="l" r="r" t="t"/>
              <a:pathLst>
                <a:path extrusionOk="0" h="14626" w="16675">
                  <a:moveTo>
                    <a:pt x="6176" y="1"/>
                  </a:moveTo>
                  <a:cubicBezTo>
                    <a:pt x="5854" y="1"/>
                    <a:pt x="5521" y="27"/>
                    <a:pt x="5176" y="82"/>
                  </a:cubicBezTo>
                  <a:cubicBezTo>
                    <a:pt x="555" y="785"/>
                    <a:pt x="0" y="2966"/>
                    <a:pt x="296" y="4260"/>
                  </a:cubicBezTo>
                  <a:cubicBezTo>
                    <a:pt x="296" y="4260"/>
                    <a:pt x="2736" y="9842"/>
                    <a:pt x="4289" y="12320"/>
                  </a:cubicBezTo>
                  <a:cubicBezTo>
                    <a:pt x="5353" y="13953"/>
                    <a:pt x="6550" y="14625"/>
                    <a:pt x="7480" y="14625"/>
                  </a:cubicBezTo>
                  <a:cubicBezTo>
                    <a:pt x="7939" y="14625"/>
                    <a:pt x="8333" y="14461"/>
                    <a:pt x="8615" y="14168"/>
                  </a:cubicBezTo>
                  <a:lnTo>
                    <a:pt x="11055" y="11728"/>
                  </a:lnTo>
                  <a:lnTo>
                    <a:pt x="14086" y="14464"/>
                  </a:lnTo>
                  <a:lnTo>
                    <a:pt x="16674" y="10582"/>
                  </a:lnTo>
                  <a:cubicBezTo>
                    <a:pt x="16674" y="10582"/>
                    <a:pt x="14382" y="7550"/>
                    <a:pt x="13384" y="5702"/>
                  </a:cubicBezTo>
                  <a:cubicBezTo>
                    <a:pt x="12426" y="3958"/>
                    <a:pt x="10141" y="1"/>
                    <a:pt x="61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34"/>
            <p:cNvSpPr/>
            <p:nvPr/>
          </p:nvSpPr>
          <p:spPr>
            <a:xfrm flipH="1">
              <a:off x="3530109" y="3991675"/>
              <a:ext cx="230836" cy="174002"/>
            </a:xfrm>
            <a:custGeom>
              <a:rect b="b" l="l" r="r" t="t"/>
              <a:pathLst>
                <a:path extrusionOk="0" h="15270" w="17118">
                  <a:moveTo>
                    <a:pt x="6249" y="629"/>
                  </a:moveTo>
                  <a:cubicBezTo>
                    <a:pt x="8134" y="629"/>
                    <a:pt x="9650" y="1553"/>
                    <a:pt x="10796" y="2736"/>
                  </a:cubicBezTo>
                  <a:cubicBezTo>
                    <a:pt x="11942" y="3919"/>
                    <a:pt x="12755" y="5287"/>
                    <a:pt x="13199" y="6175"/>
                  </a:cubicBezTo>
                  <a:cubicBezTo>
                    <a:pt x="14086" y="7790"/>
                    <a:pt x="15895" y="10246"/>
                    <a:pt x="16396" y="10917"/>
                  </a:cubicBezTo>
                  <a:lnTo>
                    <a:pt x="16396" y="10917"/>
                  </a:lnTo>
                  <a:lnTo>
                    <a:pt x="14123" y="14308"/>
                  </a:lnTo>
                  <a:lnTo>
                    <a:pt x="11387" y="11831"/>
                  </a:lnTo>
                  <a:cubicBezTo>
                    <a:pt x="11332" y="11776"/>
                    <a:pt x="11258" y="11748"/>
                    <a:pt x="11180" y="11748"/>
                  </a:cubicBezTo>
                  <a:cubicBezTo>
                    <a:pt x="11101" y="11748"/>
                    <a:pt x="11018" y="11776"/>
                    <a:pt x="10944" y="11831"/>
                  </a:cubicBezTo>
                  <a:cubicBezTo>
                    <a:pt x="10944" y="11831"/>
                    <a:pt x="9391" y="13421"/>
                    <a:pt x="8504" y="14271"/>
                  </a:cubicBezTo>
                  <a:cubicBezTo>
                    <a:pt x="8282" y="14493"/>
                    <a:pt x="7986" y="14641"/>
                    <a:pt x="7616" y="14641"/>
                  </a:cubicBezTo>
                  <a:cubicBezTo>
                    <a:pt x="6840" y="14641"/>
                    <a:pt x="5694" y="14049"/>
                    <a:pt x="4659" y="12460"/>
                  </a:cubicBezTo>
                  <a:cubicBezTo>
                    <a:pt x="3919" y="11277"/>
                    <a:pt x="2884" y="9243"/>
                    <a:pt x="2108" y="7543"/>
                  </a:cubicBezTo>
                  <a:cubicBezTo>
                    <a:pt x="1701" y="6692"/>
                    <a:pt x="1331" y="5916"/>
                    <a:pt x="1073" y="5361"/>
                  </a:cubicBezTo>
                  <a:cubicBezTo>
                    <a:pt x="883" y="4955"/>
                    <a:pt x="753" y="4647"/>
                    <a:pt x="697" y="4512"/>
                  </a:cubicBezTo>
                  <a:lnTo>
                    <a:pt x="697" y="4512"/>
                  </a:lnTo>
                  <a:lnTo>
                    <a:pt x="703" y="4511"/>
                  </a:lnTo>
                  <a:cubicBezTo>
                    <a:pt x="666" y="4363"/>
                    <a:pt x="629" y="4178"/>
                    <a:pt x="629" y="4030"/>
                  </a:cubicBezTo>
                  <a:cubicBezTo>
                    <a:pt x="629" y="3439"/>
                    <a:pt x="851" y="2810"/>
                    <a:pt x="1516" y="2182"/>
                  </a:cubicBezTo>
                  <a:cubicBezTo>
                    <a:pt x="2182" y="1590"/>
                    <a:pt x="3365" y="999"/>
                    <a:pt x="5324" y="703"/>
                  </a:cubicBezTo>
                  <a:cubicBezTo>
                    <a:pt x="5657" y="666"/>
                    <a:pt x="5953" y="629"/>
                    <a:pt x="6249" y="629"/>
                  </a:cubicBezTo>
                  <a:close/>
                  <a:moveTo>
                    <a:pt x="6249" y="1"/>
                  </a:moveTo>
                  <a:cubicBezTo>
                    <a:pt x="5916" y="1"/>
                    <a:pt x="5583" y="37"/>
                    <a:pt x="5250" y="111"/>
                  </a:cubicBezTo>
                  <a:cubicBezTo>
                    <a:pt x="3217" y="407"/>
                    <a:pt x="1923" y="999"/>
                    <a:pt x="1110" y="1738"/>
                  </a:cubicBezTo>
                  <a:cubicBezTo>
                    <a:pt x="296" y="2441"/>
                    <a:pt x="1" y="3291"/>
                    <a:pt x="38" y="4030"/>
                  </a:cubicBezTo>
                  <a:cubicBezTo>
                    <a:pt x="38" y="4252"/>
                    <a:pt x="38" y="4437"/>
                    <a:pt x="74" y="4659"/>
                  </a:cubicBezTo>
                  <a:lnTo>
                    <a:pt x="111" y="4696"/>
                  </a:lnTo>
                  <a:cubicBezTo>
                    <a:pt x="111" y="4696"/>
                    <a:pt x="740" y="6101"/>
                    <a:pt x="1516" y="7801"/>
                  </a:cubicBezTo>
                  <a:cubicBezTo>
                    <a:pt x="2330" y="9539"/>
                    <a:pt x="3365" y="11535"/>
                    <a:pt x="4141" y="12792"/>
                  </a:cubicBezTo>
                  <a:cubicBezTo>
                    <a:pt x="5250" y="14493"/>
                    <a:pt x="6507" y="15232"/>
                    <a:pt x="7616" y="15269"/>
                  </a:cubicBezTo>
                  <a:cubicBezTo>
                    <a:pt x="8134" y="15269"/>
                    <a:pt x="8615" y="15048"/>
                    <a:pt x="8947" y="14715"/>
                  </a:cubicBezTo>
                  <a:lnTo>
                    <a:pt x="10500" y="13162"/>
                  </a:lnTo>
                  <a:lnTo>
                    <a:pt x="11193" y="12469"/>
                  </a:lnTo>
                  <a:lnTo>
                    <a:pt x="13975" y="15011"/>
                  </a:lnTo>
                  <a:cubicBezTo>
                    <a:pt x="14030" y="15065"/>
                    <a:pt x="14103" y="15099"/>
                    <a:pt x="14168" y="15099"/>
                  </a:cubicBezTo>
                  <a:cubicBezTo>
                    <a:pt x="14192" y="15099"/>
                    <a:pt x="14214" y="15094"/>
                    <a:pt x="14234" y="15085"/>
                  </a:cubicBezTo>
                  <a:cubicBezTo>
                    <a:pt x="14308" y="15085"/>
                    <a:pt x="14419" y="15048"/>
                    <a:pt x="14456" y="14974"/>
                  </a:cubicBezTo>
                  <a:lnTo>
                    <a:pt x="17044" y="11092"/>
                  </a:lnTo>
                  <a:cubicBezTo>
                    <a:pt x="17118" y="10981"/>
                    <a:pt x="17118" y="10833"/>
                    <a:pt x="17044" y="10722"/>
                  </a:cubicBezTo>
                  <a:cubicBezTo>
                    <a:pt x="17044" y="10722"/>
                    <a:pt x="16896" y="10537"/>
                    <a:pt x="16674" y="10204"/>
                  </a:cubicBezTo>
                  <a:cubicBezTo>
                    <a:pt x="15972" y="9280"/>
                    <a:pt x="14493" y="7247"/>
                    <a:pt x="13754" y="5879"/>
                  </a:cubicBezTo>
                  <a:cubicBezTo>
                    <a:pt x="13273" y="4992"/>
                    <a:pt x="12460" y="3550"/>
                    <a:pt x="11240" y="2293"/>
                  </a:cubicBezTo>
                  <a:cubicBezTo>
                    <a:pt x="10020" y="1073"/>
                    <a:pt x="8356" y="1"/>
                    <a:pt x="62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34"/>
            <p:cNvSpPr/>
            <p:nvPr/>
          </p:nvSpPr>
          <p:spPr>
            <a:xfrm flipH="1">
              <a:off x="3540573" y="3921869"/>
              <a:ext cx="294661" cy="178298"/>
            </a:xfrm>
            <a:custGeom>
              <a:rect b="b" l="l" r="r" t="t"/>
              <a:pathLst>
                <a:path extrusionOk="0" h="15647" w="21851">
                  <a:moveTo>
                    <a:pt x="13545" y="0"/>
                  </a:moveTo>
                  <a:cubicBezTo>
                    <a:pt x="11427" y="0"/>
                    <a:pt x="9026" y="650"/>
                    <a:pt x="6619" y="2060"/>
                  </a:cubicBezTo>
                  <a:cubicBezTo>
                    <a:pt x="999" y="5387"/>
                    <a:pt x="1" y="11265"/>
                    <a:pt x="3033" y="12153"/>
                  </a:cubicBezTo>
                  <a:cubicBezTo>
                    <a:pt x="3273" y="12221"/>
                    <a:pt x="3520" y="12252"/>
                    <a:pt x="3773" y="12252"/>
                  </a:cubicBezTo>
                  <a:cubicBezTo>
                    <a:pt x="6670" y="12252"/>
                    <a:pt x="10204" y="8124"/>
                    <a:pt x="10205" y="8123"/>
                  </a:cubicBezTo>
                  <a:lnTo>
                    <a:pt x="10205" y="8123"/>
                  </a:lnTo>
                  <a:cubicBezTo>
                    <a:pt x="8763" y="10711"/>
                    <a:pt x="11351" y="10711"/>
                    <a:pt x="11351" y="10711"/>
                  </a:cubicBezTo>
                  <a:cubicBezTo>
                    <a:pt x="11351" y="10711"/>
                    <a:pt x="11499" y="12412"/>
                    <a:pt x="12238" y="13595"/>
                  </a:cubicBezTo>
                  <a:cubicBezTo>
                    <a:pt x="12355" y="13785"/>
                    <a:pt x="12456" y="13864"/>
                    <a:pt x="12544" y="13864"/>
                  </a:cubicBezTo>
                  <a:cubicBezTo>
                    <a:pt x="12986" y="13864"/>
                    <a:pt x="13089" y="11857"/>
                    <a:pt x="13089" y="11857"/>
                  </a:cubicBezTo>
                  <a:cubicBezTo>
                    <a:pt x="13089" y="11857"/>
                    <a:pt x="15529" y="14297"/>
                    <a:pt x="17414" y="15295"/>
                  </a:cubicBezTo>
                  <a:cubicBezTo>
                    <a:pt x="17865" y="15539"/>
                    <a:pt x="18268" y="15646"/>
                    <a:pt x="18625" y="15646"/>
                  </a:cubicBezTo>
                  <a:cubicBezTo>
                    <a:pt x="19731" y="15646"/>
                    <a:pt x="20397" y="14620"/>
                    <a:pt x="20704" y="13447"/>
                  </a:cubicBezTo>
                  <a:cubicBezTo>
                    <a:pt x="21148" y="11857"/>
                    <a:pt x="21851" y="6829"/>
                    <a:pt x="19854" y="3206"/>
                  </a:cubicBezTo>
                  <a:cubicBezTo>
                    <a:pt x="18692" y="1156"/>
                    <a:pt x="16370" y="0"/>
                    <a:pt x="135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34"/>
            <p:cNvSpPr/>
            <p:nvPr/>
          </p:nvSpPr>
          <p:spPr>
            <a:xfrm flipH="1">
              <a:off x="3545063" y="3918371"/>
              <a:ext cx="276200" cy="185374"/>
            </a:xfrm>
            <a:custGeom>
              <a:rect b="b" l="l" r="r" t="t"/>
              <a:pathLst>
                <a:path extrusionOk="0" h="16268" w="20482">
                  <a:moveTo>
                    <a:pt x="12496" y="629"/>
                  </a:moveTo>
                  <a:cubicBezTo>
                    <a:pt x="15269" y="629"/>
                    <a:pt x="17450" y="1738"/>
                    <a:pt x="18559" y="3698"/>
                  </a:cubicBezTo>
                  <a:cubicBezTo>
                    <a:pt x="19558" y="5472"/>
                    <a:pt x="19853" y="7654"/>
                    <a:pt x="19853" y="9576"/>
                  </a:cubicBezTo>
                  <a:cubicBezTo>
                    <a:pt x="19853" y="11351"/>
                    <a:pt x="19595" y="12940"/>
                    <a:pt x="19373" y="13680"/>
                  </a:cubicBezTo>
                  <a:cubicBezTo>
                    <a:pt x="19225" y="14234"/>
                    <a:pt x="19003" y="14752"/>
                    <a:pt x="18707" y="15122"/>
                  </a:cubicBezTo>
                  <a:cubicBezTo>
                    <a:pt x="18374" y="15454"/>
                    <a:pt x="18042" y="15639"/>
                    <a:pt x="17598" y="15676"/>
                  </a:cubicBezTo>
                  <a:cubicBezTo>
                    <a:pt x="17302" y="15676"/>
                    <a:pt x="16933" y="15565"/>
                    <a:pt x="16526" y="15343"/>
                  </a:cubicBezTo>
                  <a:cubicBezTo>
                    <a:pt x="15639" y="14863"/>
                    <a:pt x="14567" y="14013"/>
                    <a:pt x="13716" y="13273"/>
                  </a:cubicBezTo>
                  <a:cubicBezTo>
                    <a:pt x="13310" y="12903"/>
                    <a:pt x="12940" y="12571"/>
                    <a:pt x="12681" y="12349"/>
                  </a:cubicBezTo>
                  <a:cubicBezTo>
                    <a:pt x="12533" y="12201"/>
                    <a:pt x="12459" y="12127"/>
                    <a:pt x="12385" y="12053"/>
                  </a:cubicBezTo>
                  <a:cubicBezTo>
                    <a:pt x="12311" y="11979"/>
                    <a:pt x="12274" y="11942"/>
                    <a:pt x="12274" y="11942"/>
                  </a:cubicBezTo>
                  <a:cubicBezTo>
                    <a:pt x="12220" y="11888"/>
                    <a:pt x="12126" y="11854"/>
                    <a:pt x="12037" y="11854"/>
                  </a:cubicBezTo>
                  <a:cubicBezTo>
                    <a:pt x="12004" y="11854"/>
                    <a:pt x="11971" y="11858"/>
                    <a:pt x="11942" y="11868"/>
                  </a:cubicBezTo>
                  <a:cubicBezTo>
                    <a:pt x="11831" y="11905"/>
                    <a:pt x="11757" y="12016"/>
                    <a:pt x="11757" y="12127"/>
                  </a:cubicBezTo>
                  <a:cubicBezTo>
                    <a:pt x="11757" y="12127"/>
                    <a:pt x="11757" y="12275"/>
                    <a:pt x="11720" y="12460"/>
                  </a:cubicBezTo>
                  <a:cubicBezTo>
                    <a:pt x="11720" y="12719"/>
                    <a:pt x="11646" y="13125"/>
                    <a:pt x="11572" y="13458"/>
                  </a:cubicBezTo>
                  <a:cubicBezTo>
                    <a:pt x="11544" y="13571"/>
                    <a:pt x="11515" y="13684"/>
                    <a:pt x="11487" y="13764"/>
                  </a:cubicBezTo>
                  <a:lnTo>
                    <a:pt x="11487" y="13764"/>
                  </a:lnTo>
                  <a:cubicBezTo>
                    <a:pt x="11479" y="13750"/>
                    <a:pt x="11470" y="13734"/>
                    <a:pt x="11461" y="13717"/>
                  </a:cubicBezTo>
                  <a:cubicBezTo>
                    <a:pt x="11128" y="13199"/>
                    <a:pt x="10906" y="12497"/>
                    <a:pt x="10796" y="11942"/>
                  </a:cubicBezTo>
                  <a:cubicBezTo>
                    <a:pt x="10722" y="11683"/>
                    <a:pt x="10685" y="11425"/>
                    <a:pt x="10685" y="11240"/>
                  </a:cubicBezTo>
                  <a:cubicBezTo>
                    <a:pt x="10648" y="11166"/>
                    <a:pt x="10648" y="11092"/>
                    <a:pt x="10648" y="11055"/>
                  </a:cubicBezTo>
                  <a:lnTo>
                    <a:pt x="10648" y="10981"/>
                  </a:lnTo>
                  <a:cubicBezTo>
                    <a:pt x="10611" y="10833"/>
                    <a:pt x="10500" y="10685"/>
                    <a:pt x="10315" y="10685"/>
                  </a:cubicBezTo>
                  <a:cubicBezTo>
                    <a:pt x="10241" y="10685"/>
                    <a:pt x="9908" y="10685"/>
                    <a:pt x="9575" y="10537"/>
                  </a:cubicBezTo>
                  <a:cubicBezTo>
                    <a:pt x="9428" y="10463"/>
                    <a:pt x="9317" y="10389"/>
                    <a:pt x="9206" y="10278"/>
                  </a:cubicBezTo>
                  <a:cubicBezTo>
                    <a:pt x="9132" y="10131"/>
                    <a:pt x="9058" y="9983"/>
                    <a:pt x="9058" y="9761"/>
                  </a:cubicBezTo>
                  <a:cubicBezTo>
                    <a:pt x="9058" y="9502"/>
                    <a:pt x="9169" y="9095"/>
                    <a:pt x="9465" y="8578"/>
                  </a:cubicBezTo>
                  <a:cubicBezTo>
                    <a:pt x="9539" y="8430"/>
                    <a:pt x="9502" y="8245"/>
                    <a:pt x="9354" y="8171"/>
                  </a:cubicBezTo>
                  <a:cubicBezTo>
                    <a:pt x="9307" y="8125"/>
                    <a:pt x="9248" y="8104"/>
                    <a:pt x="9186" y="8104"/>
                  </a:cubicBezTo>
                  <a:cubicBezTo>
                    <a:pt x="9101" y="8104"/>
                    <a:pt x="9011" y="8144"/>
                    <a:pt x="8947" y="8208"/>
                  </a:cubicBezTo>
                  <a:lnTo>
                    <a:pt x="8910" y="8245"/>
                  </a:lnTo>
                  <a:cubicBezTo>
                    <a:pt x="8725" y="8467"/>
                    <a:pt x="7801" y="9502"/>
                    <a:pt x="6618" y="10426"/>
                  </a:cubicBezTo>
                  <a:cubicBezTo>
                    <a:pt x="5435" y="11388"/>
                    <a:pt x="3956" y="12238"/>
                    <a:pt x="2736" y="12238"/>
                  </a:cubicBezTo>
                  <a:cubicBezTo>
                    <a:pt x="2514" y="12238"/>
                    <a:pt x="2292" y="12201"/>
                    <a:pt x="2070" y="12164"/>
                  </a:cubicBezTo>
                  <a:cubicBezTo>
                    <a:pt x="1590" y="12016"/>
                    <a:pt x="1257" y="11757"/>
                    <a:pt x="998" y="11351"/>
                  </a:cubicBezTo>
                  <a:cubicBezTo>
                    <a:pt x="740" y="10981"/>
                    <a:pt x="629" y="10463"/>
                    <a:pt x="629" y="9872"/>
                  </a:cubicBezTo>
                  <a:cubicBezTo>
                    <a:pt x="629" y="8800"/>
                    <a:pt x="1035" y="7506"/>
                    <a:pt x="1886" y="6249"/>
                  </a:cubicBezTo>
                  <a:cubicBezTo>
                    <a:pt x="2699" y="4955"/>
                    <a:pt x="3993" y="3661"/>
                    <a:pt x="5731" y="2626"/>
                  </a:cubicBezTo>
                  <a:cubicBezTo>
                    <a:pt x="8097" y="1258"/>
                    <a:pt x="10463" y="629"/>
                    <a:pt x="12496" y="629"/>
                  </a:cubicBezTo>
                  <a:close/>
                  <a:moveTo>
                    <a:pt x="12496" y="1"/>
                  </a:moveTo>
                  <a:cubicBezTo>
                    <a:pt x="10315" y="1"/>
                    <a:pt x="7875" y="666"/>
                    <a:pt x="5435" y="2108"/>
                  </a:cubicBezTo>
                  <a:cubicBezTo>
                    <a:pt x="3623" y="3180"/>
                    <a:pt x="2255" y="4511"/>
                    <a:pt x="1368" y="5879"/>
                  </a:cubicBezTo>
                  <a:cubicBezTo>
                    <a:pt x="444" y="7284"/>
                    <a:pt x="0" y="8652"/>
                    <a:pt x="0" y="9872"/>
                  </a:cubicBezTo>
                  <a:cubicBezTo>
                    <a:pt x="0" y="10537"/>
                    <a:pt x="148" y="11166"/>
                    <a:pt x="481" y="11683"/>
                  </a:cubicBezTo>
                  <a:cubicBezTo>
                    <a:pt x="776" y="12201"/>
                    <a:pt x="1294" y="12571"/>
                    <a:pt x="1886" y="12756"/>
                  </a:cubicBezTo>
                  <a:cubicBezTo>
                    <a:pt x="2181" y="12829"/>
                    <a:pt x="2440" y="12866"/>
                    <a:pt x="2736" y="12866"/>
                  </a:cubicBezTo>
                  <a:cubicBezTo>
                    <a:pt x="4363" y="12829"/>
                    <a:pt x="5989" y="11757"/>
                    <a:pt x="7246" y="10722"/>
                  </a:cubicBezTo>
                  <a:cubicBezTo>
                    <a:pt x="7697" y="10351"/>
                    <a:pt x="8100" y="9975"/>
                    <a:pt x="8433" y="9646"/>
                  </a:cubicBezTo>
                  <a:lnTo>
                    <a:pt x="8433" y="9646"/>
                  </a:lnTo>
                  <a:cubicBezTo>
                    <a:pt x="8431" y="9685"/>
                    <a:pt x="8429" y="9723"/>
                    <a:pt x="8429" y="9761"/>
                  </a:cubicBezTo>
                  <a:cubicBezTo>
                    <a:pt x="8429" y="10131"/>
                    <a:pt x="8577" y="10463"/>
                    <a:pt x="8762" y="10685"/>
                  </a:cubicBezTo>
                  <a:cubicBezTo>
                    <a:pt x="9058" y="11018"/>
                    <a:pt x="9428" y="11166"/>
                    <a:pt x="9760" y="11240"/>
                  </a:cubicBezTo>
                  <a:cubicBezTo>
                    <a:pt x="9864" y="11266"/>
                    <a:pt x="9963" y="11283"/>
                    <a:pt x="10049" y="11293"/>
                  </a:cubicBezTo>
                  <a:lnTo>
                    <a:pt x="10049" y="11293"/>
                  </a:lnTo>
                  <a:cubicBezTo>
                    <a:pt x="10075" y="11486"/>
                    <a:pt x="10123" y="11766"/>
                    <a:pt x="10204" y="12090"/>
                  </a:cubicBezTo>
                  <a:cubicBezTo>
                    <a:pt x="10315" y="12682"/>
                    <a:pt x="10537" y="13421"/>
                    <a:pt x="10943" y="14049"/>
                  </a:cubicBezTo>
                  <a:cubicBezTo>
                    <a:pt x="11017" y="14160"/>
                    <a:pt x="11091" y="14271"/>
                    <a:pt x="11165" y="14345"/>
                  </a:cubicBezTo>
                  <a:cubicBezTo>
                    <a:pt x="11239" y="14419"/>
                    <a:pt x="11350" y="14456"/>
                    <a:pt x="11498" y="14456"/>
                  </a:cubicBezTo>
                  <a:cubicBezTo>
                    <a:pt x="11683" y="14456"/>
                    <a:pt x="11831" y="14345"/>
                    <a:pt x="11905" y="14271"/>
                  </a:cubicBezTo>
                  <a:cubicBezTo>
                    <a:pt x="12016" y="14086"/>
                    <a:pt x="12089" y="13902"/>
                    <a:pt x="12163" y="13680"/>
                  </a:cubicBezTo>
                  <a:cubicBezTo>
                    <a:pt x="12226" y="13412"/>
                    <a:pt x="12269" y="13104"/>
                    <a:pt x="12298" y="12836"/>
                  </a:cubicBezTo>
                  <a:lnTo>
                    <a:pt x="12298" y="12836"/>
                  </a:lnTo>
                  <a:cubicBezTo>
                    <a:pt x="12557" y="13081"/>
                    <a:pt x="12909" y="13405"/>
                    <a:pt x="13310" y="13754"/>
                  </a:cubicBezTo>
                  <a:cubicBezTo>
                    <a:pt x="14160" y="14493"/>
                    <a:pt x="15269" y="15343"/>
                    <a:pt x="16230" y="15898"/>
                  </a:cubicBezTo>
                  <a:cubicBezTo>
                    <a:pt x="16711" y="16157"/>
                    <a:pt x="17154" y="16268"/>
                    <a:pt x="17598" y="16268"/>
                  </a:cubicBezTo>
                  <a:cubicBezTo>
                    <a:pt x="18264" y="16268"/>
                    <a:pt x="18781" y="15972"/>
                    <a:pt x="19151" y="15491"/>
                  </a:cubicBezTo>
                  <a:cubicBezTo>
                    <a:pt x="19558" y="15048"/>
                    <a:pt x="19816" y="14456"/>
                    <a:pt x="19964" y="13828"/>
                  </a:cubicBezTo>
                  <a:cubicBezTo>
                    <a:pt x="20186" y="13014"/>
                    <a:pt x="20482" y="11425"/>
                    <a:pt x="20482" y="9576"/>
                  </a:cubicBezTo>
                  <a:cubicBezTo>
                    <a:pt x="20482" y="7580"/>
                    <a:pt x="20149" y="5287"/>
                    <a:pt x="19077" y="3365"/>
                  </a:cubicBezTo>
                  <a:cubicBezTo>
                    <a:pt x="17857" y="1221"/>
                    <a:pt x="15417" y="1"/>
                    <a:pt x="124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34"/>
            <p:cNvSpPr/>
            <p:nvPr/>
          </p:nvSpPr>
          <p:spPr>
            <a:xfrm flipH="1">
              <a:off x="3625825" y="4046815"/>
              <a:ext cx="37920" cy="41341"/>
            </a:xfrm>
            <a:custGeom>
              <a:rect b="b" l="l" r="r" t="t"/>
              <a:pathLst>
                <a:path extrusionOk="0" h="3628" w="2812">
                  <a:moveTo>
                    <a:pt x="1120" y="1"/>
                  </a:moveTo>
                  <a:cubicBezTo>
                    <a:pt x="0" y="1"/>
                    <a:pt x="519" y="2888"/>
                    <a:pt x="519" y="2888"/>
                  </a:cubicBezTo>
                  <a:lnTo>
                    <a:pt x="1961" y="3628"/>
                  </a:lnTo>
                  <a:cubicBezTo>
                    <a:pt x="2664" y="2334"/>
                    <a:pt x="2812" y="448"/>
                    <a:pt x="1370" y="42"/>
                  </a:cubicBezTo>
                  <a:cubicBezTo>
                    <a:pt x="1279" y="14"/>
                    <a:pt x="1196" y="1"/>
                    <a:pt x="11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34"/>
            <p:cNvSpPr/>
            <p:nvPr/>
          </p:nvSpPr>
          <p:spPr>
            <a:xfrm flipH="1">
              <a:off x="3625825" y="4043066"/>
              <a:ext cx="36410" cy="48463"/>
            </a:xfrm>
            <a:custGeom>
              <a:rect b="b" l="l" r="r" t="t"/>
              <a:pathLst>
                <a:path extrusionOk="0" h="4253" w="2700">
                  <a:moveTo>
                    <a:pt x="1036" y="1"/>
                  </a:moveTo>
                  <a:cubicBezTo>
                    <a:pt x="814" y="1"/>
                    <a:pt x="592" y="75"/>
                    <a:pt x="444" y="223"/>
                  </a:cubicBezTo>
                  <a:cubicBezTo>
                    <a:pt x="223" y="445"/>
                    <a:pt x="149" y="703"/>
                    <a:pt x="75" y="999"/>
                  </a:cubicBezTo>
                  <a:cubicBezTo>
                    <a:pt x="1" y="1258"/>
                    <a:pt x="1" y="1591"/>
                    <a:pt x="1" y="1886"/>
                  </a:cubicBezTo>
                  <a:cubicBezTo>
                    <a:pt x="1" y="2626"/>
                    <a:pt x="112" y="3291"/>
                    <a:pt x="112" y="3291"/>
                  </a:cubicBezTo>
                  <a:cubicBezTo>
                    <a:pt x="149" y="3439"/>
                    <a:pt x="296" y="3550"/>
                    <a:pt x="444" y="3550"/>
                  </a:cubicBezTo>
                  <a:cubicBezTo>
                    <a:pt x="629" y="3513"/>
                    <a:pt x="740" y="3328"/>
                    <a:pt x="703" y="3180"/>
                  </a:cubicBezTo>
                  <a:cubicBezTo>
                    <a:pt x="703" y="3180"/>
                    <a:pt x="703" y="3143"/>
                    <a:pt x="703" y="3070"/>
                  </a:cubicBezTo>
                  <a:cubicBezTo>
                    <a:pt x="666" y="2848"/>
                    <a:pt x="592" y="2367"/>
                    <a:pt x="592" y="1886"/>
                  </a:cubicBezTo>
                  <a:cubicBezTo>
                    <a:pt x="592" y="1517"/>
                    <a:pt x="629" y="1147"/>
                    <a:pt x="740" y="925"/>
                  </a:cubicBezTo>
                  <a:cubicBezTo>
                    <a:pt x="777" y="814"/>
                    <a:pt x="814" y="740"/>
                    <a:pt x="851" y="666"/>
                  </a:cubicBezTo>
                  <a:cubicBezTo>
                    <a:pt x="925" y="629"/>
                    <a:pt x="962" y="629"/>
                    <a:pt x="1036" y="629"/>
                  </a:cubicBezTo>
                  <a:cubicBezTo>
                    <a:pt x="1073" y="629"/>
                    <a:pt x="1110" y="629"/>
                    <a:pt x="1184" y="666"/>
                  </a:cubicBezTo>
                  <a:cubicBezTo>
                    <a:pt x="1517" y="740"/>
                    <a:pt x="1701" y="925"/>
                    <a:pt x="1849" y="1147"/>
                  </a:cubicBezTo>
                  <a:cubicBezTo>
                    <a:pt x="1997" y="1406"/>
                    <a:pt x="2071" y="1702"/>
                    <a:pt x="2071" y="2034"/>
                  </a:cubicBezTo>
                  <a:cubicBezTo>
                    <a:pt x="2071" y="2589"/>
                    <a:pt x="1886" y="3254"/>
                    <a:pt x="1590" y="3809"/>
                  </a:cubicBezTo>
                  <a:cubicBezTo>
                    <a:pt x="1480" y="3957"/>
                    <a:pt x="1553" y="4142"/>
                    <a:pt x="1701" y="4216"/>
                  </a:cubicBezTo>
                  <a:cubicBezTo>
                    <a:pt x="1751" y="4240"/>
                    <a:pt x="1804" y="4253"/>
                    <a:pt x="1856" y="4253"/>
                  </a:cubicBezTo>
                  <a:cubicBezTo>
                    <a:pt x="1960" y="4253"/>
                    <a:pt x="2059" y="4203"/>
                    <a:pt x="2108" y="4105"/>
                  </a:cubicBezTo>
                  <a:cubicBezTo>
                    <a:pt x="2441" y="3476"/>
                    <a:pt x="2700" y="2737"/>
                    <a:pt x="2700" y="2034"/>
                  </a:cubicBezTo>
                  <a:cubicBezTo>
                    <a:pt x="2700" y="1628"/>
                    <a:pt x="2589" y="1184"/>
                    <a:pt x="2367" y="851"/>
                  </a:cubicBezTo>
                  <a:cubicBezTo>
                    <a:pt x="2182" y="482"/>
                    <a:pt x="1812" y="186"/>
                    <a:pt x="1369" y="75"/>
                  </a:cubicBezTo>
                  <a:cubicBezTo>
                    <a:pt x="1258" y="38"/>
                    <a:pt x="1147" y="1"/>
                    <a:pt x="10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34"/>
            <p:cNvSpPr/>
            <p:nvPr/>
          </p:nvSpPr>
          <p:spPr>
            <a:xfrm flipH="1">
              <a:off x="3660724" y="4613067"/>
              <a:ext cx="135619" cy="358099"/>
            </a:xfrm>
            <a:custGeom>
              <a:rect b="b" l="l" r="r" t="t"/>
              <a:pathLst>
                <a:path extrusionOk="0" h="31426" w="10057">
                  <a:moveTo>
                    <a:pt x="7395" y="0"/>
                  </a:moveTo>
                  <a:lnTo>
                    <a:pt x="1" y="407"/>
                  </a:lnTo>
                  <a:lnTo>
                    <a:pt x="6581" y="31241"/>
                  </a:lnTo>
                  <a:lnTo>
                    <a:pt x="10057" y="31425"/>
                  </a:lnTo>
                  <a:lnTo>
                    <a:pt x="73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34"/>
            <p:cNvSpPr/>
            <p:nvPr/>
          </p:nvSpPr>
          <p:spPr>
            <a:xfrm flipH="1">
              <a:off x="3656234" y="4609694"/>
              <a:ext cx="144600" cy="365267"/>
            </a:xfrm>
            <a:custGeom>
              <a:rect b="b" l="l" r="r" t="t"/>
              <a:pathLst>
                <a:path extrusionOk="0" h="32055" w="10723">
                  <a:moveTo>
                    <a:pt x="7432" y="629"/>
                  </a:moveTo>
                  <a:lnTo>
                    <a:pt x="10057" y="31389"/>
                  </a:lnTo>
                  <a:lnTo>
                    <a:pt x="7173" y="31241"/>
                  </a:lnTo>
                  <a:lnTo>
                    <a:pt x="704" y="1017"/>
                  </a:lnTo>
                  <a:lnTo>
                    <a:pt x="704" y="1017"/>
                  </a:lnTo>
                  <a:lnTo>
                    <a:pt x="7432" y="629"/>
                  </a:lnTo>
                  <a:close/>
                  <a:moveTo>
                    <a:pt x="7728" y="1"/>
                  </a:moveTo>
                  <a:lnTo>
                    <a:pt x="334" y="407"/>
                  </a:lnTo>
                  <a:cubicBezTo>
                    <a:pt x="223" y="407"/>
                    <a:pt x="149" y="444"/>
                    <a:pt x="75" y="518"/>
                  </a:cubicBezTo>
                  <a:cubicBezTo>
                    <a:pt x="38" y="592"/>
                    <a:pt x="1" y="703"/>
                    <a:pt x="38" y="777"/>
                  </a:cubicBezTo>
                  <a:lnTo>
                    <a:pt x="6619" y="31574"/>
                  </a:lnTo>
                  <a:cubicBezTo>
                    <a:pt x="6619" y="31721"/>
                    <a:pt x="6767" y="31832"/>
                    <a:pt x="6877" y="31832"/>
                  </a:cubicBezTo>
                  <a:lnTo>
                    <a:pt x="10390" y="32054"/>
                  </a:lnTo>
                  <a:cubicBezTo>
                    <a:pt x="10464" y="32054"/>
                    <a:pt x="10574" y="32017"/>
                    <a:pt x="10611" y="31943"/>
                  </a:cubicBezTo>
                  <a:cubicBezTo>
                    <a:pt x="10685" y="31869"/>
                    <a:pt x="10722" y="31795"/>
                    <a:pt x="10722" y="31721"/>
                  </a:cubicBezTo>
                  <a:lnTo>
                    <a:pt x="8024" y="296"/>
                  </a:lnTo>
                  <a:cubicBezTo>
                    <a:pt x="8024" y="111"/>
                    <a:pt x="7876" y="1"/>
                    <a:pt x="77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34"/>
            <p:cNvSpPr/>
            <p:nvPr/>
          </p:nvSpPr>
          <p:spPr>
            <a:xfrm flipH="1">
              <a:off x="3652242" y="4969047"/>
              <a:ext cx="152569" cy="53511"/>
            </a:xfrm>
            <a:custGeom>
              <a:rect b="b" l="l" r="r" t="t"/>
              <a:pathLst>
                <a:path extrusionOk="0" h="4696" w="11314">
                  <a:moveTo>
                    <a:pt x="7209" y="1"/>
                  </a:moveTo>
                  <a:lnTo>
                    <a:pt x="0" y="4696"/>
                  </a:lnTo>
                  <a:lnTo>
                    <a:pt x="11313" y="4696"/>
                  </a:lnTo>
                  <a:lnTo>
                    <a:pt x="10685" y="185"/>
                  </a:lnTo>
                  <a:lnTo>
                    <a:pt x="720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34"/>
            <p:cNvSpPr/>
            <p:nvPr/>
          </p:nvSpPr>
          <p:spPr>
            <a:xfrm flipH="1">
              <a:off x="3647765" y="4965252"/>
              <a:ext cx="161537" cy="61100"/>
            </a:xfrm>
            <a:custGeom>
              <a:rect b="b" l="l" r="r" t="t"/>
              <a:pathLst>
                <a:path extrusionOk="0" h="5362" w="11979">
                  <a:moveTo>
                    <a:pt x="7624" y="636"/>
                  </a:moveTo>
                  <a:lnTo>
                    <a:pt x="10759" y="814"/>
                  </a:lnTo>
                  <a:lnTo>
                    <a:pt x="11276" y="4733"/>
                  </a:lnTo>
                  <a:lnTo>
                    <a:pt x="1368" y="4733"/>
                  </a:lnTo>
                  <a:lnTo>
                    <a:pt x="7624" y="636"/>
                  </a:lnTo>
                  <a:close/>
                  <a:moveTo>
                    <a:pt x="7542" y="1"/>
                  </a:moveTo>
                  <a:cubicBezTo>
                    <a:pt x="7505" y="1"/>
                    <a:pt x="7431" y="38"/>
                    <a:pt x="7358" y="75"/>
                  </a:cubicBezTo>
                  <a:lnTo>
                    <a:pt x="185" y="4807"/>
                  </a:lnTo>
                  <a:cubicBezTo>
                    <a:pt x="74" y="4881"/>
                    <a:pt x="0" y="4992"/>
                    <a:pt x="37" y="5140"/>
                  </a:cubicBezTo>
                  <a:cubicBezTo>
                    <a:pt x="74" y="5251"/>
                    <a:pt x="222" y="5362"/>
                    <a:pt x="333" y="5362"/>
                  </a:cubicBezTo>
                  <a:lnTo>
                    <a:pt x="11646" y="5362"/>
                  </a:lnTo>
                  <a:cubicBezTo>
                    <a:pt x="11720" y="5362"/>
                    <a:pt x="11831" y="5325"/>
                    <a:pt x="11868" y="5251"/>
                  </a:cubicBezTo>
                  <a:cubicBezTo>
                    <a:pt x="11942" y="5177"/>
                    <a:pt x="11979" y="5103"/>
                    <a:pt x="11942" y="4992"/>
                  </a:cubicBezTo>
                  <a:lnTo>
                    <a:pt x="11350" y="481"/>
                  </a:lnTo>
                  <a:cubicBezTo>
                    <a:pt x="11313" y="334"/>
                    <a:pt x="11202" y="223"/>
                    <a:pt x="11055" y="223"/>
                  </a:cubicBezTo>
                  <a:lnTo>
                    <a:pt x="75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34"/>
            <p:cNvSpPr/>
            <p:nvPr/>
          </p:nvSpPr>
          <p:spPr>
            <a:xfrm flipH="1">
              <a:off x="3342654" y="4458459"/>
              <a:ext cx="591290" cy="513971"/>
            </a:xfrm>
            <a:custGeom>
              <a:rect b="b" l="l" r="r" t="t"/>
              <a:pathLst>
                <a:path extrusionOk="0" h="45105" w="43848">
                  <a:moveTo>
                    <a:pt x="41704" y="0"/>
                  </a:moveTo>
                  <a:lnTo>
                    <a:pt x="28024" y="148"/>
                  </a:lnTo>
                  <a:lnTo>
                    <a:pt x="26730" y="3180"/>
                  </a:lnTo>
                  <a:cubicBezTo>
                    <a:pt x="26730" y="3180"/>
                    <a:pt x="16674" y="5028"/>
                    <a:pt x="11351" y="6174"/>
                  </a:cubicBezTo>
                  <a:cubicBezTo>
                    <a:pt x="6027" y="7357"/>
                    <a:pt x="1" y="9502"/>
                    <a:pt x="1" y="10796"/>
                  </a:cubicBezTo>
                  <a:cubicBezTo>
                    <a:pt x="1" y="12089"/>
                    <a:pt x="4474" y="44956"/>
                    <a:pt x="4474" y="44956"/>
                  </a:cubicBezTo>
                  <a:lnTo>
                    <a:pt x="7210" y="45104"/>
                  </a:lnTo>
                  <a:lnTo>
                    <a:pt x="7765" y="15269"/>
                  </a:lnTo>
                  <a:cubicBezTo>
                    <a:pt x="7765" y="15269"/>
                    <a:pt x="24290" y="14086"/>
                    <a:pt x="28912" y="13938"/>
                  </a:cubicBezTo>
                  <a:cubicBezTo>
                    <a:pt x="29406" y="13926"/>
                    <a:pt x="29890" y="13924"/>
                    <a:pt x="30365" y="13924"/>
                  </a:cubicBezTo>
                  <a:cubicBezTo>
                    <a:pt x="30708" y="13924"/>
                    <a:pt x="31045" y="13925"/>
                    <a:pt x="31379" y="13925"/>
                  </a:cubicBezTo>
                  <a:cubicBezTo>
                    <a:pt x="34868" y="13925"/>
                    <a:pt x="37847" y="13782"/>
                    <a:pt x="40557" y="10500"/>
                  </a:cubicBezTo>
                  <a:cubicBezTo>
                    <a:pt x="43848" y="6470"/>
                    <a:pt x="41704" y="0"/>
                    <a:pt x="417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34"/>
            <p:cNvSpPr/>
            <p:nvPr/>
          </p:nvSpPr>
          <p:spPr>
            <a:xfrm flipH="1">
              <a:off x="3358107" y="4455087"/>
              <a:ext cx="580313" cy="520717"/>
            </a:xfrm>
            <a:custGeom>
              <a:rect b="b" l="l" r="r" t="t"/>
              <a:pathLst>
                <a:path extrusionOk="0" h="45697" w="43034">
                  <a:moveTo>
                    <a:pt x="41808" y="594"/>
                  </a:moveTo>
                  <a:cubicBezTo>
                    <a:pt x="41961" y="1163"/>
                    <a:pt x="42405" y="2897"/>
                    <a:pt x="42405" y="4917"/>
                  </a:cubicBezTo>
                  <a:cubicBezTo>
                    <a:pt x="42405" y="6803"/>
                    <a:pt x="41999" y="8947"/>
                    <a:pt x="40631" y="10611"/>
                  </a:cubicBezTo>
                  <a:cubicBezTo>
                    <a:pt x="39041" y="12570"/>
                    <a:pt x="37377" y="13347"/>
                    <a:pt x="35492" y="13679"/>
                  </a:cubicBezTo>
                  <a:cubicBezTo>
                    <a:pt x="33606" y="14012"/>
                    <a:pt x="31536" y="13864"/>
                    <a:pt x="29207" y="13938"/>
                  </a:cubicBezTo>
                  <a:cubicBezTo>
                    <a:pt x="24585" y="14086"/>
                    <a:pt x="8060" y="15232"/>
                    <a:pt x="8060" y="15232"/>
                  </a:cubicBezTo>
                  <a:cubicBezTo>
                    <a:pt x="7912" y="15269"/>
                    <a:pt x="7764" y="15380"/>
                    <a:pt x="7764" y="15528"/>
                  </a:cubicBezTo>
                  <a:lnTo>
                    <a:pt x="7246" y="45068"/>
                  </a:lnTo>
                  <a:lnTo>
                    <a:pt x="5102" y="44969"/>
                  </a:lnTo>
                  <a:lnTo>
                    <a:pt x="5102" y="44969"/>
                  </a:lnTo>
                  <a:cubicBezTo>
                    <a:pt x="5067" y="44733"/>
                    <a:pt x="5005" y="44337"/>
                    <a:pt x="4917" y="43811"/>
                  </a:cubicBezTo>
                  <a:cubicBezTo>
                    <a:pt x="4510" y="40631"/>
                    <a:pt x="3438" y="32756"/>
                    <a:pt x="2440" y="25473"/>
                  </a:cubicBezTo>
                  <a:cubicBezTo>
                    <a:pt x="1959" y="21850"/>
                    <a:pt x="1516" y="18375"/>
                    <a:pt x="1183" y="15750"/>
                  </a:cubicBezTo>
                  <a:cubicBezTo>
                    <a:pt x="998" y="14456"/>
                    <a:pt x="887" y="13347"/>
                    <a:pt x="776" y="12533"/>
                  </a:cubicBezTo>
                  <a:cubicBezTo>
                    <a:pt x="739" y="12127"/>
                    <a:pt x="702" y="11794"/>
                    <a:pt x="665" y="11535"/>
                  </a:cubicBezTo>
                  <a:cubicBezTo>
                    <a:pt x="629" y="11313"/>
                    <a:pt x="629" y="11128"/>
                    <a:pt x="629" y="11092"/>
                  </a:cubicBezTo>
                  <a:cubicBezTo>
                    <a:pt x="629" y="11055"/>
                    <a:pt x="665" y="10944"/>
                    <a:pt x="813" y="10759"/>
                  </a:cubicBezTo>
                  <a:cubicBezTo>
                    <a:pt x="1072" y="10500"/>
                    <a:pt x="1590" y="10167"/>
                    <a:pt x="2329" y="9798"/>
                  </a:cubicBezTo>
                  <a:cubicBezTo>
                    <a:pt x="4473" y="8725"/>
                    <a:pt x="8281" y="7542"/>
                    <a:pt x="11757" y="6803"/>
                  </a:cubicBezTo>
                  <a:cubicBezTo>
                    <a:pt x="14419" y="6211"/>
                    <a:pt x="18263" y="5472"/>
                    <a:pt x="21443" y="4843"/>
                  </a:cubicBezTo>
                  <a:cubicBezTo>
                    <a:pt x="23033" y="4548"/>
                    <a:pt x="24438" y="4289"/>
                    <a:pt x="25473" y="4067"/>
                  </a:cubicBezTo>
                  <a:cubicBezTo>
                    <a:pt x="26508" y="3882"/>
                    <a:pt x="27136" y="3771"/>
                    <a:pt x="27136" y="3771"/>
                  </a:cubicBezTo>
                  <a:cubicBezTo>
                    <a:pt x="27247" y="3734"/>
                    <a:pt x="27321" y="3697"/>
                    <a:pt x="27358" y="3586"/>
                  </a:cubicBezTo>
                  <a:lnTo>
                    <a:pt x="28574" y="737"/>
                  </a:lnTo>
                  <a:lnTo>
                    <a:pt x="28574" y="737"/>
                  </a:lnTo>
                  <a:lnTo>
                    <a:pt x="41808" y="594"/>
                  </a:lnTo>
                  <a:close/>
                  <a:moveTo>
                    <a:pt x="42036" y="0"/>
                  </a:moveTo>
                  <a:lnTo>
                    <a:pt x="28356" y="148"/>
                  </a:lnTo>
                  <a:cubicBezTo>
                    <a:pt x="28246" y="148"/>
                    <a:pt x="28135" y="222"/>
                    <a:pt x="28098" y="333"/>
                  </a:cubicBezTo>
                  <a:lnTo>
                    <a:pt x="26854" y="3211"/>
                  </a:lnTo>
                  <a:lnTo>
                    <a:pt x="26854" y="3211"/>
                  </a:lnTo>
                  <a:cubicBezTo>
                    <a:pt x="25505" y="3459"/>
                    <a:pt x="16524" y="5116"/>
                    <a:pt x="11609" y="6174"/>
                  </a:cubicBezTo>
                  <a:cubicBezTo>
                    <a:pt x="8947" y="6766"/>
                    <a:pt x="6100" y="7579"/>
                    <a:pt x="3882" y="8430"/>
                  </a:cubicBezTo>
                  <a:cubicBezTo>
                    <a:pt x="2810" y="8873"/>
                    <a:pt x="1849" y="9317"/>
                    <a:pt x="1183" y="9724"/>
                  </a:cubicBezTo>
                  <a:cubicBezTo>
                    <a:pt x="850" y="9945"/>
                    <a:pt x="555" y="10130"/>
                    <a:pt x="370" y="10352"/>
                  </a:cubicBezTo>
                  <a:cubicBezTo>
                    <a:pt x="148" y="10574"/>
                    <a:pt x="0" y="10796"/>
                    <a:pt x="0" y="11092"/>
                  </a:cubicBezTo>
                  <a:cubicBezTo>
                    <a:pt x="0" y="11202"/>
                    <a:pt x="37" y="11387"/>
                    <a:pt x="74" y="11720"/>
                  </a:cubicBezTo>
                  <a:cubicBezTo>
                    <a:pt x="555" y="16415"/>
                    <a:pt x="4510" y="45289"/>
                    <a:pt x="4510" y="45289"/>
                  </a:cubicBezTo>
                  <a:cubicBezTo>
                    <a:pt x="4547" y="45437"/>
                    <a:pt x="4658" y="45548"/>
                    <a:pt x="4806" y="45548"/>
                  </a:cubicBezTo>
                  <a:lnTo>
                    <a:pt x="7542" y="45696"/>
                  </a:lnTo>
                  <a:cubicBezTo>
                    <a:pt x="7616" y="45696"/>
                    <a:pt x="7690" y="45696"/>
                    <a:pt x="7764" y="45622"/>
                  </a:cubicBezTo>
                  <a:cubicBezTo>
                    <a:pt x="7838" y="45585"/>
                    <a:pt x="7875" y="45474"/>
                    <a:pt x="7875" y="45400"/>
                  </a:cubicBezTo>
                  <a:lnTo>
                    <a:pt x="8388" y="15840"/>
                  </a:lnTo>
                  <a:lnTo>
                    <a:pt x="8388" y="15840"/>
                  </a:lnTo>
                  <a:cubicBezTo>
                    <a:pt x="8803" y="15811"/>
                    <a:pt x="9641" y="15752"/>
                    <a:pt x="10758" y="15676"/>
                  </a:cubicBezTo>
                  <a:cubicBezTo>
                    <a:pt x="15639" y="15343"/>
                    <a:pt x="25805" y="14678"/>
                    <a:pt x="29244" y="14567"/>
                  </a:cubicBezTo>
                  <a:cubicBezTo>
                    <a:pt x="31536" y="14493"/>
                    <a:pt x="33606" y="14641"/>
                    <a:pt x="35603" y="14271"/>
                  </a:cubicBezTo>
                  <a:cubicBezTo>
                    <a:pt x="37562" y="13938"/>
                    <a:pt x="39411" y="13051"/>
                    <a:pt x="41111" y="10981"/>
                  </a:cubicBezTo>
                  <a:cubicBezTo>
                    <a:pt x="42627" y="9169"/>
                    <a:pt x="43034" y="6877"/>
                    <a:pt x="43034" y="4917"/>
                  </a:cubicBezTo>
                  <a:cubicBezTo>
                    <a:pt x="43034" y="2329"/>
                    <a:pt x="42331" y="222"/>
                    <a:pt x="42331" y="185"/>
                  </a:cubicBezTo>
                  <a:cubicBezTo>
                    <a:pt x="42294" y="74"/>
                    <a:pt x="42146" y="0"/>
                    <a:pt x="420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34"/>
            <p:cNvSpPr/>
            <p:nvPr/>
          </p:nvSpPr>
          <p:spPr>
            <a:xfrm flipH="1">
              <a:off x="3832226" y="4970733"/>
              <a:ext cx="166526" cy="61522"/>
            </a:xfrm>
            <a:custGeom>
              <a:rect b="b" l="l" r="r" t="t"/>
              <a:pathLst>
                <a:path extrusionOk="0" h="5399" w="12349">
                  <a:moveTo>
                    <a:pt x="9280" y="0"/>
                  </a:moveTo>
                  <a:lnTo>
                    <a:pt x="8837" y="259"/>
                  </a:lnTo>
                  <a:lnTo>
                    <a:pt x="1" y="5398"/>
                  </a:lnTo>
                  <a:lnTo>
                    <a:pt x="12349" y="5398"/>
                  </a:lnTo>
                  <a:lnTo>
                    <a:pt x="12016" y="148"/>
                  </a:lnTo>
                  <a:lnTo>
                    <a:pt x="92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34"/>
            <p:cNvSpPr/>
            <p:nvPr/>
          </p:nvSpPr>
          <p:spPr>
            <a:xfrm flipH="1">
              <a:off x="3828235" y="4967360"/>
              <a:ext cx="175008" cy="68678"/>
            </a:xfrm>
            <a:custGeom>
              <a:rect b="b" l="l" r="r" t="t"/>
              <a:pathLst>
                <a:path extrusionOk="0" h="6027" w="12978">
                  <a:moveTo>
                    <a:pt x="9698" y="597"/>
                  </a:moveTo>
                  <a:lnTo>
                    <a:pt x="12053" y="740"/>
                  </a:lnTo>
                  <a:lnTo>
                    <a:pt x="12349" y="5398"/>
                  </a:lnTo>
                  <a:lnTo>
                    <a:pt x="1480" y="5398"/>
                  </a:lnTo>
                  <a:lnTo>
                    <a:pt x="9317" y="851"/>
                  </a:lnTo>
                  <a:lnTo>
                    <a:pt x="9698" y="597"/>
                  </a:lnTo>
                  <a:close/>
                  <a:moveTo>
                    <a:pt x="9650" y="1"/>
                  </a:moveTo>
                  <a:cubicBezTo>
                    <a:pt x="9576" y="1"/>
                    <a:pt x="9539" y="1"/>
                    <a:pt x="9465" y="38"/>
                  </a:cubicBezTo>
                  <a:lnTo>
                    <a:pt x="9022" y="296"/>
                  </a:lnTo>
                  <a:lnTo>
                    <a:pt x="186" y="5435"/>
                  </a:lnTo>
                  <a:cubicBezTo>
                    <a:pt x="38" y="5509"/>
                    <a:pt x="1" y="5657"/>
                    <a:pt x="38" y="5805"/>
                  </a:cubicBezTo>
                  <a:cubicBezTo>
                    <a:pt x="75" y="5916"/>
                    <a:pt x="186" y="6027"/>
                    <a:pt x="334" y="6027"/>
                  </a:cubicBezTo>
                  <a:lnTo>
                    <a:pt x="12682" y="6027"/>
                  </a:lnTo>
                  <a:cubicBezTo>
                    <a:pt x="12756" y="6027"/>
                    <a:pt x="12830" y="5990"/>
                    <a:pt x="12904" y="5916"/>
                  </a:cubicBezTo>
                  <a:cubicBezTo>
                    <a:pt x="12941" y="5842"/>
                    <a:pt x="12978" y="5768"/>
                    <a:pt x="12978" y="5694"/>
                  </a:cubicBezTo>
                  <a:lnTo>
                    <a:pt x="12682" y="407"/>
                  </a:lnTo>
                  <a:cubicBezTo>
                    <a:pt x="12645" y="259"/>
                    <a:pt x="12534" y="149"/>
                    <a:pt x="12386" y="149"/>
                  </a:cubicBezTo>
                  <a:lnTo>
                    <a:pt x="96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34"/>
            <p:cNvSpPr/>
            <p:nvPr/>
          </p:nvSpPr>
          <p:spPr>
            <a:xfrm flipH="1">
              <a:off x="3730024" y="4318164"/>
              <a:ext cx="108689" cy="41295"/>
            </a:xfrm>
            <a:custGeom>
              <a:rect b="b" l="l" r="r" t="t"/>
              <a:pathLst>
                <a:path extrusionOk="0" h="3624" w="8060">
                  <a:moveTo>
                    <a:pt x="2884" y="1"/>
                  </a:moveTo>
                  <a:cubicBezTo>
                    <a:pt x="1960" y="1"/>
                    <a:pt x="0" y="2367"/>
                    <a:pt x="0" y="2700"/>
                  </a:cubicBezTo>
                  <a:cubicBezTo>
                    <a:pt x="0" y="2933"/>
                    <a:pt x="46" y="3306"/>
                    <a:pt x="321" y="3306"/>
                  </a:cubicBezTo>
                  <a:cubicBezTo>
                    <a:pt x="394" y="3306"/>
                    <a:pt x="483" y="3279"/>
                    <a:pt x="592" y="3217"/>
                  </a:cubicBezTo>
                  <a:cubicBezTo>
                    <a:pt x="1109" y="2885"/>
                    <a:pt x="2366" y="2071"/>
                    <a:pt x="2366" y="2071"/>
                  </a:cubicBezTo>
                  <a:lnTo>
                    <a:pt x="7542" y="3624"/>
                  </a:lnTo>
                  <a:lnTo>
                    <a:pt x="8060" y="1443"/>
                  </a:lnTo>
                  <a:lnTo>
                    <a:pt x="5287" y="297"/>
                  </a:lnTo>
                  <a:cubicBezTo>
                    <a:pt x="5287" y="297"/>
                    <a:pt x="3808" y="1"/>
                    <a:pt x="28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34"/>
            <p:cNvSpPr/>
            <p:nvPr/>
          </p:nvSpPr>
          <p:spPr>
            <a:xfrm flipH="1">
              <a:off x="3725533" y="4314803"/>
              <a:ext cx="117670" cy="48212"/>
            </a:xfrm>
            <a:custGeom>
              <a:rect b="b" l="l" r="r" t="t"/>
              <a:pathLst>
                <a:path extrusionOk="0" h="4231" w="8726">
                  <a:moveTo>
                    <a:pt x="3217" y="592"/>
                  </a:moveTo>
                  <a:cubicBezTo>
                    <a:pt x="3660" y="592"/>
                    <a:pt x="4252" y="666"/>
                    <a:pt x="4696" y="739"/>
                  </a:cubicBezTo>
                  <a:cubicBezTo>
                    <a:pt x="4954" y="776"/>
                    <a:pt x="5139" y="813"/>
                    <a:pt x="5287" y="850"/>
                  </a:cubicBezTo>
                  <a:cubicBezTo>
                    <a:pt x="5362" y="869"/>
                    <a:pt x="5428" y="878"/>
                    <a:pt x="5474" y="883"/>
                  </a:cubicBezTo>
                  <a:lnTo>
                    <a:pt x="5474" y="883"/>
                  </a:lnTo>
                  <a:lnTo>
                    <a:pt x="5472" y="887"/>
                  </a:lnTo>
                  <a:lnTo>
                    <a:pt x="8023" y="1923"/>
                  </a:lnTo>
                  <a:lnTo>
                    <a:pt x="7653" y="3512"/>
                  </a:lnTo>
                  <a:lnTo>
                    <a:pt x="2773" y="2070"/>
                  </a:lnTo>
                  <a:cubicBezTo>
                    <a:pt x="2752" y="2060"/>
                    <a:pt x="2730" y="2055"/>
                    <a:pt x="2707" y="2055"/>
                  </a:cubicBezTo>
                  <a:cubicBezTo>
                    <a:pt x="2653" y="2055"/>
                    <a:pt x="2593" y="2081"/>
                    <a:pt x="2514" y="2107"/>
                  </a:cubicBezTo>
                  <a:cubicBezTo>
                    <a:pt x="2514" y="2107"/>
                    <a:pt x="2219" y="2329"/>
                    <a:pt x="1849" y="2551"/>
                  </a:cubicBezTo>
                  <a:cubicBezTo>
                    <a:pt x="1479" y="2810"/>
                    <a:pt x="1036" y="3106"/>
                    <a:pt x="777" y="3253"/>
                  </a:cubicBezTo>
                  <a:cubicBezTo>
                    <a:pt x="743" y="3271"/>
                    <a:pt x="716" y="3280"/>
                    <a:pt x="698" y="3285"/>
                  </a:cubicBezTo>
                  <a:lnTo>
                    <a:pt x="698" y="3285"/>
                  </a:lnTo>
                  <a:cubicBezTo>
                    <a:pt x="688" y="3272"/>
                    <a:pt x="666" y="3237"/>
                    <a:pt x="666" y="3180"/>
                  </a:cubicBezTo>
                  <a:cubicBezTo>
                    <a:pt x="635" y="3149"/>
                    <a:pt x="630" y="3092"/>
                    <a:pt x="629" y="3031"/>
                  </a:cubicBezTo>
                  <a:lnTo>
                    <a:pt x="629" y="3031"/>
                  </a:lnTo>
                  <a:cubicBezTo>
                    <a:pt x="632" y="3026"/>
                    <a:pt x="669" y="2953"/>
                    <a:pt x="740" y="2847"/>
                  </a:cubicBezTo>
                  <a:cubicBezTo>
                    <a:pt x="962" y="2514"/>
                    <a:pt x="1442" y="1923"/>
                    <a:pt x="1960" y="1442"/>
                  </a:cubicBezTo>
                  <a:cubicBezTo>
                    <a:pt x="2182" y="1183"/>
                    <a:pt x="2477" y="961"/>
                    <a:pt x="2699" y="813"/>
                  </a:cubicBezTo>
                  <a:cubicBezTo>
                    <a:pt x="2921" y="666"/>
                    <a:pt x="3143" y="592"/>
                    <a:pt x="3217" y="592"/>
                  </a:cubicBezTo>
                  <a:close/>
                  <a:moveTo>
                    <a:pt x="3217" y="0"/>
                  </a:moveTo>
                  <a:cubicBezTo>
                    <a:pt x="2847" y="0"/>
                    <a:pt x="2551" y="185"/>
                    <a:pt x="2182" y="407"/>
                  </a:cubicBezTo>
                  <a:cubicBezTo>
                    <a:pt x="1701" y="776"/>
                    <a:pt x="1183" y="1331"/>
                    <a:pt x="740" y="1812"/>
                  </a:cubicBezTo>
                  <a:cubicBezTo>
                    <a:pt x="555" y="2033"/>
                    <a:pt x="370" y="2255"/>
                    <a:pt x="259" y="2440"/>
                  </a:cubicBezTo>
                  <a:cubicBezTo>
                    <a:pt x="185" y="2551"/>
                    <a:pt x="148" y="2625"/>
                    <a:pt x="111" y="2699"/>
                  </a:cubicBezTo>
                  <a:lnTo>
                    <a:pt x="37" y="2810"/>
                  </a:lnTo>
                  <a:cubicBezTo>
                    <a:pt x="37" y="2884"/>
                    <a:pt x="0" y="2921"/>
                    <a:pt x="0" y="2995"/>
                  </a:cubicBezTo>
                  <a:cubicBezTo>
                    <a:pt x="0" y="3143"/>
                    <a:pt x="37" y="3327"/>
                    <a:pt x="111" y="3512"/>
                  </a:cubicBezTo>
                  <a:cubicBezTo>
                    <a:pt x="148" y="3586"/>
                    <a:pt x="185" y="3697"/>
                    <a:pt x="296" y="3771"/>
                  </a:cubicBezTo>
                  <a:cubicBezTo>
                    <a:pt x="370" y="3845"/>
                    <a:pt x="518" y="3919"/>
                    <a:pt x="666" y="3919"/>
                  </a:cubicBezTo>
                  <a:cubicBezTo>
                    <a:pt x="814" y="3919"/>
                    <a:pt x="962" y="3845"/>
                    <a:pt x="1110" y="3771"/>
                  </a:cubicBezTo>
                  <a:cubicBezTo>
                    <a:pt x="1529" y="3501"/>
                    <a:pt x="2436" y="2915"/>
                    <a:pt x="2763" y="2703"/>
                  </a:cubicBezTo>
                  <a:lnTo>
                    <a:pt x="2763" y="2703"/>
                  </a:lnTo>
                  <a:lnTo>
                    <a:pt x="7801" y="4215"/>
                  </a:lnTo>
                  <a:cubicBezTo>
                    <a:pt x="7823" y="4226"/>
                    <a:pt x="7845" y="4230"/>
                    <a:pt x="7866" y="4230"/>
                  </a:cubicBezTo>
                  <a:cubicBezTo>
                    <a:pt x="7918" y="4230"/>
                    <a:pt x="7971" y="4204"/>
                    <a:pt x="8023" y="4178"/>
                  </a:cubicBezTo>
                  <a:cubicBezTo>
                    <a:pt x="8097" y="4141"/>
                    <a:pt x="8171" y="4067"/>
                    <a:pt x="8171" y="3993"/>
                  </a:cubicBezTo>
                  <a:lnTo>
                    <a:pt x="8688" y="1812"/>
                  </a:lnTo>
                  <a:cubicBezTo>
                    <a:pt x="8725" y="1664"/>
                    <a:pt x="8652" y="1516"/>
                    <a:pt x="8504" y="1442"/>
                  </a:cubicBezTo>
                  <a:lnTo>
                    <a:pt x="5731" y="333"/>
                  </a:lnTo>
                  <a:lnTo>
                    <a:pt x="5657" y="296"/>
                  </a:lnTo>
                  <a:cubicBezTo>
                    <a:pt x="5657" y="296"/>
                    <a:pt x="4215" y="0"/>
                    <a:pt x="32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34"/>
            <p:cNvSpPr/>
            <p:nvPr/>
          </p:nvSpPr>
          <p:spPr>
            <a:xfrm flipH="1">
              <a:off x="3745477" y="4334596"/>
              <a:ext cx="92237" cy="22346"/>
            </a:xfrm>
            <a:custGeom>
              <a:rect b="b" l="l" r="r" t="t"/>
              <a:pathLst>
                <a:path extrusionOk="0" h="1961" w="6840">
                  <a:moveTo>
                    <a:pt x="5213" y="1"/>
                  </a:moveTo>
                  <a:cubicBezTo>
                    <a:pt x="5213" y="1"/>
                    <a:pt x="1775" y="223"/>
                    <a:pt x="1035" y="333"/>
                  </a:cubicBezTo>
                  <a:cubicBezTo>
                    <a:pt x="333" y="407"/>
                    <a:pt x="0" y="1258"/>
                    <a:pt x="961" y="1258"/>
                  </a:cubicBezTo>
                  <a:cubicBezTo>
                    <a:pt x="1886" y="1258"/>
                    <a:pt x="3106" y="1147"/>
                    <a:pt x="3106" y="1147"/>
                  </a:cubicBezTo>
                  <a:cubicBezTo>
                    <a:pt x="3106" y="1147"/>
                    <a:pt x="3845" y="1775"/>
                    <a:pt x="5213" y="1886"/>
                  </a:cubicBezTo>
                  <a:cubicBezTo>
                    <a:pt x="6544" y="1960"/>
                    <a:pt x="6840" y="1960"/>
                    <a:pt x="6840" y="1960"/>
                  </a:cubicBezTo>
                  <a:lnTo>
                    <a:pt x="52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34"/>
            <p:cNvSpPr/>
            <p:nvPr/>
          </p:nvSpPr>
          <p:spPr>
            <a:xfrm flipH="1">
              <a:off x="3740987" y="4331223"/>
              <a:ext cx="95730" cy="29502"/>
            </a:xfrm>
            <a:custGeom>
              <a:rect b="b" l="l" r="r" t="t"/>
              <a:pathLst>
                <a:path extrusionOk="0" h="2589" w="7099">
                  <a:moveTo>
                    <a:pt x="5102" y="1"/>
                  </a:moveTo>
                  <a:cubicBezTo>
                    <a:pt x="5102" y="1"/>
                    <a:pt x="4252" y="38"/>
                    <a:pt x="3290" y="112"/>
                  </a:cubicBezTo>
                  <a:cubicBezTo>
                    <a:pt x="2366" y="186"/>
                    <a:pt x="1331" y="260"/>
                    <a:pt x="924" y="297"/>
                  </a:cubicBezTo>
                  <a:cubicBezTo>
                    <a:pt x="665" y="334"/>
                    <a:pt x="444" y="445"/>
                    <a:pt x="296" y="592"/>
                  </a:cubicBezTo>
                  <a:cubicBezTo>
                    <a:pt x="111" y="777"/>
                    <a:pt x="0" y="962"/>
                    <a:pt x="0" y="1184"/>
                  </a:cubicBezTo>
                  <a:cubicBezTo>
                    <a:pt x="0" y="1369"/>
                    <a:pt x="74" y="1591"/>
                    <a:pt x="259" y="1702"/>
                  </a:cubicBezTo>
                  <a:cubicBezTo>
                    <a:pt x="444" y="1812"/>
                    <a:pt x="629" y="1849"/>
                    <a:pt x="887" y="1849"/>
                  </a:cubicBezTo>
                  <a:cubicBezTo>
                    <a:pt x="1642" y="1849"/>
                    <a:pt x="2618" y="1776"/>
                    <a:pt x="2951" y="1748"/>
                  </a:cubicBezTo>
                  <a:lnTo>
                    <a:pt x="2951" y="1748"/>
                  </a:lnTo>
                  <a:cubicBezTo>
                    <a:pt x="3210" y="1939"/>
                    <a:pt x="3940" y="2389"/>
                    <a:pt x="5102" y="2478"/>
                  </a:cubicBezTo>
                  <a:cubicBezTo>
                    <a:pt x="6433" y="2589"/>
                    <a:pt x="6766" y="2589"/>
                    <a:pt x="6766" y="2589"/>
                  </a:cubicBezTo>
                  <a:cubicBezTo>
                    <a:pt x="6950" y="2589"/>
                    <a:pt x="7098" y="2441"/>
                    <a:pt x="7098" y="2256"/>
                  </a:cubicBezTo>
                  <a:cubicBezTo>
                    <a:pt x="7098" y="2108"/>
                    <a:pt x="6950" y="1960"/>
                    <a:pt x="6766" y="1960"/>
                  </a:cubicBezTo>
                  <a:cubicBezTo>
                    <a:pt x="6692" y="1960"/>
                    <a:pt x="6322" y="1960"/>
                    <a:pt x="5139" y="1849"/>
                  </a:cubicBezTo>
                  <a:cubicBezTo>
                    <a:pt x="4510" y="1812"/>
                    <a:pt x="4030" y="1628"/>
                    <a:pt x="3697" y="1480"/>
                  </a:cubicBezTo>
                  <a:cubicBezTo>
                    <a:pt x="3549" y="1406"/>
                    <a:pt x="3438" y="1332"/>
                    <a:pt x="3364" y="1295"/>
                  </a:cubicBezTo>
                  <a:lnTo>
                    <a:pt x="3253" y="1221"/>
                  </a:lnTo>
                  <a:cubicBezTo>
                    <a:pt x="3199" y="1167"/>
                    <a:pt x="3145" y="1133"/>
                    <a:pt x="3091" y="1133"/>
                  </a:cubicBezTo>
                  <a:cubicBezTo>
                    <a:pt x="3071" y="1133"/>
                    <a:pt x="3051" y="1137"/>
                    <a:pt x="3032" y="1147"/>
                  </a:cubicBezTo>
                  <a:cubicBezTo>
                    <a:pt x="3032" y="1147"/>
                    <a:pt x="2699" y="1147"/>
                    <a:pt x="2292" y="1184"/>
                  </a:cubicBezTo>
                  <a:cubicBezTo>
                    <a:pt x="1886" y="1221"/>
                    <a:pt x="1331" y="1221"/>
                    <a:pt x="887" y="1221"/>
                  </a:cubicBezTo>
                  <a:cubicBezTo>
                    <a:pt x="702" y="1221"/>
                    <a:pt x="629" y="1184"/>
                    <a:pt x="592" y="1184"/>
                  </a:cubicBezTo>
                  <a:lnTo>
                    <a:pt x="629" y="1147"/>
                  </a:lnTo>
                  <a:cubicBezTo>
                    <a:pt x="665" y="1073"/>
                    <a:pt x="813" y="962"/>
                    <a:pt x="1035" y="925"/>
                  </a:cubicBezTo>
                  <a:cubicBezTo>
                    <a:pt x="1368" y="851"/>
                    <a:pt x="2403" y="777"/>
                    <a:pt x="3327" y="740"/>
                  </a:cubicBezTo>
                  <a:cubicBezTo>
                    <a:pt x="4289" y="666"/>
                    <a:pt x="5139" y="592"/>
                    <a:pt x="5139" y="592"/>
                  </a:cubicBezTo>
                  <a:cubicBezTo>
                    <a:pt x="5324" y="592"/>
                    <a:pt x="5435" y="445"/>
                    <a:pt x="5435" y="297"/>
                  </a:cubicBezTo>
                  <a:cubicBezTo>
                    <a:pt x="5435" y="112"/>
                    <a:pt x="5287" y="1"/>
                    <a:pt x="51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34"/>
            <p:cNvSpPr/>
            <p:nvPr/>
          </p:nvSpPr>
          <p:spPr>
            <a:xfrm flipH="1">
              <a:off x="3495209" y="4334596"/>
              <a:ext cx="241800" cy="89747"/>
            </a:xfrm>
            <a:custGeom>
              <a:rect b="b" l="l" r="r" t="t"/>
              <a:pathLst>
                <a:path extrusionOk="0" h="7876" w="17931">
                  <a:moveTo>
                    <a:pt x="518" y="1"/>
                  </a:moveTo>
                  <a:lnTo>
                    <a:pt x="0" y="2182"/>
                  </a:lnTo>
                  <a:lnTo>
                    <a:pt x="17487" y="7875"/>
                  </a:lnTo>
                  <a:lnTo>
                    <a:pt x="17931" y="2810"/>
                  </a:lnTo>
                  <a:lnTo>
                    <a:pt x="5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34"/>
            <p:cNvSpPr/>
            <p:nvPr/>
          </p:nvSpPr>
          <p:spPr>
            <a:xfrm flipH="1">
              <a:off x="3491218" y="4331143"/>
              <a:ext cx="250282" cy="96744"/>
            </a:xfrm>
            <a:custGeom>
              <a:rect b="b" l="l" r="r" t="t"/>
              <a:pathLst>
                <a:path extrusionOk="0" h="8490" w="18560">
                  <a:moveTo>
                    <a:pt x="1084" y="643"/>
                  </a:moveTo>
                  <a:lnTo>
                    <a:pt x="17931" y="3372"/>
                  </a:lnTo>
                  <a:lnTo>
                    <a:pt x="17561" y="7772"/>
                  </a:lnTo>
                  <a:lnTo>
                    <a:pt x="703" y="2263"/>
                  </a:lnTo>
                  <a:lnTo>
                    <a:pt x="1084" y="643"/>
                  </a:lnTo>
                  <a:close/>
                  <a:moveTo>
                    <a:pt x="830" y="1"/>
                  </a:moveTo>
                  <a:cubicBezTo>
                    <a:pt x="703" y="1"/>
                    <a:pt x="587" y="101"/>
                    <a:pt x="555" y="230"/>
                  </a:cubicBezTo>
                  <a:lnTo>
                    <a:pt x="37" y="2411"/>
                  </a:lnTo>
                  <a:cubicBezTo>
                    <a:pt x="0" y="2559"/>
                    <a:pt x="74" y="2744"/>
                    <a:pt x="259" y="2781"/>
                  </a:cubicBezTo>
                  <a:lnTo>
                    <a:pt x="17746" y="8474"/>
                  </a:lnTo>
                  <a:cubicBezTo>
                    <a:pt x="17768" y="8485"/>
                    <a:pt x="17793" y="8490"/>
                    <a:pt x="17819" y="8490"/>
                  </a:cubicBezTo>
                  <a:cubicBezTo>
                    <a:pt x="17882" y="8490"/>
                    <a:pt x="17953" y="8463"/>
                    <a:pt x="18005" y="8437"/>
                  </a:cubicBezTo>
                  <a:cubicBezTo>
                    <a:pt x="18079" y="8400"/>
                    <a:pt x="18153" y="8289"/>
                    <a:pt x="18153" y="8215"/>
                  </a:cubicBezTo>
                  <a:lnTo>
                    <a:pt x="18560" y="3113"/>
                  </a:lnTo>
                  <a:cubicBezTo>
                    <a:pt x="18560" y="2966"/>
                    <a:pt x="18449" y="2818"/>
                    <a:pt x="18301" y="2818"/>
                  </a:cubicBezTo>
                  <a:lnTo>
                    <a:pt x="888" y="8"/>
                  </a:lnTo>
                  <a:cubicBezTo>
                    <a:pt x="868" y="3"/>
                    <a:pt x="849" y="1"/>
                    <a:pt x="8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34"/>
            <p:cNvSpPr/>
            <p:nvPr/>
          </p:nvSpPr>
          <p:spPr>
            <a:xfrm flipH="1">
              <a:off x="3354116" y="4108063"/>
              <a:ext cx="256269" cy="388832"/>
            </a:xfrm>
            <a:custGeom>
              <a:rect b="b" l="l" r="r" t="t"/>
              <a:pathLst>
                <a:path extrusionOk="0" h="34123" w="19004">
                  <a:moveTo>
                    <a:pt x="9555" y="1"/>
                  </a:moveTo>
                  <a:cubicBezTo>
                    <a:pt x="8899" y="1"/>
                    <a:pt x="8262" y="269"/>
                    <a:pt x="7654" y="841"/>
                  </a:cubicBezTo>
                  <a:cubicBezTo>
                    <a:pt x="7654" y="841"/>
                    <a:pt x="2330" y="6571"/>
                    <a:pt x="1147" y="8605"/>
                  </a:cubicBezTo>
                  <a:cubicBezTo>
                    <a:pt x="1" y="10601"/>
                    <a:pt x="3476" y="19955"/>
                    <a:pt x="3772" y="22690"/>
                  </a:cubicBezTo>
                  <a:cubicBezTo>
                    <a:pt x="4030" y="25426"/>
                    <a:pt x="4918" y="27164"/>
                    <a:pt x="3624" y="28606"/>
                  </a:cubicBezTo>
                  <a:cubicBezTo>
                    <a:pt x="2330" y="30048"/>
                    <a:pt x="3476" y="30898"/>
                    <a:pt x="4178" y="31489"/>
                  </a:cubicBezTo>
                  <a:cubicBezTo>
                    <a:pt x="4861" y="32002"/>
                    <a:pt x="10182" y="34123"/>
                    <a:pt x="13583" y="34123"/>
                  </a:cubicBezTo>
                  <a:cubicBezTo>
                    <a:pt x="13864" y="34123"/>
                    <a:pt x="14131" y="34108"/>
                    <a:pt x="14382" y="34077"/>
                  </a:cubicBezTo>
                  <a:cubicBezTo>
                    <a:pt x="17710" y="33634"/>
                    <a:pt x="18412" y="31342"/>
                    <a:pt x="18708" y="27718"/>
                  </a:cubicBezTo>
                  <a:cubicBezTo>
                    <a:pt x="19004" y="24132"/>
                    <a:pt x="18708" y="11488"/>
                    <a:pt x="15824" y="6312"/>
                  </a:cubicBezTo>
                  <a:cubicBezTo>
                    <a:pt x="13687" y="2428"/>
                    <a:pt x="11530" y="1"/>
                    <a:pt x="95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34"/>
            <p:cNvSpPr/>
            <p:nvPr/>
          </p:nvSpPr>
          <p:spPr>
            <a:xfrm flipH="1">
              <a:off x="3352619" y="4104576"/>
              <a:ext cx="249284" cy="395600"/>
            </a:xfrm>
            <a:custGeom>
              <a:rect b="b" l="l" r="r" t="t"/>
              <a:pathLst>
                <a:path extrusionOk="0" h="34717" w="18486">
                  <a:moveTo>
                    <a:pt x="8910" y="592"/>
                  </a:moveTo>
                  <a:cubicBezTo>
                    <a:pt x="9760" y="592"/>
                    <a:pt x="10759" y="1147"/>
                    <a:pt x="11757" y="2219"/>
                  </a:cubicBezTo>
                  <a:cubicBezTo>
                    <a:pt x="12792" y="3254"/>
                    <a:pt x="13864" y="4844"/>
                    <a:pt x="14936" y="6766"/>
                  </a:cubicBezTo>
                  <a:cubicBezTo>
                    <a:pt x="16082" y="8800"/>
                    <a:pt x="16822" y="12090"/>
                    <a:pt x="17265" y="15528"/>
                  </a:cubicBezTo>
                  <a:cubicBezTo>
                    <a:pt x="17709" y="19004"/>
                    <a:pt x="17857" y="22553"/>
                    <a:pt x="17857" y="25141"/>
                  </a:cubicBezTo>
                  <a:cubicBezTo>
                    <a:pt x="17857" y="26361"/>
                    <a:pt x="17820" y="27359"/>
                    <a:pt x="17783" y="28024"/>
                  </a:cubicBezTo>
                  <a:cubicBezTo>
                    <a:pt x="17635" y="29799"/>
                    <a:pt x="17376" y="31241"/>
                    <a:pt x="16785" y="32239"/>
                  </a:cubicBezTo>
                  <a:cubicBezTo>
                    <a:pt x="16193" y="33237"/>
                    <a:pt x="15306" y="33866"/>
                    <a:pt x="13716" y="34051"/>
                  </a:cubicBezTo>
                  <a:cubicBezTo>
                    <a:pt x="13494" y="34088"/>
                    <a:pt x="13199" y="34125"/>
                    <a:pt x="12903" y="34125"/>
                  </a:cubicBezTo>
                  <a:cubicBezTo>
                    <a:pt x="11276" y="34125"/>
                    <a:pt x="9095" y="33607"/>
                    <a:pt x="7283" y="33016"/>
                  </a:cubicBezTo>
                  <a:cubicBezTo>
                    <a:pt x="6396" y="32720"/>
                    <a:pt x="5583" y="32387"/>
                    <a:pt x="4954" y="32128"/>
                  </a:cubicBezTo>
                  <a:cubicBezTo>
                    <a:pt x="4621" y="31980"/>
                    <a:pt x="4363" y="31869"/>
                    <a:pt x="4141" y="31759"/>
                  </a:cubicBezTo>
                  <a:cubicBezTo>
                    <a:pt x="3956" y="31685"/>
                    <a:pt x="3808" y="31574"/>
                    <a:pt x="3734" y="31537"/>
                  </a:cubicBezTo>
                  <a:cubicBezTo>
                    <a:pt x="3512" y="31352"/>
                    <a:pt x="3217" y="31130"/>
                    <a:pt x="3032" y="30908"/>
                  </a:cubicBezTo>
                  <a:cubicBezTo>
                    <a:pt x="2810" y="30649"/>
                    <a:pt x="2699" y="30428"/>
                    <a:pt x="2699" y="30132"/>
                  </a:cubicBezTo>
                  <a:cubicBezTo>
                    <a:pt x="2699" y="29873"/>
                    <a:pt x="2810" y="29540"/>
                    <a:pt x="3217" y="29097"/>
                  </a:cubicBezTo>
                  <a:cubicBezTo>
                    <a:pt x="3771" y="28468"/>
                    <a:pt x="3993" y="27729"/>
                    <a:pt x="3993" y="26989"/>
                  </a:cubicBezTo>
                  <a:cubicBezTo>
                    <a:pt x="3993" y="25843"/>
                    <a:pt x="3586" y="24586"/>
                    <a:pt x="3438" y="22959"/>
                  </a:cubicBezTo>
                  <a:cubicBezTo>
                    <a:pt x="3291" y="21739"/>
                    <a:pt x="2588" y="19373"/>
                    <a:pt x="1923" y="16859"/>
                  </a:cubicBezTo>
                  <a:cubicBezTo>
                    <a:pt x="1257" y="14345"/>
                    <a:pt x="592" y="11720"/>
                    <a:pt x="592" y="10168"/>
                  </a:cubicBezTo>
                  <a:cubicBezTo>
                    <a:pt x="592" y="9650"/>
                    <a:pt x="703" y="9280"/>
                    <a:pt x="814" y="9058"/>
                  </a:cubicBezTo>
                  <a:cubicBezTo>
                    <a:pt x="1072" y="8578"/>
                    <a:pt x="1627" y="7838"/>
                    <a:pt x="2255" y="7025"/>
                  </a:cubicBezTo>
                  <a:cubicBezTo>
                    <a:pt x="3254" y="5805"/>
                    <a:pt x="4511" y="4400"/>
                    <a:pt x="5509" y="3291"/>
                  </a:cubicBezTo>
                  <a:cubicBezTo>
                    <a:pt x="5989" y="2700"/>
                    <a:pt x="6433" y="2219"/>
                    <a:pt x="6729" y="1886"/>
                  </a:cubicBezTo>
                  <a:cubicBezTo>
                    <a:pt x="7062" y="1553"/>
                    <a:pt x="7246" y="1369"/>
                    <a:pt x="7246" y="1369"/>
                  </a:cubicBezTo>
                  <a:lnTo>
                    <a:pt x="7229" y="1351"/>
                  </a:lnTo>
                  <a:lnTo>
                    <a:pt x="7229" y="1351"/>
                  </a:lnTo>
                  <a:cubicBezTo>
                    <a:pt x="7813" y="809"/>
                    <a:pt x="8361" y="592"/>
                    <a:pt x="8910" y="592"/>
                  </a:cubicBezTo>
                  <a:close/>
                  <a:moveTo>
                    <a:pt x="8910" y="1"/>
                  </a:moveTo>
                  <a:cubicBezTo>
                    <a:pt x="8171" y="1"/>
                    <a:pt x="7431" y="296"/>
                    <a:pt x="6803" y="925"/>
                  </a:cubicBezTo>
                  <a:lnTo>
                    <a:pt x="6766" y="925"/>
                  </a:lnTo>
                  <a:cubicBezTo>
                    <a:pt x="6766" y="925"/>
                    <a:pt x="5435" y="2367"/>
                    <a:pt x="3956" y="4067"/>
                  </a:cubicBezTo>
                  <a:cubicBezTo>
                    <a:pt x="3217" y="4918"/>
                    <a:pt x="2440" y="5842"/>
                    <a:pt x="1775" y="6655"/>
                  </a:cubicBezTo>
                  <a:cubicBezTo>
                    <a:pt x="1109" y="7469"/>
                    <a:pt x="592" y="8208"/>
                    <a:pt x="259" y="8763"/>
                  </a:cubicBezTo>
                  <a:cubicBezTo>
                    <a:pt x="74" y="9132"/>
                    <a:pt x="0" y="9613"/>
                    <a:pt x="0" y="10168"/>
                  </a:cubicBezTo>
                  <a:cubicBezTo>
                    <a:pt x="0" y="11868"/>
                    <a:pt x="666" y="14493"/>
                    <a:pt x="1331" y="17007"/>
                  </a:cubicBezTo>
                  <a:cubicBezTo>
                    <a:pt x="1997" y="19521"/>
                    <a:pt x="2699" y="21924"/>
                    <a:pt x="2810" y="23033"/>
                  </a:cubicBezTo>
                  <a:cubicBezTo>
                    <a:pt x="2995" y="24697"/>
                    <a:pt x="3364" y="25991"/>
                    <a:pt x="3364" y="26989"/>
                  </a:cubicBezTo>
                  <a:cubicBezTo>
                    <a:pt x="3364" y="27655"/>
                    <a:pt x="3217" y="28172"/>
                    <a:pt x="2736" y="28690"/>
                  </a:cubicBezTo>
                  <a:cubicBezTo>
                    <a:pt x="2292" y="29208"/>
                    <a:pt x="2071" y="29688"/>
                    <a:pt x="2071" y="30132"/>
                  </a:cubicBezTo>
                  <a:cubicBezTo>
                    <a:pt x="2071" y="30612"/>
                    <a:pt x="2292" y="30982"/>
                    <a:pt x="2551" y="31278"/>
                  </a:cubicBezTo>
                  <a:cubicBezTo>
                    <a:pt x="2810" y="31574"/>
                    <a:pt x="3143" y="31832"/>
                    <a:pt x="3364" y="32017"/>
                  </a:cubicBezTo>
                  <a:cubicBezTo>
                    <a:pt x="3475" y="32128"/>
                    <a:pt x="3660" y="32202"/>
                    <a:pt x="3882" y="32313"/>
                  </a:cubicBezTo>
                  <a:cubicBezTo>
                    <a:pt x="4658" y="32720"/>
                    <a:pt x="6137" y="33311"/>
                    <a:pt x="7801" y="33829"/>
                  </a:cubicBezTo>
                  <a:cubicBezTo>
                    <a:pt x="9502" y="34309"/>
                    <a:pt x="11387" y="34716"/>
                    <a:pt x="12903" y="34716"/>
                  </a:cubicBezTo>
                  <a:cubicBezTo>
                    <a:pt x="13236" y="34716"/>
                    <a:pt x="13531" y="34716"/>
                    <a:pt x="13827" y="34679"/>
                  </a:cubicBezTo>
                  <a:cubicBezTo>
                    <a:pt x="15528" y="34457"/>
                    <a:pt x="16674" y="33718"/>
                    <a:pt x="17339" y="32535"/>
                  </a:cubicBezTo>
                  <a:cubicBezTo>
                    <a:pt x="18005" y="31389"/>
                    <a:pt x="18227" y="29873"/>
                    <a:pt x="18375" y="28061"/>
                  </a:cubicBezTo>
                  <a:cubicBezTo>
                    <a:pt x="18448" y="27359"/>
                    <a:pt x="18485" y="26361"/>
                    <a:pt x="18485" y="25141"/>
                  </a:cubicBezTo>
                  <a:cubicBezTo>
                    <a:pt x="18485" y="22553"/>
                    <a:pt x="18338" y="18930"/>
                    <a:pt x="17857" y="15454"/>
                  </a:cubicBezTo>
                  <a:cubicBezTo>
                    <a:pt x="17413" y="11979"/>
                    <a:pt x="16674" y="8615"/>
                    <a:pt x="15491" y="6471"/>
                  </a:cubicBezTo>
                  <a:cubicBezTo>
                    <a:pt x="14382" y="4511"/>
                    <a:pt x="13310" y="2921"/>
                    <a:pt x="12200" y="1775"/>
                  </a:cubicBezTo>
                  <a:cubicBezTo>
                    <a:pt x="11128" y="666"/>
                    <a:pt x="10019" y="1"/>
                    <a:pt x="89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34"/>
            <p:cNvSpPr/>
            <p:nvPr/>
          </p:nvSpPr>
          <p:spPr>
            <a:xfrm flipH="1">
              <a:off x="3463803" y="4091381"/>
              <a:ext cx="148578" cy="119796"/>
            </a:xfrm>
            <a:custGeom>
              <a:rect b="b" l="l" r="r" t="t"/>
              <a:pathLst>
                <a:path extrusionOk="0" h="10513" w="11018">
                  <a:moveTo>
                    <a:pt x="7766" y="0"/>
                  </a:moveTo>
                  <a:cubicBezTo>
                    <a:pt x="7188" y="0"/>
                    <a:pt x="6562" y="157"/>
                    <a:pt x="5916" y="567"/>
                  </a:cubicBezTo>
                  <a:lnTo>
                    <a:pt x="1" y="8331"/>
                  </a:lnTo>
                  <a:lnTo>
                    <a:pt x="740" y="10512"/>
                  </a:lnTo>
                  <a:cubicBezTo>
                    <a:pt x="740" y="10512"/>
                    <a:pt x="4215" y="6815"/>
                    <a:pt x="5657" y="5928"/>
                  </a:cubicBezTo>
                  <a:cubicBezTo>
                    <a:pt x="7099" y="5078"/>
                    <a:pt x="11018" y="1639"/>
                    <a:pt x="11018" y="1639"/>
                  </a:cubicBezTo>
                  <a:cubicBezTo>
                    <a:pt x="11018" y="1639"/>
                    <a:pt x="9638" y="0"/>
                    <a:pt x="77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34"/>
            <p:cNvSpPr/>
            <p:nvPr/>
          </p:nvSpPr>
          <p:spPr>
            <a:xfrm flipH="1">
              <a:off x="3459312" y="4088145"/>
              <a:ext cx="157046" cy="126405"/>
            </a:xfrm>
            <a:custGeom>
              <a:rect b="b" l="l" r="r" t="t"/>
              <a:pathLst>
                <a:path extrusionOk="0" h="11093" w="11646">
                  <a:moveTo>
                    <a:pt x="8060" y="592"/>
                  </a:moveTo>
                  <a:cubicBezTo>
                    <a:pt x="8910" y="592"/>
                    <a:pt x="9649" y="962"/>
                    <a:pt x="10204" y="1369"/>
                  </a:cubicBezTo>
                  <a:cubicBezTo>
                    <a:pt x="10463" y="1554"/>
                    <a:pt x="10685" y="1738"/>
                    <a:pt x="10832" y="1886"/>
                  </a:cubicBezTo>
                  <a:cubicBezTo>
                    <a:pt x="10838" y="1892"/>
                    <a:pt x="10843" y="1897"/>
                    <a:pt x="10848" y="1902"/>
                  </a:cubicBezTo>
                  <a:lnTo>
                    <a:pt x="10848" y="1902"/>
                  </a:lnTo>
                  <a:cubicBezTo>
                    <a:pt x="10749" y="1985"/>
                    <a:pt x="10619" y="2091"/>
                    <a:pt x="10463" y="2219"/>
                  </a:cubicBezTo>
                  <a:cubicBezTo>
                    <a:pt x="9871" y="2737"/>
                    <a:pt x="8984" y="3513"/>
                    <a:pt x="8097" y="4252"/>
                  </a:cubicBezTo>
                  <a:cubicBezTo>
                    <a:pt x="7209" y="4992"/>
                    <a:pt x="6322" y="5657"/>
                    <a:pt x="5804" y="5953"/>
                  </a:cubicBezTo>
                  <a:cubicBezTo>
                    <a:pt x="5398" y="6212"/>
                    <a:pt x="4917" y="6619"/>
                    <a:pt x="4400" y="7062"/>
                  </a:cubicBezTo>
                  <a:cubicBezTo>
                    <a:pt x="3195" y="8129"/>
                    <a:pt x="1809" y="9541"/>
                    <a:pt x="1170" y="10202"/>
                  </a:cubicBezTo>
                  <a:lnTo>
                    <a:pt x="1170" y="10202"/>
                  </a:lnTo>
                  <a:lnTo>
                    <a:pt x="665" y="8689"/>
                  </a:lnTo>
                  <a:lnTo>
                    <a:pt x="6456" y="1054"/>
                  </a:lnTo>
                  <a:lnTo>
                    <a:pt x="6456" y="1054"/>
                  </a:lnTo>
                  <a:cubicBezTo>
                    <a:pt x="7045" y="725"/>
                    <a:pt x="7569" y="592"/>
                    <a:pt x="8060" y="592"/>
                  </a:cubicBezTo>
                  <a:close/>
                  <a:moveTo>
                    <a:pt x="8060" y="1"/>
                  </a:moveTo>
                  <a:cubicBezTo>
                    <a:pt x="7431" y="1"/>
                    <a:pt x="6729" y="149"/>
                    <a:pt x="6063" y="592"/>
                  </a:cubicBezTo>
                  <a:lnTo>
                    <a:pt x="5952" y="666"/>
                  </a:lnTo>
                  <a:lnTo>
                    <a:pt x="74" y="8430"/>
                  </a:lnTo>
                  <a:cubicBezTo>
                    <a:pt x="0" y="8504"/>
                    <a:pt x="0" y="8615"/>
                    <a:pt x="37" y="8726"/>
                  </a:cubicBezTo>
                  <a:lnTo>
                    <a:pt x="739" y="10870"/>
                  </a:lnTo>
                  <a:cubicBezTo>
                    <a:pt x="776" y="10981"/>
                    <a:pt x="850" y="11055"/>
                    <a:pt x="961" y="11092"/>
                  </a:cubicBezTo>
                  <a:cubicBezTo>
                    <a:pt x="1072" y="11092"/>
                    <a:pt x="1183" y="11055"/>
                    <a:pt x="1257" y="10981"/>
                  </a:cubicBezTo>
                  <a:cubicBezTo>
                    <a:pt x="1257" y="10981"/>
                    <a:pt x="1479" y="10759"/>
                    <a:pt x="1812" y="10390"/>
                  </a:cubicBezTo>
                  <a:cubicBezTo>
                    <a:pt x="2329" y="9872"/>
                    <a:pt x="3179" y="9059"/>
                    <a:pt x="3993" y="8282"/>
                  </a:cubicBezTo>
                  <a:cubicBezTo>
                    <a:pt x="4806" y="7506"/>
                    <a:pt x="5620" y="6803"/>
                    <a:pt x="6137" y="6508"/>
                  </a:cubicBezTo>
                  <a:cubicBezTo>
                    <a:pt x="6877" y="6027"/>
                    <a:pt x="8207" y="4955"/>
                    <a:pt x="9354" y="3994"/>
                  </a:cubicBezTo>
                  <a:cubicBezTo>
                    <a:pt x="10537" y="2995"/>
                    <a:pt x="11498" y="2145"/>
                    <a:pt x="11498" y="2145"/>
                  </a:cubicBezTo>
                  <a:cubicBezTo>
                    <a:pt x="11646" y="2034"/>
                    <a:pt x="11646" y="1849"/>
                    <a:pt x="11535" y="1701"/>
                  </a:cubicBezTo>
                  <a:cubicBezTo>
                    <a:pt x="11535" y="1701"/>
                    <a:pt x="11165" y="1295"/>
                    <a:pt x="10574" y="851"/>
                  </a:cubicBezTo>
                  <a:cubicBezTo>
                    <a:pt x="9945" y="444"/>
                    <a:pt x="9095" y="1"/>
                    <a:pt x="80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34"/>
            <p:cNvSpPr/>
            <p:nvPr/>
          </p:nvSpPr>
          <p:spPr>
            <a:xfrm flipH="1">
              <a:off x="3480254" y="4178302"/>
              <a:ext cx="440231" cy="278004"/>
            </a:xfrm>
            <a:custGeom>
              <a:rect b="b" l="l" r="r" t="t"/>
              <a:pathLst>
                <a:path extrusionOk="0" h="24397" w="32646">
                  <a:moveTo>
                    <a:pt x="29060" y="1"/>
                  </a:moveTo>
                  <a:cubicBezTo>
                    <a:pt x="29060" y="1"/>
                    <a:pt x="25732" y="1590"/>
                    <a:pt x="24032" y="3882"/>
                  </a:cubicBezTo>
                  <a:cubicBezTo>
                    <a:pt x="22294" y="6175"/>
                    <a:pt x="15381" y="17820"/>
                    <a:pt x="15381" y="17820"/>
                  </a:cubicBezTo>
                  <a:lnTo>
                    <a:pt x="149" y="15085"/>
                  </a:lnTo>
                  <a:lnTo>
                    <a:pt x="1" y="17118"/>
                  </a:lnTo>
                  <a:cubicBezTo>
                    <a:pt x="1" y="17118"/>
                    <a:pt x="8911" y="21702"/>
                    <a:pt x="13089" y="22738"/>
                  </a:cubicBezTo>
                  <a:cubicBezTo>
                    <a:pt x="16084" y="23453"/>
                    <a:pt x="18338" y="24397"/>
                    <a:pt x="19633" y="24397"/>
                  </a:cubicBezTo>
                  <a:cubicBezTo>
                    <a:pt x="20144" y="24397"/>
                    <a:pt x="20506" y="24250"/>
                    <a:pt x="20704" y="23884"/>
                  </a:cubicBezTo>
                  <a:cubicBezTo>
                    <a:pt x="21444" y="22590"/>
                    <a:pt x="27914" y="11794"/>
                    <a:pt x="27914" y="11794"/>
                  </a:cubicBezTo>
                  <a:lnTo>
                    <a:pt x="32646" y="8208"/>
                  </a:lnTo>
                  <a:lnTo>
                    <a:pt x="290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34"/>
            <p:cNvSpPr/>
            <p:nvPr/>
          </p:nvSpPr>
          <p:spPr>
            <a:xfrm flipH="1">
              <a:off x="3475764" y="4174599"/>
              <a:ext cx="449199" cy="285126"/>
            </a:xfrm>
            <a:custGeom>
              <a:rect b="b" l="l" r="r" t="t"/>
              <a:pathLst>
                <a:path extrusionOk="0" h="25022" w="33311">
                  <a:moveTo>
                    <a:pt x="29368" y="1"/>
                  </a:moveTo>
                  <a:cubicBezTo>
                    <a:pt x="29326" y="1"/>
                    <a:pt x="29284" y="10"/>
                    <a:pt x="29244" y="30"/>
                  </a:cubicBezTo>
                  <a:cubicBezTo>
                    <a:pt x="29244" y="67"/>
                    <a:pt x="25917" y="1620"/>
                    <a:pt x="24105" y="4023"/>
                  </a:cubicBezTo>
                  <a:cubicBezTo>
                    <a:pt x="23661" y="4614"/>
                    <a:pt x="22922" y="5760"/>
                    <a:pt x="21998" y="7202"/>
                  </a:cubicBezTo>
                  <a:cubicBezTo>
                    <a:pt x="19602" y="11029"/>
                    <a:pt x="16218" y="16711"/>
                    <a:pt x="15565" y="17810"/>
                  </a:cubicBezTo>
                  <a:lnTo>
                    <a:pt x="15565" y="17810"/>
                  </a:lnTo>
                  <a:lnTo>
                    <a:pt x="518" y="15114"/>
                  </a:lnTo>
                  <a:cubicBezTo>
                    <a:pt x="444" y="15114"/>
                    <a:pt x="333" y="15114"/>
                    <a:pt x="296" y="15188"/>
                  </a:cubicBezTo>
                  <a:cubicBezTo>
                    <a:pt x="222" y="15225"/>
                    <a:pt x="185" y="15299"/>
                    <a:pt x="148" y="15410"/>
                  </a:cubicBezTo>
                  <a:lnTo>
                    <a:pt x="37" y="17406"/>
                  </a:lnTo>
                  <a:cubicBezTo>
                    <a:pt x="0" y="17554"/>
                    <a:pt x="74" y="17665"/>
                    <a:pt x="185" y="17702"/>
                  </a:cubicBezTo>
                  <a:cubicBezTo>
                    <a:pt x="185" y="17702"/>
                    <a:pt x="2403" y="18848"/>
                    <a:pt x="5176" y="20142"/>
                  </a:cubicBezTo>
                  <a:cubicBezTo>
                    <a:pt x="7949" y="21436"/>
                    <a:pt x="11202" y="22841"/>
                    <a:pt x="13347" y="23358"/>
                  </a:cubicBezTo>
                  <a:cubicBezTo>
                    <a:pt x="14825" y="23691"/>
                    <a:pt x="16119" y="24098"/>
                    <a:pt x="17229" y="24430"/>
                  </a:cubicBezTo>
                  <a:cubicBezTo>
                    <a:pt x="18338" y="24763"/>
                    <a:pt x="19225" y="25022"/>
                    <a:pt x="19964" y="25022"/>
                  </a:cubicBezTo>
                  <a:cubicBezTo>
                    <a:pt x="20260" y="25022"/>
                    <a:pt x="20519" y="24985"/>
                    <a:pt x="20741" y="24874"/>
                  </a:cubicBezTo>
                  <a:cubicBezTo>
                    <a:pt x="20963" y="24763"/>
                    <a:pt x="21184" y="24578"/>
                    <a:pt x="21295" y="24357"/>
                  </a:cubicBezTo>
                  <a:cubicBezTo>
                    <a:pt x="21665" y="23728"/>
                    <a:pt x="23477" y="20696"/>
                    <a:pt x="25177" y="17813"/>
                  </a:cubicBezTo>
                  <a:cubicBezTo>
                    <a:pt x="26028" y="16408"/>
                    <a:pt x="26841" y="15003"/>
                    <a:pt x="27469" y="13968"/>
                  </a:cubicBezTo>
                  <a:cubicBezTo>
                    <a:pt x="28016" y="13068"/>
                    <a:pt x="28395" y="12447"/>
                    <a:pt x="28484" y="12300"/>
                  </a:cubicBezTo>
                  <a:lnTo>
                    <a:pt x="28484" y="12300"/>
                  </a:lnTo>
                  <a:lnTo>
                    <a:pt x="33163" y="8755"/>
                  </a:lnTo>
                  <a:cubicBezTo>
                    <a:pt x="33311" y="8644"/>
                    <a:pt x="33311" y="8459"/>
                    <a:pt x="33237" y="8348"/>
                  </a:cubicBezTo>
                  <a:cubicBezTo>
                    <a:pt x="33170" y="8259"/>
                    <a:pt x="33075" y="8210"/>
                    <a:pt x="32979" y="8210"/>
                  </a:cubicBezTo>
                  <a:cubicBezTo>
                    <a:pt x="32916" y="8210"/>
                    <a:pt x="32851" y="8231"/>
                    <a:pt x="32793" y="8274"/>
                  </a:cubicBezTo>
                  <a:lnTo>
                    <a:pt x="28061" y="11860"/>
                  </a:lnTo>
                  <a:lnTo>
                    <a:pt x="27950" y="11971"/>
                  </a:lnTo>
                  <a:cubicBezTo>
                    <a:pt x="27950" y="11971"/>
                    <a:pt x="26360" y="14633"/>
                    <a:pt x="24660" y="17517"/>
                  </a:cubicBezTo>
                  <a:cubicBezTo>
                    <a:pt x="22922" y="20364"/>
                    <a:pt x="21147" y="23395"/>
                    <a:pt x="20778" y="24061"/>
                  </a:cubicBezTo>
                  <a:cubicBezTo>
                    <a:pt x="20704" y="24172"/>
                    <a:pt x="20630" y="24246"/>
                    <a:pt x="20482" y="24320"/>
                  </a:cubicBezTo>
                  <a:cubicBezTo>
                    <a:pt x="20371" y="24357"/>
                    <a:pt x="20186" y="24393"/>
                    <a:pt x="19964" y="24393"/>
                  </a:cubicBezTo>
                  <a:cubicBezTo>
                    <a:pt x="19373" y="24393"/>
                    <a:pt x="18486" y="24172"/>
                    <a:pt x="17413" y="23839"/>
                  </a:cubicBezTo>
                  <a:cubicBezTo>
                    <a:pt x="16304" y="23543"/>
                    <a:pt x="15010" y="23100"/>
                    <a:pt x="13494" y="22730"/>
                  </a:cubicBezTo>
                  <a:cubicBezTo>
                    <a:pt x="11461" y="22249"/>
                    <a:pt x="8171" y="20844"/>
                    <a:pt x="5435" y="19587"/>
                  </a:cubicBezTo>
                  <a:cubicBezTo>
                    <a:pt x="4067" y="18959"/>
                    <a:pt x="2810" y="18330"/>
                    <a:pt x="1923" y="17887"/>
                  </a:cubicBezTo>
                  <a:cubicBezTo>
                    <a:pt x="1318" y="17584"/>
                    <a:pt x="868" y="17351"/>
                    <a:pt x="643" y="17233"/>
                  </a:cubicBezTo>
                  <a:lnTo>
                    <a:pt x="643" y="17233"/>
                  </a:lnTo>
                  <a:lnTo>
                    <a:pt x="740" y="15779"/>
                  </a:lnTo>
                  <a:lnTo>
                    <a:pt x="15676" y="18441"/>
                  </a:lnTo>
                  <a:cubicBezTo>
                    <a:pt x="15695" y="18448"/>
                    <a:pt x="15716" y="18451"/>
                    <a:pt x="15737" y="18451"/>
                  </a:cubicBezTo>
                  <a:cubicBezTo>
                    <a:pt x="15836" y="18451"/>
                    <a:pt x="15941" y="18385"/>
                    <a:pt x="15972" y="18293"/>
                  </a:cubicBezTo>
                  <a:cubicBezTo>
                    <a:pt x="15972" y="18293"/>
                    <a:pt x="16415" y="17591"/>
                    <a:pt x="17081" y="16445"/>
                  </a:cubicBezTo>
                  <a:cubicBezTo>
                    <a:pt x="18116" y="14781"/>
                    <a:pt x="19669" y="12156"/>
                    <a:pt x="21110" y="9790"/>
                  </a:cubicBezTo>
                  <a:cubicBezTo>
                    <a:pt x="22589" y="7424"/>
                    <a:pt x="23957" y="5243"/>
                    <a:pt x="24586" y="4392"/>
                  </a:cubicBezTo>
                  <a:cubicBezTo>
                    <a:pt x="25436" y="3283"/>
                    <a:pt x="26656" y="2322"/>
                    <a:pt x="27691" y="1656"/>
                  </a:cubicBezTo>
                  <a:cubicBezTo>
                    <a:pt x="28209" y="1324"/>
                    <a:pt x="28652" y="1065"/>
                    <a:pt x="28985" y="880"/>
                  </a:cubicBezTo>
                  <a:cubicBezTo>
                    <a:pt x="29170" y="769"/>
                    <a:pt x="29281" y="695"/>
                    <a:pt x="29392" y="658"/>
                  </a:cubicBezTo>
                  <a:cubicBezTo>
                    <a:pt x="29466" y="621"/>
                    <a:pt x="29503" y="584"/>
                    <a:pt x="29503" y="584"/>
                  </a:cubicBezTo>
                  <a:cubicBezTo>
                    <a:pt x="29688" y="510"/>
                    <a:pt x="29725" y="326"/>
                    <a:pt x="29651" y="178"/>
                  </a:cubicBezTo>
                  <a:cubicBezTo>
                    <a:pt x="29597" y="69"/>
                    <a:pt x="29483" y="1"/>
                    <a:pt x="293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34"/>
            <p:cNvSpPr/>
            <p:nvPr/>
          </p:nvSpPr>
          <p:spPr>
            <a:xfrm flipH="1">
              <a:off x="3463803" y="4289415"/>
              <a:ext cx="85252" cy="26767"/>
            </a:xfrm>
            <a:custGeom>
              <a:rect b="b" l="l" r="r" t="t"/>
              <a:pathLst>
                <a:path extrusionOk="0" h="2349" w="6322">
                  <a:moveTo>
                    <a:pt x="5955" y="1"/>
                  </a:moveTo>
                  <a:cubicBezTo>
                    <a:pt x="5929" y="1"/>
                    <a:pt x="5903" y="4"/>
                    <a:pt x="5878" y="10"/>
                  </a:cubicBezTo>
                  <a:lnTo>
                    <a:pt x="259" y="1747"/>
                  </a:lnTo>
                  <a:cubicBezTo>
                    <a:pt x="111" y="1784"/>
                    <a:pt x="0" y="1969"/>
                    <a:pt x="74" y="2117"/>
                  </a:cubicBezTo>
                  <a:cubicBezTo>
                    <a:pt x="105" y="2271"/>
                    <a:pt x="238" y="2348"/>
                    <a:pt x="368" y="2348"/>
                  </a:cubicBezTo>
                  <a:cubicBezTo>
                    <a:pt x="393" y="2348"/>
                    <a:pt x="419" y="2345"/>
                    <a:pt x="444" y="2339"/>
                  </a:cubicBezTo>
                  <a:lnTo>
                    <a:pt x="6063" y="601"/>
                  </a:lnTo>
                  <a:cubicBezTo>
                    <a:pt x="6211" y="564"/>
                    <a:pt x="6322" y="380"/>
                    <a:pt x="6248" y="232"/>
                  </a:cubicBezTo>
                  <a:cubicBezTo>
                    <a:pt x="6217" y="78"/>
                    <a:pt x="6084" y="1"/>
                    <a:pt x="59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34"/>
            <p:cNvSpPr/>
            <p:nvPr/>
          </p:nvSpPr>
          <p:spPr>
            <a:xfrm flipH="1">
              <a:off x="3918477" y="4330722"/>
              <a:ext cx="104644" cy="43483"/>
            </a:xfrm>
            <a:custGeom>
              <a:rect b="b" l="l" r="r" t="t"/>
              <a:pathLst>
                <a:path extrusionOk="0" h="3816" w="7760">
                  <a:moveTo>
                    <a:pt x="3169" y="1"/>
                  </a:moveTo>
                  <a:cubicBezTo>
                    <a:pt x="2001" y="1"/>
                    <a:pt x="1" y="2029"/>
                    <a:pt x="144" y="2744"/>
                  </a:cubicBezTo>
                  <a:cubicBezTo>
                    <a:pt x="168" y="2894"/>
                    <a:pt x="286" y="2953"/>
                    <a:pt x="457" y="2953"/>
                  </a:cubicBezTo>
                  <a:cubicBezTo>
                    <a:pt x="1087" y="2953"/>
                    <a:pt x="2436" y="2152"/>
                    <a:pt x="2436" y="2152"/>
                  </a:cubicBezTo>
                  <a:cubicBezTo>
                    <a:pt x="2436" y="2152"/>
                    <a:pt x="2843" y="2855"/>
                    <a:pt x="4580" y="3446"/>
                  </a:cubicBezTo>
                  <a:cubicBezTo>
                    <a:pt x="5449" y="3742"/>
                    <a:pt x="6207" y="3816"/>
                    <a:pt x="6748" y="3816"/>
                  </a:cubicBezTo>
                  <a:cubicBezTo>
                    <a:pt x="7288" y="3816"/>
                    <a:pt x="7612" y="3742"/>
                    <a:pt x="7612" y="3742"/>
                  </a:cubicBezTo>
                  <a:lnTo>
                    <a:pt x="7760" y="1709"/>
                  </a:lnTo>
                  <a:cubicBezTo>
                    <a:pt x="7760" y="1709"/>
                    <a:pt x="4432" y="156"/>
                    <a:pt x="3286" y="8"/>
                  </a:cubicBezTo>
                  <a:cubicBezTo>
                    <a:pt x="3248" y="3"/>
                    <a:pt x="3209" y="1"/>
                    <a:pt x="31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34"/>
            <p:cNvSpPr/>
            <p:nvPr/>
          </p:nvSpPr>
          <p:spPr>
            <a:xfrm flipH="1">
              <a:off x="3914485" y="4327018"/>
              <a:ext cx="111184" cy="50560"/>
            </a:xfrm>
            <a:custGeom>
              <a:rect b="b" l="l" r="r" t="t"/>
              <a:pathLst>
                <a:path extrusionOk="0" h="4437" w="8245">
                  <a:moveTo>
                    <a:pt x="3438" y="629"/>
                  </a:moveTo>
                  <a:cubicBezTo>
                    <a:pt x="3697" y="666"/>
                    <a:pt x="4104" y="777"/>
                    <a:pt x="4548" y="924"/>
                  </a:cubicBezTo>
                  <a:cubicBezTo>
                    <a:pt x="5250" y="1183"/>
                    <a:pt x="6063" y="1553"/>
                    <a:pt x="6692" y="1812"/>
                  </a:cubicBezTo>
                  <a:cubicBezTo>
                    <a:pt x="7025" y="1960"/>
                    <a:pt x="7283" y="2071"/>
                    <a:pt x="7505" y="2181"/>
                  </a:cubicBezTo>
                  <a:cubicBezTo>
                    <a:pt x="7542" y="2196"/>
                    <a:pt x="7575" y="2211"/>
                    <a:pt x="7605" y="2225"/>
                  </a:cubicBezTo>
                  <a:lnTo>
                    <a:pt x="7605" y="2225"/>
                  </a:lnTo>
                  <a:lnTo>
                    <a:pt x="7519" y="3787"/>
                  </a:lnTo>
                  <a:lnTo>
                    <a:pt x="7519" y="3787"/>
                  </a:lnTo>
                  <a:cubicBezTo>
                    <a:pt x="7386" y="3797"/>
                    <a:pt x="7197" y="3808"/>
                    <a:pt x="6951" y="3808"/>
                  </a:cubicBezTo>
                  <a:cubicBezTo>
                    <a:pt x="6433" y="3808"/>
                    <a:pt x="5694" y="3771"/>
                    <a:pt x="4880" y="3475"/>
                  </a:cubicBezTo>
                  <a:cubicBezTo>
                    <a:pt x="4030" y="3217"/>
                    <a:pt x="3549" y="2884"/>
                    <a:pt x="3254" y="2662"/>
                  </a:cubicBezTo>
                  <a:cubicBezTo>
                    <a:pt x="3106" y="2551"/>
                    <a:pt x="2995" y="2440"/>
                    <a:pt x="2958" y="2403"/>
                  </a:cubicBezTo>
                  <a:lnTo>
                    <a:pt x="2884" y="2329"/>
                  </a:lnTo>
                  <a:cubicBezTo>
                    <a:pt x="2835" y="2231"/>
                    <a:pt x="2720" y="2165"/>
                    <a:pt x="2615" y="2165"/>
                  </a:cubicBezTo>
                  <a:cubicBezTo>
                    <a:pt x="2563" y="2165"/>
                    <a:pt x="2514" y="2181"/>
                    <a:pt x="2477" y="2218"/>
                  </a:cubicBezTo>
                  <a:lnTo>
                    <a:pt x="2403" y="2255"/>
                  </a:lnTo>
                  <a:cubicBezTo>
                    <a:pt x="2292" y="2329"/>
                    <a:pt x="1960" y="2514"/>
                    <a:pt x="1590" y="2662"/>
                  </a:cubicBezTo>
                  <a:cubicBezTo>
                    <a:pt x="1405" y="2736"/>
                    <a:pt x="1220" y="2810"/>
                    <a:pt x="1072" y="2884"/>
                  </a:cubicBezTo>
                  <a:cubicBezTo>
                    <a:pt x="887" y="2921"/>
                    <a:pt x="740" y="2958"/>
                    <a:pt x="666" y="2958"/>
                  </a:cubicBezTo>
                  <a:lnTo>
                    <a:pt x="622" y="2958"/>
                  </a:lnTo>
                  <a:cubicBezTo>
                    <a:pt x="621" y="2855"/>
                    <a:pt x="726" y="2629"/>
                    <a:pt x="887" y="2403"/>
                  </a:cubicBezTo>
                  <a:cubicBezTo>
                    <a:pt x="1146" y="2034"/>
                    <a:pt x="1590" y="1553"/>
                    <a:pt x="2071" y="1220"/>
                  </a:cubicBezTo>
                  <a:cubicBezTo>
                    <a:pt x="2551" y="851"/>
                    <a:pt x="3069" y="629"/>
                    <a:pt x="3364" y="629"/>
                  </a:cubicBezTo>
                  <a:close/>
                  <a:moveTo>
                    <a:pt x="3364" y="0"/>
                  </a:moveTo>
                  <a:cubicBezTo>
                    <a:pt x="2995" y="0"/>
                    <a:pt x="2625" y="148"/>
                    <a:pt x="2255" y="370"/>
                  </a:cubicBezTo>
                  <a:cubicBezTo>
                    <a:pt x="1701" y="666"/>
                    <a:pt x="1183" y="1109"/>
                    <a:pt x="740" y="1590"/>
                  </a:cubicBezTo>
                  <a:cubicBezTo>
                    <a:pt x="555" y="1849"/>
                    <a:pt x="370" y="2071"/>
                    <a:pt x="222" y="2292"/>
                  </a:cubicBezTo>
                  <a:cubicBezTo>
                    <a:pt x="111" y="2514"/>
                    <a:pt x="0" y="2736"/>
                    <a:pt x="0" y="2995"/>
                  </a:cubicBezTo>
                  <a:lnTo>
                    <a:pt x="0" y="3106"/>
                  </a:lnTo>
                  <a:cubicBezTo>
                    <a:pt x="37" y="3254"/>
                    <a:pt x="148" y="3402"/>
                    <a:pt x="259" y="3475"/>
                  </a:cubicBezTo>
                  <a:cubicBezTo>
                    <a:pt x="407" y="3549"/>
                    <a:pt x="518" y="3586"/>
                    <a:pt x="666" y="3586"/>
                  </a:cubicBezTo>
                  <a:cubicBezTo>
                    <a:pt x="887" y="3586"/>
                    <a:pt x="1109" y="3512"/>
                    <a:pt x="1331" y="3438"/>
                  </a:cubicBezTo>
                  <a:cubicBezTo>
                    <a:pt x="1796" y="3267"/>
                    <a:pt x="2277" y="3015"/>
                    <a:pt x="2549" y="2864"/>
                  </a:cubicBezTo>
                  <a:lnTo>
                    <a:pt x="2549" y="2864"/>
                  </a:lnTo>
                  <a:cubicBezTo>
                    <a:pt x="2821" y="3156"/>
                    <a:pt x="3437" y="3656"/>
                    <a:pt x="4695" y="4067"/>
                  </a:cubicBezTo>
                  <a:cubicBezTo>
                    <a:pt x="5583" y="4363"/>
                    <a:pt x="6359" y="4437"/>
                    <a:pt x="6951" y="4437"/>
                  </a:cubicBezTo>
                  <a:cubicBezTo>
                    <a:pt x="7505" y="4437"/>
                    <a:pt x="7838" y="4363"/>
                    <a:pt x="7875" y="4363"/>
                  </a:cubicBezTo>
                  <a:cubicBezTo>
                    <a:pt x="7986" y="4326"/>
                    <a:pt x="8097" y="4215"/>
                    <a:pt x="8097" y="4067"/>
                  </a:cubicBezTo>
                  <a:lnTo>
                    <a:pt x="8245" y="2071"/>
                  </a:lnTo>
                  <a:cubicBezTo>
                    <a:pt x="8245" y="1923"/>
                    <a:pt x="8171" y="1812"/>
                    <a:pt x="8060" y="1775"/>
                  </a:cubicBezTo>
                  <a:cubicBezTo>
                    <a:pt x="8060" y="1775"/>
                    <a:pt x="7246" y="1368"/>
                    <a:pt x="6248" y="961"/>
                  </a:cubicBezTo>
                  <a:cubicBezTo>
                    <a:pt x="5768" y="740"/>
                    <a:pt x="5250" y="518"/>
                    <a:pt x="4769" y="370"/>
                  </a:cubicBezTo>
                  <a:cubicBezTo>
                    <a:pt x="4289" y="185"/>
                    <a:pt x="3845" y="74"/>
                    <a:pt x="35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34"/>
            <p:cNvSpPr/>
            <p:nvPr/>
          </p:nvSpPr>
          <p:spPr>
            <a:xfrm>
              <a:off x="2924632" y="4288981"/>
              <a:ext cx="419289" cy="744059"/>
            </a:xfrm>
            <a:custGeom>
              <a:rect b="b" l="l" r="r" t="t"/>
              <a:pathLst>
                <a:path extrusionOk="0" h="65297" w="31093">
                  <a:moveTo>
                    <a:pt x="14640" y="31764"/>
                  </a:moveTo>
                  <a:cubicBezTo>
                    <a:pt x="15232" y="32430"/>
                    <a:pt x="16822" y="33206"/>
                    <a:pt x="17043" y="33317"/>
                  </a:cubicBezTo>
                  <a:cubicBezTo>
                    <a:pt x="16822" y="33835"/>
                    <a:pt x="16600" y="34352"/>
                    <a:pt x="16378" y="34833"/>
                  </a:cubicBezTo>
                  <a:cubicBezTo>
                    <a:pt x="15676" y="36533"/>
                    <a:pt x="15010" y="37901"/>
                    <a:pt x="14529" y="38826"/>
                  </a:cubicBezTo>
                  <a:cubicBezTo>
                    <a:pt x="14419" y="39011"/>
                    <a:pt x="14345" y="39195"/>
                    <a:pt x="14234" y="39343"/>
                  </a:cubicBezTo>
                  <a:lnTo>
                    <a:pt x="14160" y="39343"/>
                  </a:lnTo>
                  <a:cubicBezTo>
                    <a:pt x="14160" y="39158"/>
                    <a:pt x="14123" y="38974"/>
                    <a:pt x="14086" y="38752"/>
                  </a:cubicBezTo>
                  <a:cubicBezTo>
                    <a:pt x="13938" y="37680"/>
                    <a:pt x="13716" y="36164"/>
                    <a:pt x="13346" y="34352"/>
                  </a:cubicBezTo>
                  <a:cubicBezTo>
                    <a:pt x="13235" y="33761"/>
                    <a:pt x="13125" y="33169"/>
                    <a:pt x="12977" y="32541"/>
                  </a:cubicBezTo>
                  <a:cubicBezTo>
                    <a:pt x="13125" y="32467"/>
                    <a:pt x="13901" y="32171"/>
                    <a:pt x="14640" y="31764"/>
                  </a:cubicBezTo>
                  <a:close/>
                  <a:moveTo>
                    <a:pt x="6531" y="0"/>
                  </a:moveTo>
                  <a:cubicBezTo>
                    <a:pt x="6326" y="0"/>
                    <a:pt x="6117" y="49"/>
                    <a:pt x="5915" y="154"/>
                  </a:cubicBezTo>
                  <a:cubicBezTo>
                    <a:pt x="4843" y="709"/>
                    <a:pt x="4547" y="2853"/>
                    <a:pt x="4732" y="3925"/>
                  </a:cubicBezTo>
                  <a:cubicBezTo>
                    <a:pt x="4769" y="4036"/>
                    <a:pt x="5176" y="5441"/>
                    <a:pt x="5176" y="5441"/>
                  </a:cubicBezTo>
                  <a:lnTo>
                    <a:pt x="5213" y="5404"/>
                  </a:lnTo>
                  <a:lnTo>
                    <a:pt x="5213" y="5404"/>
                  </a:lnTo>
                  <a:cubicBezTo>
                    <a:pt x="5139" y="5737"/>
                    <a:pt x="5102" y="6107"/>
                    <a:pt x="5065" y="6513"/>
                  </a:cubicBezTo>
                  <a:cubicBezTo>
                    <a:pt x="4991" y="7253"/>
                    <a:pt x="4917" y="8103"/>
                    <a:pt x="4880" y="9027"/>
                  </a:cubicBezTo>
                  <a:cubicBezTo>
                    <a:pt x="4880" y="9952"/>
                    <a:pt x="4880" y="10950"/>
                    <a:pt x="4954" y="11985"/>
                  </a:cubicBezTo>
                  <a:cubicBezTo>
                    <a:pt x="5065" y="13057"/>
                    <a:pt x="5213" y="14166"/>
                    <a:pt x="5509" y="15275"/>
                  </a:cubicBezTo>
                  <a:lnTo>
                    <a:pt x="5509" y="15312"/>
                  </a:lnTo>
                  <a:cubicBezTo>
                    <a:pt x="5324" y="15017"/>
                    <a:pt x="4769" y="14203"/>
                    <a:pt x="4732" y="14129"/>
                  </a:cubicBezTo>
                  <a:cubicBezTo>
                    <a:pt x="4142" y="13446"/>
                    <a:pt x="2744" y="12502"/>
                    <a:pt x="1654" y="12502"/>
                  </a:cubicBezTo>
                  <a:cubicBezTo>
                    <a:pt x="1446" y="12502"/>
                    <a:pt x="1250" y="12536"/>
                    <a:pt x="1072" y="12613"/>
                  </a:cubicBezTo>
                  <a:cubicBezTo>
                    <a:pt x="259" y="12946"/>
                    <a:pt x="0" y="13907"/>
                    <a:pt x="407" y="14647"/>
                  </a:cubicBezTo>
                  <a:cubicBezTo>
                    <a:pt x="850" y="15423"/>
                    <a:pt x="1812" y="15793"/>
                    <a:pt x="2625" y="15904"/>
                  </a:cubicBezTo>
                  <a:cubicBezTo>
                    <a:pt x="2705" y="15914"/>
                    <a:pt x="2794" y="15918"/>
                    <a:pt x="2889" y="15918"/>
                  </a:cubicBezTo>
                  <a:cubicBezTo>
                    <a:pt x="3840" y="15918"/>
                    <a:pt x="5414" y="15457"/>
                    <a:pt x="5583" y="15423"/>
                  </a:cubicBezTo>
                  <a:cubicBezTo>
                    <a:pt x="5878" y="16495"/>
                    <a:pt x="6248" y="17568"/>
                    <a:pt x="6729" y="18603"/>
                  </a:cubicBezTo>
                  <a:cubicBezTo>
                    <a:pt x="6987" y="19231"/>
                    <a:pt x="7246" y="19823"/>
                    <a:pt x="7542" y="20414"/>
                  </a:cubicBezTo>
                  <a:cubicBezTo>
                    <a:pt x="7357" y="20155"/>
                    <a:pt x="7209" y="19934"/>
                    <a:pt x="7209" y="19897"/>
                  </a:cubicBezTo>
                  <a:cubicBezTo>
                    <a:pt x="6584" y="19208"/>
                    <a:pt x="5164" y="18282"/>
                    <a:pt x="4070" y="18282"/>
                  </a:cubicBezTo>
                  <a:cubicBezTo>
                    <a:pt x="3871" y="18282"/>
                    <a:pt x="3683" y="18313"/>
                    <a:pt x="3512" y="18381"/>
                  </a:cubicBezTo>
                  <a:cubicBezTo>
                    <a:pt x="2736" y="18751"/>
                    <a:pt x="2477" y="19712"/>
                    <a:pt x="2884" y="20451"/>
                  </a:cubicBezTo>
                  <a:cubicBezTo>
                    <a:pt x="3290" y="21191"/>
                    <a:pt x="4289" y="21560"/>
                    <a:pt x="5102" y="21671"/>
                  </a:cubicBezTo>
                  <a:cubicBezTo>
                    <a:pt x="5187" y="21683"/>
                    <a:pt x="5282" y="21689"/>
                    <a:pt x="5385" y="21689"/>
                  </a:cubicBezTo>
                  <a:cubicBezTo>
                    <a:pt x="6221" y="21689"/>
                    <a:pt x="7554" y="21326"/>
                    <a:pt x="7949" y="21228"/>
                  </a:cubicBezTo>
                  <a:cubicBezTo>
                    <a:pt x="8060" y="21449"/>
                    <a:pt x="8171" y="21671"/>
                    <a:pt x="8281" y="21930"/>
                  </a:cubicBezTo>
                  <a:cubicBezTo>
                    <a:pt x="8836" y="23002"/>
                    <a:pt x="9391" y="24111"/>
                    <a:pt x="9908" y="25183"/>
                  </a:cubicBezTo>
                  <a:cubicBezTo>
                    <a:pt x="10093" y="25553"/>
                    <a:pt x="10241" y="25960"/>
                    <a:pt x="10426" y="26330"/>
                  </a:cubicBezTo>
                  <a:cubicBezTo>
                    <a:pt x="10241" y="26108"/>
                    <a:pt x="10130" y="25923"/>
                    <a:pt x="10093" y="25886"/>
                  </a:cubicBezTo>
                  <a:cubicBezTo>
                    <a:pt x="9499" y="25198"/>
                    <a:pt x="8084" y="24271"/>
                    <a:pt x="6990" y="24271"/>
                  </a:cubicBezTo>
                  <a:cubicBezTo>
                    <a:pt x="6792" y="24271"/>
                    <a:pt x="6604" y="24302"/>
                    <a:pt x="6433" y="24370"/>
                  </a:cubicBezTo>
                  <a:cubicBezTo>
                    <a:pt x="5620" y="24740"/>
                    <a:pt x="5398" y="25701"/>
                    <a:pt x="5804" y="26404"/>
                  </a:cubicBezTo>
                  <a:cubicBezTo>
                    <a:pt x="6211" y="27180"/>
                    <a:pt x="7209" y="27550"/>
                    <a:pt x="7986" y="27661"/>
                  </a:cubicBezTo>
                  <a:cubicBezTo>
                    <a:pt x="8077" y="27674"/>
                    <a:pt x="8179" y="27680"/>
                    <a:pt x="8289" y="27680"/>
                  </a:cubicBezTo>
                  <a:cubicBezTo>
                    <a:pt x="9106" y="27680"/>
                    <a:pt x="10339" y="27352"/>
                    <a:pt x="10795" y="27254"/>
                  </a:cubicBezTo>
                  <a:cubicBezTo>
                    <a:pt x="10943" y="27624"/>
                    <a:pt x="11091" y="28030"/>
                    <a:pt x="11239" y="28437"/>
                  </a:cubicBezTo>
                  <a:cubicBezTo>
                    <a:pt x="11313" y="28696"/>
                    <a:pt x="11424" y="28955"/>
                    <a:pt x="11498" y="29213"/>
                  </a:cubicBezTo>
                  <a:cubicBezTo>
                    <a:pt x="11572" y="29509"/>
                    <a:pt x="11646" y="29768"/>
                    <a:pt x="11720" y="30027"/>
                  </a:cubicBezTo>
                  <a:cubicBezTo>
                    <a:pt x="11831" y="30544"/>
                    <a:pt x="11978" y="31062"/>
                    <a:pt x="12089" y="31579"/>
                  </a:cubicBezTo>
                  <a:cubicBezTo>
                    <a:pt x="12163" y="31949"/>
                    <a:pt x="12237" y="32282"/>
                    <a:pt x="12274" y="32615"/>
                  </a:cubicBezTo>
                  <a:cubicBezTo>
                    <a:pt x="12126" y="32245"/>
                    <a:pt x="11757" y="31505"/>
                    <a:pt x="11720" y="31432"/>
                  </a:cubicBezTo>
                  <a:cubicBezTo>
                    <a:pt x="11183" y="30593"/>
                    <a:pt x="9793" y="29358"/>
                    <a:pt x="8657" y="29358"/>
                  </a:cubicBezTo>
                  <a:cubicBezTo>
                    <a:pt x="8541" y="29358"/>
                    <a:pt x="8428" y="29371"/>
                    <a:pt x="8318" y="29398"/>
                  </a:cubicBezTo>
                  <a:cubicBezTo>
                    <a:pt x="7468" y="29583"/>
                    <a:pt x="7098" y="30507"/>
                    <a:pt x="7394" y="31284"/>
                  </a:cubicBezTo>
                  <a:cubicBezTo>
                    <a:pt x="7690" y="32097"/>
                    <a:pt x="8614" y="32615"/>
                    <a:pt x="9354" y="32836"/>
                  </a:cubicBezTo>
                  <a:cubicBezTo>
                    <a:pt x="9658" y="32929"/>
                    <a:pt x="10095" y="32960"/>
                    <a:pt x="10542" y="32960"/>
                  </a:cubicBezTo>
                  <a:cubicBezTo>
                    <a:pt x="11345" y="32960"/>
                    <a:pt x="12182" y="32860"/>
                    <a:pt x="12348" y="32836"/>
                  </a:cubicBezTo>
                  <a:cubicBezTo>
                    <a:pt x="12459" y="33391"/>
                    <a:pt x="12570" y="33946"/>
                    <a:pt x="12644" y="34463"/>
                  </a:cubicBezTo>
                  <a:cubicBezTo>
                    <a:pt x="12977" y="36275"/>
                    <a:pt x="13162" y="37791"/>
                    <a:pt x="13272" y="38826"/>
                  </a:cubicBezTo>
                  <a:cubicBezTo>
                    <a:pt x="13309" y="39011"/>
                    <a:pt x="13309" y="39195"/>
                    <a:pt x="13346" y="39343"/>
                  </a:cubicBezTo>
                  <a:lnTo>
                    <a:pt x="9686" y="39343"/>
                  </a:lnTo>
                  <a:lnTo>
                    <a:pt x="11017" y="65297"/>
                  </a:lnTo>
                  <a:lnTo>
                    <a:pt x="17228" y="65297"/>
                  </a:lnTo>
                  <a:lnTo>
                    <a:pt x="18559" y="39343"/>
                  </a:lnTo>
                  <a:lnTo>
                    <a:pt x="15158" y="39343"/>
                  </a:lnTo>
                  <a:lnTo>
                    <a:pt x="15232" y="39195"/>
                  </a:lnTo>
                  <a:cubicBezTo>
                    <a:pt x="15712" y="38234"/>
                    <a:pt x="16341" y="36829"/>
                    <a:pt x="17043" y="35129"/>
                  </a:cubicBezTo>
                  <a:cubicBezTo>
                    <a:pt x="17265" y="34574"/>
                    <a:pt x="17487" y="34019"/>
                    <a:pt x="17746" y="33391"/>
                  </a:cubicBezTo>
                  <a:cubicBezTo>
                    <a:pt x="17924" y="33450"/>
                    <a:pt x="19154" y="33701"/>
                    <a:pt x="20090" y="33701"/>
                  </a:cubicBezTo>
                  <a:cubicBezTo>
                    <a:pt x="20318" y="33701"/>
                    <a:pt x="20529" y="33686"/>
                    <a:pt x="20704" y="33650"/>
                  </a:cubicBezTo>
                  <a:cubicBezTo>
                    <a:pt x="21480" y="33465"/>
                    <a:pt x="22441" y="33021"/>
                    <a:pt x="22774" y="32245"/>
                  </a:cubicBezTo>
                  <a:cubicBezTo>
                    <a:pt x="23144" y="31469"/>
                    <a:pt x="22811" y="30544"/>
                    <a:pt x="21997" y="30248"/>
                  </a:cubicBezTo>
                  <a:cubicBezTo>
                    <a:pt x="21860" y="30204"/>
                    <a:pt x="21713" y="30184"/>
                    <a:pt x="21561" y="30184"/>
                  </a:cubicBezTo>
                  <a:cubicBezTo>
                    <a:pt x="20442" y="30184"/>
                    <a:pt x="19001" y="31279"/>
                    <a:pt x="18448" y="32060"/>
                  </a:cubicBezTo>
                  <a:cubicBezTo>
                    <a:pt x="18411" y="32097"/>
                    <a:pt x="18079" y="32689"/>
                    <a:pt x="17857" y="33095"/>
                  </a:cubicBezTo>
                  <a:cubicBezTo>
                    <a:pt x="17931" y="32836"/>
                    <a:pt x="18042" y="32615"/>
                    <a:pt x="18116" y="32356"/>
                  </a:cubicBezTo>
                  <a:cubicBezTo>
                    <a:pt x="18300" y="31838"/>
                    <a:pt x="18485" y="31358"/>
                    <a:pt x="18670" y="30803"/>
                  </a:cubicBezTo>
                  <a:cubicBezTo>
                    <a:pt x="18744" y="30544"/>
                    <a:pt x="18818" y="30285"/>
                    <a:pt x="18892" y="29990"/>
                  </a:cubicBezTo>
                  <a:cubicBezTo>
                    <a:pt x="18966" y="29731"/>
                    <a:pt x="19040" y="29435"/>
                    <a:pt x="19114" y="29176"/>
                  </a:cubicBezTo>
                  <a:cubicBezTo>
                    <a:pt x="19262" y="28511"/>
                    <a:pt x="19410" y="27845"/>
                    <a:pt x="19520" y="27143"/>
                  </a:cubicBezTo>
                  <a:cubicBezTo>
                    <a:pt x="19949" y="27321"/>
                    <a:pt x="21412" y="27810"/>
                    <a:pt x="22244" y="27810"/>
                  </a:cubicBezTo>
                  <a:cubicBezTo>
                    <a:pt x="22274" y="27810"/>
                    <a:pt x="22302" y="27810"/>
                    <a:pt x="22330" y="27808"/>
                  </a:cubicBezTo>
                  <a:cubicBezTo>
                    <a:pt x="23107" y="27734"/>
                    <a:pt x="24142" y="27439"/>
                    <a:pt x="24585" y="26736"/>
                  </a:cubicBezTo>
                  <a:cubicBezTo>
                    <a:pt x="25066" y="26034"/>
                    <a:pt x="24881" y="25073"/>
                    <a:pt x="24105" y="24666"/>
                  </a:cubicBezTo>
                  <a:cubicBezTo>
                    <a:pt x="23888" y="24554"/>
                    <a:pt x="23637" y="24505"/>
                    <a:pt x="23368" y="24505"/>
                  </a:cubicBezTo>
                  <a:cubicBezTo>
                    <a:pt x="22303" y="24505"/>
                    <a:pt x="20953" y="25266"/>
                    <a:pt x="20334" y="25886"/>
                  </a:cubicBezTo>
                  <a:cubicBezTo>
                    <a:pt x="20297" y="25923"/>
                    <a:pt x="19816" y="26551"/>
                    <a:pt x="19557" y="26884"/>
                  </a:cubicBezTo>
                  <a:cubicBezTo>
                    <a:pt x="19594" y="26477"/>
                    <a:pt x="19668" y="26071"/>
                    <a:pt x="19742" y="25664"/>
                  </a:cubicBezTo>
                  <a:cubicBezTo>
                    <a:pt x="19890" y="24444"/>
                    <a:pt x="20001" y="23224"/>
                    <a:pt x="20112" y="22004"/>
                  </a:cubicBezTo>
                  <a:cubicBezTo>
                    <a:pt x="20149" y="21634"/>
                    <a:pt x="20186" y="21265"/>
                    <a:pt x="20223" y="20895"/>
                  </a:cubicBezTo>
                  <a:cubicBezTo>
                    <a:pt x="20367" y="20967"/>
                    <a:pt x="22121" y="21599"/>
                    <a:pt x="23067" y="21599"/>
                  </a:cubicBezTo>
                  <a:cubicBezTo>
                    <a:pt x="23093" y="21599"/>
                    <a:pt x="23119" y="21598"/>
                    <a:pt x="23144" y="21597"/>
                  </a:cubicBezTo>
                  <a:cubicBezTo>
                    <a:pt x="23920" y="21523"/>
                    <a:pt x="24955" y="21228"/>
                    <a:pt x="25399" y="20525"/>
                  </a:cubicBezTo>
                  <a:cubicBezTo>
                    <a:pt x="25879" y="19823"/>
                    <a:pt x="25695" y="18825"/>
                    <a:pt x="24918" y="18418"/>
                  </a:cubicBezTo>
                  <a:cubicBezTo>
                    <a:pt x="24707" y="18309"/>
                    <a:pt x="24463" y="18261"/>
                    <a:pt x="24201" y="18261"/>
                  </a:cubicBezTo>
                  <a:cubicBezTo>
                    <a:pt x="23133" y="18261"/>
                    <a:pt x="21771" y="19051"/>
                    <a:pt x="21147" y="19675"/>
                  </a:cubicBezTo>
                  <a:cubicBezTo>
                    <a:pt x="21110" y="19712"/>
                    <a:pt x="20408" y="20599"/>
                    <a:pt x="20223" y="20821"/>
                  </a:cubicBezTo>
                  <a:cubicBezTo>
                    <a:pt x="20334" y="20008"/>
                    <a:pt x="20408" y="19194"/>
                    <a:pt x="20556" y="18418"/>
                  </a:cubicBezTo>
                  <a:cubicBezTo>
                    <a:pt x="20704" y="17309"/>
                    <a:pt x="20925" y="16237"/>
                    <a:pt x="21221" y="15201"/>
                  </a:cubicBezTo>
                  <a:cubicBezTo>
                    <a:pt x="21293" y="15237"/>
                    <a:pt x="23120" y="15905"/>
                    <a:pt x="24069" y="15905"/>
                  </a:cubicBezTo>
                  <a:cubicBezTo>
                    <a:pt x="24094" y="15905"/>
                    <a:pt x="24118" y="15905"/>
                    <a:pt x="24142" y="15904"/>
                  </a:cubicBezTo>
                  <a:cubicBezTo>
                    <a:pt x="24955" y="15830"/>
                    <a:pt x="25990" y="15534"/>
                    <a:pt x="26434" y="14832"/>
                  </a:cubicBezTo>
                  <a:cubicBezTo>
                    <a:pt x="26915" y="14129"/>
                    <a:pt x="26730" y="13131"/>
                    <a:pt x="25953" y="12761"/>
                  </a:cubicBezTo>
                  <a:cubicBezTo>
                    <a:pt x="25732" y="12639"/>
                    <a:pt x="25474" y="12586"/>
                    <a:pt x="25198" y="12586"/>
                  </a:cubicBezTo>
                  <a:cubicBezTo>
                    <a:pt x="24136" y="12586"/>
                    <a:pt x="22798" y="13365"/>
                    <a:pt x="22182" y="13981"/>
                  </a:cubicBezTo>
                  <a:cubicBezTo>
                    <a:pt x="22145" y="14018"/>
                    <a:pt x="21369" y="14980"/>
                    <a:pt x="21258" y="15164"/>
                  </a:cubicBezTo>
                  <a:cubicBezTo>
                    <a:pt x="21258" y="15090"/>
                    <a:pt x="21295" y="15017"/>
                    <a:pt x="21295" y="14980"/>
                  </a:cubicBezTo>
                  <a:cubicBezTo>
                    <a:pt x="21628" y="13870"/>
                    <a:pt x="22071" y="12872"/>
                    <a:pt x="22552" y="11948"/>
                  </a:cubicBezTo>
                  <a:cubicBezTo>
                    <a:pt x="22848" y="11393"/>
                    <a:pt x="23144" y="10913"/>
                    <a:pt x="23439" y="10432"/>
                  </a:cubicBezTo>
                  <a:cubicBezTo>
                    <a:pt x="23772" y="10617"/>
                    <a:pt x="25362" y="11356"/>
                    <a:pt x="26212" y="11393"/>
                  </a:cubicBezTo>
                  <a:cubicBezTo>
                    <a:pt x="26274" y="11396"/>
                    <a:pt x="26337" y="11398"/>
                    <a:pt x="26402" y="11398"/>
                  </a:cubicBezTo>
                  <a:cubicBezTo>
                    <a:pt x="27150" y="11398"/>
                    <a:pt x="28068" y="11193"/>
                    <a:pt x="28578" y="10580"/>
                  </a:cubicBezTo>
                  <a:cubicBezTo>
                    <a:pt x="29096" y="9952"/>
                    <a:pt x="29059" y="8953"/>
                    <a:pt x="28319" y="8473"/>
                  </a:cubicBezTo>
                  <a:cubicBezTo>
                    <a:pt x="28057" y="8298"/>
                    <a:pt x="27723" y="8225"/>
                    <a:pt x="27357" y="8225"/>
                  </a:cubicBezTo>
                  <a:cubicBezTo>
                    <a:pt x="26333" y="8225"/>
                    <a:pt x="25064" y="8796"/>
                    <a:pt x="24438" y="9286"/>
                  </a:cubicBezTo>
                  <a:cubicBezTo>
                    <a:pt x="24401" y="9323"/>
                    <a:pt x="23957" y="9730"/>
                    <a:pt x="23661" y="10062"/>
                  </a:cubicBezTo>
                  <a:cubicBezTo>
                    <a:pt x="23809" y="9841"/>
                    <a:pt x="23957" y="9619"/>
                    <a:pt x="24068" y="9397"/>
                  </a:cubicBezTo>
                  <a:cubicBezTo>
                    <a:pt x="24585" y="8658"/>
                    <a:pt x="25103" y="7992"/>
                    <a:pt x="25547" y="7401"/>
                  </a:cubicBezTo>
                  <a:cubicBezTo>
                    <a:pt x="25805" y="7068"/>
                    <a:pt x="26064" y="6772"/>
                    <a:pt x="26286" y="6513"/>
                  </a:cubicBezTo>
                  <a:cubicBezTo>
                    <a:pt x="26730" y="6476"/>
                    <a:pt x="28430" y="6439"/>
                    <a:pt x="29170" y="6070"/>
                  </a:cubicBezTo>
                  <a:cubicBezTo>
                    <a:pt x="29909" y="5737"/>
                    <a:pt x="30760" y="5108"/>
                    <a:pt x="30907" y="4258"/>
                  </a:cubicBezTo>
                  <a:cubicBezTo>
                    <a:pt x="31092" y="3445"/>
                    <a:pt x="30575" y="2594"/>
                    <a:pt x="29724" y="2483"/>
                  </a:cubicBezTo>
                  <a:cubicBezTo>
                    <a:pt x="29685" y="2480"/>
                    <a:pt x="29646" y="2478"/>
                    <a:pt x="29607" y="2478"/>
                  </a:cubicBezTo>
                  <a:cubicBezTo>
                    <a:pt x="28415" y="2478"/>
                    <a:pt x="27085" y="4067"/>
                    <a:pt x="26656" y="4997"/>
                  </a:cubicBezTo>
                  <a:cubicBezTo>
                    <a:pt x="26619" y="5108"/>
                    <a:pt x="26175" y="6513"/>
                    <a:pt x="26175" y="6513"/>
                  </a:cubicBezTo>
                  <a:lnTo>
                    <a:pt x="26212" y="6513"/>
                  </a:lnTo>
                  <a:cubicBezTo>
                    <a:pt x="25990" y="6772"/>
                    <a:pt x="25732" y="7031"/>
                    <a:pt x="25473" y="7364"/>
                  </a:cubicBezTo>
                  <a:cubicBezTo>
                    <a:pt x="25029" y="7918"/>
                    <a:pt x="24511" y="8584"/>
                    <a:pt x="23957" y="9323"/>
                  </a:cubicBezTo>
                  <a:cubicBezTo>
                    <a:pt x="23439" y="10099"/>
                    <a:pt x="22885" y="10913"/>
                    <a:pt x="22404" y="11837"/>
                  </a:cubicBezTo>
                  <a:cubicBezTo>
                    <a:pt x="21887" y="12798"/>
                    <a:pt x="21406" y="13797"/>
                    <a:pt x="21036" y="14906"/>
                  </a:cubicBezTo>
                  <a:lnTo>
                    <a:pt x="21036" y="14943"/>
                  </a:lnTo>
                  <a:cubicBezTo>
                    <a:pt x="21036" y="14573"/>
                    <a:pt x="21036" y="13575"/>
                    <a:pt x="20999" y="13501"/>
                  </a:cubicBezTo>
                  <a:cubicBezTo>
                    <a:pt x="20888" y="12429"/>
                    <a:pt x="19964" y="10432"/>
                    <a:pt x="18781" y="10210"/>
                  </a:cubicBezTo>
                  <a:cubicBezTo>
                    <a:pt x="18701" y="10196"/>
                    <a:pt x="18622" y="10190"/>
                    <a:pt x="18544" y="10190"/>
                  </a:cubicBezTo>
                  <a:cubicBezTo>
                    <a:pt x="17797" y="10190"/>
                    <a:pt x="17184" y="10808"/>
                    <a:pt x="17117" y="11578"/>
                  </a:cubicBezTo>
                  <a:cubicBezTo>
                    <a:pt x="17043" y="12429"/>
                    <a:pt x="17672" y="13279"/>
                    <a:pt x="18263" y="13797"/>
                  </a:cubicBezTo>
                  <a:cubicBezTo>
                    <a:pt x="18966" y="14425"/>
                    <a:pt x="20851" y="15017"/>
                    <a:pt x="20999" y="15054"/>
                  </a:cubicBezTo>
                  <a:cubicBezTo>
                    <a:pt x="20667" y="16089"/>
                    <a:pt x="20408" y="17198"/>
                    <a:pt x="20186" y="18344"/>
                  </a:cubicBezTo>
                  <a:cubicBezTo>
                    <a:pt x="20075" y="19009"/>
                    <a:pt x="20001" y="19638"/>
                    <a:pt x="19890" y="20303"/>
                  </a:cubicBezTo>
                  <a:cubicBezTo>
                    <a:pt x="19890" y="20008"/>
                    <a:pt x="19890" y="19712"/>
                    <a:pt x="19890" y="19675"/>
                  </a:cubicBezTo>
                  <a:cubicBezTo>
                    <a:pt x="19742" y="18603"/>
                    <a:pt x="18855" y="16606"/>
                    <a:pt x="17672" y="16421"/>
                  </a:cubicBezTo>
                  <a:cubicBezTo>
                    <a:pt x="17571" y="16400"/>
                    <a:pt x="17472" y="16390"/>
                    <a:pt x="17377" y="16390"/>
                  </a:cubicBezTo>
                  <a:cubicBezTo>
                    <a:pt x="16633" y="16390"/>
                    <a:pt x="16074" y="16999"/>
                    <a:pt x="16008" y="17752"/>
                  </a:cubicBezTo>
                  <a:cubicBezTo>
                    <a:pt x="15934" y="18603"/>
                    <a:pt x="16563" y="19453"/>
                    <a:pt x="17154" y="20008"/>
                  </a:cubicBezTo>
                  <a:cubicBezTo>
                    <a:pt x="17746" y="20525"/>
                    <a:pt x="19373" y="21080"/>
                    <a:pt x="19779" y="21191"/>
                  </a:cubicBezTo>
                  <a:cubicBezTo>
                    <a:pt x="19742" y="21449"/>
                    <a:pt x="19705" y="21708"/>
                    <a:pt x="19705" y="21967"/>
                  </a:cubicBezTo>
                  <a:cubicBezTo>
                    <a:pt x="19557" y="23187"/>
                    <a:pt x="19410" y="24407"/>
                    <a:pt x="19225" y="25590"/>
                  </a:cubicBezTo>
                  <a:cubicBezTo>
                    <a:pt x="19188" y="25997"/>
                    <a:pt x="19077" y="26404"/>
                    <a:pt x="19003" y="26810"/>
                  </a:cubicBezTo>
                  <a:cubicBezTo>
                    <a:pt x="19003" y="26551"/>
                    <a:pt x="19003" y="26330"/>
                    <a:pt x="19003" y="26293"/>
                  </a:cubicBezTo>
                  <a:cubicBezTo>
                    <a:pt x="18855" y="25220"/>
                    <a:pt x="17968" y="23224"/>
                    <a:pt x="16785" y="23002"/>
                  </a:cubicBezTo>
                  <a:cubicBezTo>
                    <a:pt x="16704" y="22988"/>
                    <a:pt x="16625" y="22982"/>
                    <a:pt x="16547" y="22982"/>
                  </a:cubicBezTo>
                  <a:cubicBezTo>
                    <a:pt x="15800" y="22982"/>
                    <a:pt x="15188" y="23597"/>
                    <a:pt x="15121" y="24333"/>
                  </a:cubicBezTo>
                  <a:cubicBezTo>
                    <a:pt x="15047" y="25183"/>
                    <a:pt x="15676" y="26034"/>
                    <a:pt x="16267" y="26588"/>
                  </a:cubicBezTo>
                  <a:cubicBezTo>
                    <a:pt x="16859" y="27106"/>
                    <a:pt x="18337" y="27624"/>
                    <a:pt x="18818" y="27771"/>
                  </a:cubicBezTo>
                  <a:cubicBezTo>
                    <a:pt x="18744" y="28178"/>
                    <a:pt x="18670" y="28622"/>
                    <a:pt x="18559" y="29028"/>
                  </a:cubicBezTo>
                  <a:cubicBezTo>
                    <a:pt x="18485" y="29287"/>
                    <a:pt x="18411" y="29546"/>
                    <a:pt x="18337" y="29842"/>
                  </a:cubicBezTo>
                  <a:cubicBezTo>
                    <a:pt x="18226" y="30101"/>
                    <a:pt x="18153" y="30359"/>
                    <a:pt x="18079" y="30618"/>
                  </a:cubicBezTo>
                  <a:cubicBezTo>
                    <a:pt x="17894" y="31136"/>
                    <a:pt x="17709" y="31653"/>
                    <a:pt x="17524" y="32134"/>
                  </a:cubicBezTo>
                  <a:cubicBezTo>
                    <a:pt x="17376" y="32467"/>
                    <a:pt x="17265" y="32762"/>
                    <a:pt x="17117" y="33095"/>
                  </a:cubicBezTo>
                  <a:cubicBezTo>
                    <a:pt x="17191" y="32689"/>
                    <a:pt x="17302" y="31875"/>
                    <a:pt x="17302" y="31801"/>
                  </a:cubicBezTo>
                  <a:cubicBezTo>
                    <a:pt x="17302" y="31062"/>
                    <a:pt x="17080" y="29916"/>
                    <a:pt x="16563" y="29102"/>
                  </a:cubicBezTo>
                  <a:cubicBezTo>
                    <a:pt x="16563" y="28991"/>
                    <a:pt x="16563" y="28881"/>
                    <a:pt x="16526" y="28770"/>
                  </a:cubicBezTo>
                  <a:cubicBezTo>
                    <a:pt x="16430" y="28068"/>
                    <a:pt x="15840" y="27505"/>
                    <a:pt x="15134" y="27505"/>
                  </a:cubicBezTo>
                  <a:cubicBezTo>
                    <a:pt x="15021" y="27505"/>
                    <a:pt x="14905" y="27519"/>
                    <a:pt x="14788" y="27550"/>
                  </a:cubicBezTo>
                  <a:cubicBezTo>
                    <a:pt x="13605" y="27882"/>
                    <a:pt x="12866" y="29916"/>
                    <a:pt x="12829" y="30988"/>
                  </a:cubicBezTo>
                  <a:cubicBezTo>
                    <a:pt x="12829" y="31062"/>
                    <a:pt x="12866" y="31764"/>
                    <a:pt x="12903" y="32208"/>
                  </a:cubicBezTo>
                  <a:cubicBezTo>
                    <a:pt x="12829" y="31949"/>
                    <a:pt x="12792" y="31690"/>
                    <a:pt x="12718" y="31432"/>
                  </a:cubicBezTo>
                  <a:cubicBezTo>
                    <a:pt x="12607" y="30914"/>
                    <a:pt x="12459" y="30396"/>
                    <a:pt x="12311" y="29842"/>
                  </a:cubicBezTo>
                  <a:cubicBezTo>
                    <a:pt x="12237" y="29583"/>
                    <a:pt x="12126" y="29324"/>
                    <a:pt x="12052" y="29065"/>
                  </a:cubicBezTo>
                  <a:cubicBezTo>
                    <a:pt x="11978" y="28770"/>
                    <a:pt x="11868" y="28511"/>
                    <a:pt x="11794" y="28252"/>
                  </a:cubicBezTo>
                  <a:cubicBezTo>
                    <a:pt x="11535" y="27587"/>
                    <a:pt x="11276" y="26958"/>
                    <a:pt x="11017" y="26330"/>
                  </a:cubicBezTo>
                  <a:cubicBezTo>
                    <a:pt x="11461" y="26219"/>
                    <a:pt x="13051" y="25812"/>
                    <a:pt x="13716" y="25331"/>
                  </a:cubicBezTo>
                  <a:cubicBezTo>
                    <a:pt x="14345" y="24851"/>
                    <a:pt x="15010" y="24037"/>
                    <a:pt x="15010" y="23187"/>
                  </a:cubicBezTo>
                  <a:cubicBezTo>
                    <a:pt x="15010" y="22378"/>
                    <a:pt x="14408" y="21703"/>
                    <a:pt x="13585" y="21703"/>
                  </a:cubicBezTo>
                  <a:cubicBezTo>
                    <a:pt x="13543" y="21703"/>
                    <a:pt x="13500" y="21705"/>
                    <a:pt x="13457" y="21708"/>
                  </a:cubicBezTo>
                  <a:cubicBezTo>
                    <a:pt x="12274" y="21856"/>
                    <a:pt x="11202" y="23779"/>
                    <a:pt x="11017" y="24814"/>
                  </a:cubicBezTo>
                  <a:cubicBezTo>
                    <a:pt x="10980" y="24888"/>
                    <a:pt x="10906" y="25664"/>
                    <a:pt x="10869" y="26108"/>
                  </a:cubicBezTo>
                  <a:cubicBezTo>
                    <a:pt x="10721" y="25701"/>
                    <a:pt x="10537" y="25331"/>
                    <a:pt x="10352" y="24962"/>
                  </a:cubicBezTo>
                  <a:cubicBezTo>
                    <a:pt x="9834" y="23890"/>
                    <a:pt x="9243" y="22817"/>
                    <a:pt x="8651" y="21708"/>
                  </a:cubicBezTo>
                  <a:cubicBezTo>
                    <a:pt x="8503" y="21376"/>
                    <a:pt x="8318" y="21043"/>
                    <a:pt x="8134" y="20710"/>
                  </a:cubicBezTo>
                  <a:cubicBezTo>
                    <a:pt x="8318" y="20673"/>
                    <a:pt x="10241" y="20229"/>
                    <a:pt x="10943" y="19675"/>
                  </a:cubicBezTo>
                  <a:cubicBezTo>
                    <a:pt x="11572" y="19194"/>
                    <a:pt x="12274" y="18381"/>
                    <a:pt x="12274" y="17531"/>
                  </a:cubicBezTo>
                  <a:cubicBezTo>
                    <a:pt x="12274" y="16772"/>
                    <a:pt x="11663" y="16078"/>
                    <a:pt x="10891" y="16078"/>
                  </a:cubicBezTo>
                  <a:cubicBezTo>
                    <a:pt x="10835" y="16078"/>
                    <a:pt x="10779" y="16081"/>
                    <a:pt x="10721" y="16089"/>
                  </a:cubicBezTo>
                  <a:cubicBezTo>
                    <a:pt x="9501" y="16200"/>
                    <a:pt x="8466" y="18122"/>
                    <a:pt x="8244" y="19194"/>
                  </a:cubicBezTo>
                  <a:cubicBezTo>
                    <a:pt x="8244" y="19268"/>
                    <a:pt x="8134" y="20377"/>
                    <a:pt x="8134" y="20673"/>
                  </a:cubicBezTo>
                  <a:cubicBezTo>
                    <a:pt x="7727" y="19934"/>
                    <a:pt x="7357" y="19194"/>
                    <a:pt x="7024" y="18455"/>
                  </a:cubicBezTo>
                  <a:cubicBezTo>
                    <a:pt x="6581" y="17457"/>
                    <a:pt x="6174" y="16421"/>
                    <a:pt x="5841" y="15423"/>
                  </a:cubicBezTo>
                  <a:cubicBezTo>
                    <a:pt x="5915" y="15386"/>
                    <a:pt x="7912" y="14943"/>
                    <a:pt x="8651" y="14388"/>
                  </a:cubicBezTo>
                  <a:cubicBezTo>
                    <a:pt x="9317" y="13870"/>
                    <a:pt x="9982" y="13094"/>
                    <a:pt x="9982" y="12244"/>
                  </a:cubicBezTo>
                  <a:cubicBezTo>
                    <a:pt x="9982" y="11451"/>
                    <a:pt x="9403" y="10754"/>
                    <a:pt x="8605" y="10754"/>
                  </a:cubicBezTo>
                  <a:cubicBezTo>
                    <a:pt x="8548" y="10754"/>
                    <a:pt x="8489" y="10757"/>
                    <a:pt x="8429" y="10765"/>
                  </a:cubicBezTo>
                  <a:cubicBezTo>
                    <a:pt x="7209" y="10876"/>
                    <a:pt x="6174" y="12798"/>
                    <a:pt x="5952" y="13870"/>
                  </a:cubicBezTo>
                  <a:cubicBezTo>
                    <a:pt x="5952" y="13944"/>
                    <a:pt x="5841" y="15164"/>
                    <a:pt x="5841" y="15386"/>
                  </a:cubicBezTo>
                  <a:cubicBezTo>
                    <a:pt x="5804" y="15312"/>
                    <a:pt x="5804" y="15238"/>
                    <a:pt x="5767" y="15201"/>
                  </a:cubicBezTo>
                  <a:cubicBezTo>
                    <a:pt x="5435" y="14092"/>
                    <a:pt x="5287" y="13020"/>
                    <a:pt x="5176" y="11985"/>
                  </a:cubicBezTo>
                  <a:cubicBezTo>
                    <a:pt x="5102" y="11356"/>
                    <a:pt x="5065" y="10802"/>
                    <a:pt x="5028" y="10210"/>
                  </a:cubicBezTo>
                  <a:cubicBezTo>
                    <a:pt x="5435" y="10173"/>
                    <a:pt x="7172" y="9952"/>
                    <a:pt x="7875" y="9508"/>
                  </a:cubicBezTo>
                  <a:cubicBezTo>
                    <a:pt x="8577" y="9101"/>
                    <a:pt x="9354" y="8362"/>
                    <a:pt x="9427" y="7511"/>
                  </a:cubicBezTo>
                  <a:cubicBezTo>
                    <a:pt x="9501" y="6698"/>
                    <a:pt x="8910" y="5885"/>
                    <a:pt x="8060" y="5885"/>
                  </a:cubicBezTo>
                  <a:cubicBezTo>
                    <a:pt x="6840" y="5885"/>
                    <a:pt x="5583" y="7696"/>
                    <a:pt x="5250" y="8695"/>
                  </a:cubicBezTo>
                  <a:cubicBezTo>
                    <a:pt x="5250" y="8768"/>
                    <a:pt x="5102" y="9360"/>
                    <a:pt x="5028" y="9804"/>
                  </a:cubicBezTo>
                  <a:cubicBezTo>
                    <a:pt x="5028" y="9545"/>
                    <a:pt x="5028" y="9286"/>
                    <a:pt x="5028" y="9027"/>
                  </a:cubicBezTo>
                  <a:cubicBezTo>
                    <a:pt x="5028" y="8103"/>
                    <a:pt x="5102" y="7253"/>
                    <a:pt x="5139" y="6513"/>
                  </a:cubicBezTo>
                  <a:cubicBezTo>
                    <a:pt x="5176" y="6107"/>
                    <a:pt x="5213" y="5737"/>
                    <a:pt x="5250" y="5367"/>
                  </a:cubicBezTo>
                  <a:cubicBezTo>
                    <a:pt x="5620" y="5145"/>
                    <a:pt x="7024" y="4147"/>
                    <a:pt x="7431" y="3445"/>
                  </a:cubicBezTo>
                  <a:cubicBezTo>
                    <a:pt x="7875" y="2742"/>
                    <a:pt x="8207" y="1744"/>
                    <a:pt x="7912" y="968"/>
                  </a:cubicBezTo>
                  <a:cubicBezTo>
                    <a:pt x="7665" y="393"/>
                    <a:pt x="7115" y="0"/>
                    <a:pt x="65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34"/>
            <p:cNvSpPr/>
            <p:nvPr/>
          </p:nvSpPr>
          <p:spPr>
            <a:xfrm>
              <a:off x="3197825" y="4343814"/>
              <a:ext cx="49369" cy="61522"/>
            </a:xfrm>
            <a:custGeom>
              <a:rect b="b" l="l" r="r" t="t"/>
              <a:pathLst>
                <a:path extrusionOk="0" h="5399" w="3661">
                  <a:moveTo>
                    <a:pt x="1633" y="1"/>
                  </a:moveTo>
                  <a:cubicBezTo>
                    <a:pt x="1052" y="1"/>
                    <a:pt x="518" y="417"/>
                    <a:pt x="297" y="999"/>
                  </a:cubicBezTo>
                  <a:cubicBezTo>
                    <a:pt x="1" y="1812"/>
                    <a:pt x="371" y="2773"/>
                    <a:pt x="814" y="3476"/>
                  </a:cubicBezTo>
                  <a:cubicBezTo>
                    <a:pt x="1332" y="4252"/>
                    <a:pt x="3106" y="5398"/>
                    <a:pt x="3106" y="5398"/>
                  </a:cubicBezTo>
                  <a:cubicBezTo>
                    <a:pt x="3143" y="5398"/>
                    <a:pt x="3513" y="3993"/>
                    <a:pt x="3513" y="3883"/>
                  </a:cubicBezTo>
                  <a:cubicBezTo>
                    <a:pt x="3661" y="2810"/>
                    <a:pt x="3328" y="666"/>
                    <a:pt x="2219" y="149"/>
                  </a:cubicBezTo>
                  <a:cubicBezTo>
                    <a:pt x="2025" y="47"/>
                    <a:pt x="1826" y="1"/>
                    <a:pt x="16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34"/>
            <p:cNvSpPr/>
            <p:nvPr/>
          </p:nvSpPr>
          <p:spPr>
            <a:xfrm>
              <a:off x="3460067" y="4651354"/>
              <a:ext cx="79777" cy="397013"/>
            </a:xfrm>
            <a:custGeom>
              <a:rect b="b" l="l" r="r" t="t"/>
              <a:pathLst>
                <a:path extrusionOk="0" h="34841" w="5916">
                  <a:moveTo>
                    <a:pt x="2514" y="0"/>
                  </a:moveTo>
                  <a:lnTo>
                    <a:pt x="0" y="555"/>
                  </a:lnTo>
                  <a:lnTo>
                    <a:pt x="4733" y="34346"/>
                  </a:lnTo>
                  <a:cubicBezTo>
                    <a:pt x="4765" y="34635"/>
                    <a:pt x="5021" y="34841"/>
                    <a:pt x="5306" y="34841"/>
                  </a:cubicBezTo>
                  <a:cubicBezTo>
                    <a:pt x="5348" y="34841"/>
                    <a:pt x="5392" y="34836"/>
                    <a:pt x="5435" y="34827"/>
                  </a:cubicBezTo>
                  <a:cubicBezTo>
                    <a:pt x="5731" y="34790"/>
                    <a:pt x="5916" y="34531"/>
                    <a:pt x="5879" y="34235"/>
                  </a:cubicBezTo>
                  <a:lnTo>
                    <a:pt x="25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34"/>
            <p:cNvSpPr/>
            <p:nvPr/>
          </p:nvSpPr>
          <p:spPr>
            <a:xfrm>
              <a:off x="3455577" y="4647981"/>
              <a:ext cx="87760" cy="404021"/>
            </a:xfrm>
            <a:custGeom>
              <a:rect b="b" l="l" r="r" t="t"/>
              <a:pathLst>
                <a:path extrusionOk="0" h="35456" w="6508">
                  <a:moveTo>
                    <a:pt x="2589" y="703"/>
                  </a:moveTo>
                  <a:lnTo>
                    <a:pt x="5912" y="34531"/>
                  </a:lnTo>
                  <a:lnTo>
                    <a:pt x="5879" y="34531"/>
                  </a:lnTo>
                  <a:lnTo>
                    <a:pt x="5916" y="34568"/>
                  </a:lnTo>
                  <a:cubicBezTo>
                    <a:pt x="5916" y="34716"/>
                    <a:pt x="5805" y="34790"/>
                    <a:pt x="5694" y="34827"/>
                  </a:cubicBezTo>
                  <a:lnTo>
                    <a:pt x="5620" y="34827"/>
                  </a:lnTo>
                  <a:cubicBezTo>
                    <a:pt x="5509" y="34827"/>
                    <a:pt x="5398" y="34753"/>
                    <a:pt x="5361" y="34605"/>
                  </a:cubicBezTo>
                  <a:lnTo>
                    <a:pt x="672" y="1118"/>
                  </a:lnTo>
                  <a:lnTo>
                    <a:pt x="672" y="1118"/>
                  </a:lnTo>
                  <a:lnTo>
                    <a:pt x="2589" y="703"/>
                  </a:lnTo>
                  <a:close/>
                  <a:moveTo>
                    <a:pt x="2773" y="0"/>
                  </a:moveTo>
                  <a:lnTo>
                    <a:pt x="259" y="555"/>
                  </a:lnTo>
                  <a:cubicBezTo>
                    <a:pt x="112" y="592"/>
                    <a:pt x="1" y="740"/>
                    <a:pt x="1" y="925"/>
                  </a:cubicBezTo>
                  <a:lnTo>
                    <a:pt x="4770" y="34716"/>
                  </a:lnTo>
                  <a:cubicBezTo>
                    <a:pt x="4844" y="35160"/>
                    <a:pt x="5214" y="35455"/>
                    <a:pt x="5620" y="35455"/>
                  </a:cubicBezTo>
                  <a:cubicBezTo>
                    <a:pt x="5694" y="35455"/>
                    <a:pt x="5768" y="35455"/>
                    <a:pt x="5842" y="35418"/>
                  </a:cubicBezTo>
                  <a:cubicBezTo>
                    <a:pt x="6249" y="35344"/>
                    <a:pt x="6507" y="34975"/>
                    <a:pt x="6507" y="34568"/>
                  </a:cubicBezTo>
                  <a:lnTo>
                    <a:pt x="6507" y="34494"/>
                  </a:lnTo>
                  <a:lnTo>
                    <a:pt x="3143" y="296"/>
                  </a:lnTo>
                  <a:cubicBezTo>
                    <a:pt x="3143" y="185"/>
                    <a:pt x="3106" y="111"/>
                    <a:pt x="3032" y="74"/>
                  </a:cubicBezTo>
                  <a:cubicBezTo>
                    <a:pt x="2958" y="0"/>
                    <a:pt x="2884" y="0"/>
                    <a:pt x="27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34"/>
            <p:cNvSpPr/>
            <p:nvPr/>
          </p:nvSpPr>
          <p:spPr>
            <a:xfrm>
              <a:off x="3167416" y="4661039"/>
              <a:ext cx="140608" cy="386097"/>
            </a:xfrm>
            <a:custGeom>
              <a:rect b="b" l="l" r="r" t="t"/>
              <a:pathLst>
                <a:path extrusionOk="0" h="33883" w="10427">
                  <a:moveTo>
                    <a:pt x="8023" y="1"/>
                  </a:moveTo>
                  <a:lnTo>
                    <a:pt x="75" y="33200"/>
                  </a:lnTo>
                  <a:cubicBezTo>
                    <a:pt x="1" y="33496"/>
                    <a:pt x="222" y="33829"/>
                    <a:pt x="555" y="33866"/>
                  </a:cubicBezTo>
                  <a:cubicBezTo>
                    <a:pt x="599" y="33877"/>
                    <a:pt x="643" y="33882"/>
                    <a:pt x="685" y="33882"/>
                  </a:cubicBezTo>
                  <a:cubicBezTo>
                    <a:pt x="924" y="33882"/>
                    <a:pt x="1121" y="33711"/>
                    <a:pt x="1184" y="33459"/>
                  </a:cubicBezTo>
                  <a:lnTo>
                    <a:pt x="10426" y="1258"/>
                  </a:lnTo>
                  <a:lnTo>
                    <a:pt x="80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34"/>
            <p:cNvSpPr/>
            <p:nvPr/>
          </p:nvSpPr>
          <p:spPr>
            <a:xfrm>
              <a:off x="3164422" y="4657393"/>
              <a:ext cx="148092" cy="393344"/>
            </a:xfrm>
            <a:custGeom>
              <a:rect b="b" l="l" r="r" t="t"/>
              <a:pathLst>
                <a:path extrusionOk="0" h="34519" w="10982">
                  <a:moveTo>
                    <a:pt x="8452" y="766"/>
                  </a:moveTo>
                  <a:lnTo>
                    <a:pt x="10279" y="1725"/>
                  </a:lnTo>
                  <a:lnTo>
                    <a:pt x="1110" y="33705"/>
                  </a:lnTo>
                  <a:cubicBezTo>
                    <a:pt x="1073" y="33816"/>
                    <a:pt x="962" y="33890"/>
                    <a:pt x="851" y="33890"/>
                  </a:cubicBezTo>
                  <a:lnTo>
                    <a:pt x="814" y="33890"/>
                  </a:lnTo>
                  <a:cubicBezTo>
                    <a:pt x="703" y="33890"/>
                    <a:pt x="592" y="33779"/>
                    <a:pt x="592" y="33631"/>
                  </a:cubicBezTo>
                  <a:lnTo>
                    <a:pt x="592" y="33594"/>
                  </a:lnTo>
                  <a:lnTo>
                    <a:pt x="8452" y="766"/>
                  </a:lnTo>
                  <a:close/>
                  <a:moveTo>
                    <a:pt x="8240" y="1"/>
                  </a:moveTo>
                  <a:cubicBezTo>
                    <a:pt x="8202" y="1"/>
                    <a:pt x="8165" y="9"/>
                    <a:pt x="8134" y="25"/>
                  </a:cubicBezTo>
                  <a:cubicBezTo>
                    <a:pt x="8060" y="62"/>
                    <a:pt x="7986" y="173"/>
                    <a:pt x="7950" y="247"/>
                  </a:cubicBezTo>
                  <a:lnTo>
                    <a:pt x="1" y="33446"/>
                  </a:lnTo>
                  <a:cubicBezTo>
                    <a:pt x="1" y="33483"/>
                    <a:pt x="1" y="33557"/>
                    <a:pt x="1" y="33631"/>
                  </a:cubicBezTo>
                  <a:cubicBezTo>
                    <a:pt x="1" y="34075"/>
                    <a:pt x="297" y="34445"/>
                    <a:pt x="740" y="34518"/>
                  </a:cubicBezTo>
                  <a:lnTo>
                    <a:pt x="851" y="34518"/>
                  </a:lnTo>
                  <a:cubicBezTo>
                    <a:pt x="1258" y="34518"/>
                    <a:pt x="1591" y="34260"/>
                    <a:pt x="1701" y="33890"/>
                  </a:cubicBezTo>
                  <a:lnTo>
                    <a:pt x="10944" y="1688"/>
                  </a:lnTo>
                  <a:cubicBezTo>
                    <a:pt x="10981" y="1541"/>
                    <a:pt x="10907" y="1393"/>
                    <a:pt x="10796" y="1319"/>
                  </a:cubicBezTo>
                  <a:lnTo>
                    <a:pt x="8393" y="62"/>
                  </a:lnTo>
                  <a:cubicBezTo>
                    <a:pt x="8350" y="18"/>
                    <a:pt x="8294" y="1"/>
                    <a:pt x="82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34"/>
            <p:cNvSpPr/>
            <p:nvPr/>
          </p:nvSpPr>
          <p:spPr>
            <a:xfrm>
              <a:off x="3401232" y="4656402"/>
              <a:ext cx="102715" cy="391851"/>
            </a:xfrm>
            <a:custGeom>
              <a:rect b="b" l="l" r="r" t="t"/>
              <a:pathLst>
                <a:path extrusionOk="0" h="34388" w="7617">
                  <a:moveTo>
                    <a:pt x="5140" y="1"/>
                  </a:moveTo>
                  <a:lnTo>
                    <a:pt x="75" y="33755"/>
                  </a:lnTo>
                  <a:cubicBezTo>
                    <a:pt x="1" y="34088"/>
                    <a:pt x="260" y="34384"/>
                    <a:pt x="592" y="34384"/>
                  </a:cubicBezTo>
                  <a:cubicBezTo>
                    <a:pt x="614" y="34386"/>
                    <a:pt x="636" y="34388"/>
                    <a:pt x="657" y="34388"/>
                  </a:cubicBezTo>
                  <a:cubicBezTo>
                    <a:pt x="925" y="34388"/>
                    <a:pt x="1150" y="34180"/>
                    <a:pt x="1184" y="33940"/>
                  </a:cubicBezTo>
                  <a:lnTo>
                    <a:pt x="7617" y="1073"/>
                  </a:lnTo>
                  <a:lnTo>
                    <a:pt x="51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34"/>
            <p:cNvSpPr/>
            <p:nvPr/>
          </p:nvSpPr>
          <p:spPr>
            <a:xfrm>
              <a:off x="3397753" y="4652755"/>
              <a:ext cx="110685" cy="399247"/>
            </a:xfrm>
            <a:custGeom>
              <a:rect b="b" l="l" r="r" t="t"/>
              <a:pathLst>
                <a:path extrusionOk="0" h="35037" w="8208">
                  <a:moveTo>
                    <a:pt x="5630" y="779"/>
                  </a:moveTo>
                  <a:lnTo>
                    <a:pt x="7505" y="1578"/>
                  </a:lnTo>
                  <a:lnTo>
                    <a:pt x="1146" y="34186"/>
                  </a:lnTo>
                  <a:cubicBezTo>
                    <a:pt x="1109" y="34334"/>
                    <a:pt x="998" y="34408"/>
                    <a:pt x="887" y="34408"/>
                  </a:cubicBezTo>
                  <a:cubicBezTo>
                    <a:pt x="739" y="34408"/>
                    <a:pt x="629" y="34297"/>
                    <a:pt x="629" y="34149"/>
                  </a:cubicBezTo>
                  <a:lnTo>
                    <a:pt x="629" y="34112"/>
                  </a:lnTo>
                  <a:lnTo>
                    <a:pt x="5630" y="779"/>
                  </a:lnTo>
                  <a:close/>
                  <a:moveTo>
                    <a:pt x="5385" y="1"/>
                  </a:moveTo>
                  <a:cubicBezTo>
                    <a:pt x="5330" y="1"/>
                    <a:pt x="5278" y="19"/>
                    <a:pt x="5213" y="62"/>
                  </a:cubicBezTo>
                  <a:cubicBezTo>
                    <a:pt x="5139" y="99"/>
                    <a:pt x="5102" y="173"/>
                    <a:pt x="5065" y="284"/>
                  </a:cubicBezTo>
                  <a:lnTo>
                    <a:pt x="0" y="34001"/>
                  </a:lnTo>
                  <a:lnTo>
                    <a:pt x="37" y="34001"/>
                  </a:lnTo>
                  <a:lnTo>
                    <a:pt x="0" y="34149"/>
                  </a:lnTo>
                  <a:cubicBezTo>
                    <a:pt x="0" y="34593"/>
                    <a:pt x="370" y="34999"/>
                    <a:pt x="850" y="35036"/>
                  </a:cubicBezTo>
                  <a:lnTo>
                    <a:pt x="887" y="35036"/>
                  </a:lnTo>
                  <a:cubicBezTo>
                    <a:pt x="1294" y="35036"/>
                    <a:pt x="1664" y="34741"/>
                    <a:pt x="1738" y="34334"/>
                  </a:cubicBezTo>
                  <a:lnTo>
                    <a:pt x="8171" y="1430"/>
                  </a:lnTo>
                  <a:cubicBezTo>
                    <a:pt x="8208" y="1282"/>
                    <a:pt x="8134" y="1134"/>
                    <a:pt x="7986" y="1097"/>
                  </a:cubicBezTo>
                  <a:lnTo>
                    <a:pt x="5509" y="25"/>
                  </a:lnTo>
                  <a:cubicBezTo>
                    <a:pt x="5463" y="10"/>
                    <a:pt x="5423" y="1"/>
                    <a:pt x="53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34"/>
            <p:cNvSpPr/>
            <p:nvPr/>
          </p:nvSpPr>
          <p:spPr>
            <a:xfrm>
              <a:off x="3169412" y="4209000"/>
              <a:ext cx="646134" cy="478168"/>
            </a:xfrm>
            <a:custGeom>
              <a:rect b="b" l="l" r="r" t="t"/>
              <a:pathLst>
                <a:path extrusionOk="0" h="41963" w="47915">
                  <a:moveTo>
                    <a:pt x="4067" y="1"/>
                  </a:moveTo>
                  <a:cubicBezTo>
                    <a:pt x="1775" y="1"/>
                    <a:pt x="1" y="2071"/>
                    <a:pt x="370" y="4327"/>
                  </a:cubicBezTo>
                  <a:lnTo>
                    <a:pt x="6138" y="41963"/>
                  </a:lnTo>
                  <a:lnTo>
                    <a:pt x="47286" y="41963"/>
                  </a:lnTo>
                  <a:cubicBezTo>
                    <a:pt x="47286" y="41963"/>
                    <a:pt x="47914" y="31130"/>
                    <a:pt x="46103" y="27285"/>
                  </a:cubicBezTo>
                  <a:cubicBezTo>
                    <a:pt x="45759" y="26556"/>
                    <a:pt x="44676" y="26262"/>
                    <a:pt x="43140" y="26262"/>
                  </a:cubicBezTo>
                  <a:cubicBezTo>
                    <a:pt x="36681" y="26262"/>
                    <a:pt x="22218" y="31467"/>
                    <a:pt x="21118" y="31467"/>
                  </a:cubicBezTo>
                  <a:cubicBezTo>
                    <a:pt x="21099" y="31467"/>
                    <a:pt x="21085" y="31466"/>
                    <a:pt x="21074" y="31463"/>
                  </a:cubicBezTo>
                  <a:cubicBezTo>
                    <a:pt x="20482" y="31315"/>
                    <a:pt x="21370" y="11906"/>
                    <a:pt x="22442" y="4290"/>
                  </a:cubicBezTo>
                  <a:cubicBezTo>
                    <a:pt x="22774" y="2034"/>
                    <a:pt x="21037" y="1"/>
                    <a:pt x="187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34"/>
            <p:cNvSpPr/>
            <p:nvPr/>
          </p:nvSpPr>
          <p:spPr>
            <a:xfrm>
              <a:off x="3169412" y="4205638"/>
              <a:ext cx="643140" cy="484903"/>
            </a:xfrm>
            <a:custGeom>
              <a:rect b="b" l="l" r="r" t="t"/>
              <a:pathLst>
                <a:path extrusionOk="0" h="42554" w="47693">
                  <a:moveTo>
                    <a:pt x="18745" y="592"/>
                  </a:moveTo>
                  <a:cubicBezTo>
                    <a:pt x="19706" y="592"/>
                    <a:pt x="20556" y="998"/>
                    <a:pt x="21185" y="1627"/>
                  </a:cubicBezTo>
                  <a:cubicBezTo>
                    <a:pt x="21813" y="2255"/>
                    <a:pt x="22183" y="3106"/>
                    <a:pt x="22183" y="4067"/>
                  </a:cubicBezTo>
                  <a:cubicBezTo>
                    <a:pt x="22183" y="4215"/>
                    <a:pt x="22183" y="4400"/>
                    <a:pt x="22146" y="4548"/>
                  </a:cubicBezTo>
                  <a:cubicBezTo>
                    <a:pt x="21296" y="10463"/>
                    <a:pt x="20556" y="23477"/>
                    <a:pt x="20556" y="29096"/>
                  </a:cubicBezTo>
                  <a:cubicBezTo>
                    <a:pt x="20556" y="29910"/>
                    <a:pt x="20593" y="30575"/>
                    <a:pt x="20630" y="31056"/>
                  </a:cubicBezTo>
                  <a:cubicBezTo>
                    <a:pt x="20630" y="31277"/>
                    <a:pt x="20667" y="31462"/>
                    <a:pt x="20704" y="31610"/>
                  </a:cubicBezTo>
                  <a:cubicBezTo>
                    <a:pt x="20704" y="31684"/>
                    <a:pt x="20704" y="31758"/>
                    <a:pt x="20741" y="31832"/>
                  </a:cubicBezTo>
                  <a:lnTo>
                    <a:pt x="20815" y="31943"/>
                  </a:lnTo>
                  <a:cubicBezTo>
                    <a:pt x="20852" y="31980"/>
                    <a:pt x="20889" y="32054"/>
                    <a:pt x="21000" y="32054"/>
                  </a:cubicBezTo>
                  <a:lnTo>
                    <a:pt x="21111" y="32091"/>
                  </a:lnTo>
                  <a:cubicBezTo>
                    <a:pt x="21222" y="32091"/>
                    <a:pt x="21370" y="32054"/>
                    <a:pt x="21517" y="32017"/>
                  </a:cubicBezTo>
                  <a:cubicBezTo>
                    <a:pt x="22183" y="31869"/>
                    <a:pt x="23477" y="31462"/>
                    <a:pt x="25141" y="30945"/>
                  </a:cubicBezTo>
                  <a:cubicBezTo>
                    <a:pt x="27655" y="30205"/>
                    <a:pt x="31019" y="29170"/>
                    <a:pt x="34346" y="28320"/>
                  </a:cubicBezTo>
                  <a:cubicBezTo>
                    <a:pt x="37637" y="27506"/>
                    <a:pt x="40927" y="26878"/>
                    <a:pt x="43145" y="26878"/>
                  </a:cubicBezTo>
                  <a:cubicBezTo>
                    <a:pt x="43885" y="26878"/>
                    <a:pt x="44513" y="26952"/>
                    <a:pt x="44957" y="27100"/>
                  </a:cubicBezTo>
                  <a:cubicBezTo>
                    <a:pt x="45437" y="27248"/>
                    <a:pt x="45696" y="27469"/>
                    <a:pt x="45807" y="27728"/>
                  </a:cubicBezTo>
                  <a:cubicBezTo>
                    <a:pt x="46325" y="28800"/>
                    <a:pt x="46657" y="30538"/>
                    <a:pt x="46842" y="32461"/>
                  </a:cubicBezTo>
                  <a:cubicBezTo>
                    <a:pt x="47027" y="34346"/>
                    <a:pt x="47101" y="36416"/>
                    <a:pt x="47101" y="38154"/>
                  </a:cubicBezTo>
                  <a:cubicBezTo>
                    <a:pt x="47101" y="39337"/>
                    <a:pt x="47064" y="40335"/>
                    <a:pt x="47027" y="41075"/>
                  </a:cubicBezTo>
                  <a:cubicBezTo>
                    <a:pt x="47027" y="41469"/>
                    <a:pt x="47017" y="41768"/>
                    <a:pt x="47007" y="41962"/>
                  </a:cubicBezTo>
                  <a:lnTo>
                    <a:pt x="6396" y="41962"/>
                  </a:lnTo>
                  <a:lnTo>
                    <a:pt x="666" y="4585"/>
                  </a:lnTo>
                  <a:cubicBezTo>
                    <a:pt x="629" y="4400"/>
                    <a:pt x="629" y="4215"/>
                    <a:pt x="629" y="4067"/>
                  </a:cubicBezTo>
                  <a:cubicBezTo>
                    <a:pt x="629" y="3106"/>
                    <a:pt x="999" y="2255"/>
                    <a:pt x="1627" y="1627"/>
                  </a:cubicBezTo>
                  <a:cubicBezTo>
                    <a:pt x="2256" y="998"/>
                    <a:pt x="3106" y="592"/>
                    <a:pt x="4067" y="592"/>
                  </a:cubicBezTo>
                  <a:close/>
                  <a:moveTo>
                    <a:pt x="4067" y="0"/>
                  </a:moveTo>
                  <a:cubicBezTo>
                    <a:pt x="1812" y="0"/>
                    <a:pt x="1" y="1849"/>
                    <a:pt x="1" y="4067"/>
                  </a:cubicBezTo>
                  <a:cubicBezTo>
                    <a:pt x="1" y="4252"/>
                    <a:pt x="38" y="4474"/>
                    <a:pt x="38" y="4696"/>
                  </a:cubicBezTo>
                  <a:lnTo>
                    <a:pt x="5842" y="42295"/>
                  </a:lnTo>
                  <a:cubicBezTo>
                    <a:pt x="5879" y="42443"/>
                    <a:pt x="5990" y="42554"/>
                    <a:pt x="6138" y="42554"/>
                  </a:cubicBezTo>
                  <a:lnTo>
                    <a:pt x="47286" y="42554"/>
                  </a:lnTo>
                  <a:cubicBezTo>
                    <a:pt x="47471" y="42554"/>
                    <a:pt x="47582" y="42443"/>
                    <a:pt x="47619" y="42258"/>
                  </a:cubicBezTo>
                  <a:cubicBezTo>
                    <a:pt x="47619" y="42258"/>
                    <a:pt x="47693" y="40520"/>
                    <a:pt x="47693" y="38154"/>
                  </a:cubicBezTo>
                  <a:cubicBezTo>
                    <a:pt x="47693" y="36416"/>
                    <a:pt x="47656" y="34309"/>
                    <a:pt x="47471" y="32387"/>
                  </a:cubicBezTo>
                  <a:cubicBezTo>
                    <a:pt x="47249" y="30464"/>
                    <a:pt x="46953" y="28653"/>
                    <a:pt x="46362" y="27433"/>
                  </a:cubicBezTo>
                  <a:cubicBezTo>
                    <a:pt x="46140" y="26989"/>
                    <a:pt x="45696" y="26693"/>
                    <a:pt x="45142" y="26508"/>
                  </a:cubicBezTo>
                  <a:cubicBezTo>
                    <a:pt x="44587" y="26323"/>
                    <a:pt x="43922" y="26249"/>
                    <a:pt x="43145" y="26249"/>
                  </a:cubicBezTo>
                  <a:cubicBezTo>
                    <a:pt x="39818" y="26249"/>
                    <a:pt x="34568" y="27580"/>
                    <a:pt x="30021" y="28874"/>
                  </a:cubicBezTo>
                  <a:cubicBezTo>
                    <a:pt x="27728" y="29503"/>
                    <a:pt x="25621" y="30168"/>
                    <a:pt x="23994" y="30649"/>
                  </a:cubicBezTo>
                  <a:cubicBezTo>
                    <a:pt x="23181" y="30908"/>
                    <a:pt x="22516" y="31093"/>
                    <a:pt x="21998" y="31240"/>
                  </a:cubicBezTo>
                  <a:cubicBezTo>
                    <a:pt x="21776" y="31314"/>
                    <a:pt x="21554" y="31388"/>
                    <a:pt x="21407" y="31425"/>
                  </a:cubicBezTo>
                  <a:cubicBezTo>
                    <a:pt x="21362" y="31436"/>
                    <a:pt x="21318" y="31444"/>
                    <a:pt x="21277" y="31450"/>
                  </a:cubicBezTo>
                  <a:lnTo>
                    <a:pt x="21277" y="31450"/>
                  </a:lnTo>
                  <a:cubicBezTo>
                    <a:pt x="21247" y="31286"/>
                    <a:pt x="21222" y="31024"/>
                    <a:pt x="21222" y="30686"/>
                  </a:cubicBezTo>
                  <a:cubicBezTo>
                    <a:pt x="21185" y="30242"/>
                    <a:pt x="21185" y="29725"/>
                    <a:pt x="21185" y="29096"/>
                  </a:cubicBezTo>
                  <a:cubicBezTo>
                    <a:pt x="21185" y="23514"/>
                    <a:pt x="21924" y="10500"/>
                    <a:pt x="22774" y="4659"/>
                  </a:cubicBezTo>
                  <a:cubicBezTo>
                    <a:pt x="22774" y="4437"/>
                    <a:pt x="22811" y="4252"/>
                    <a:pt x="22811" y="4067"/>
                  </a:cubicBezTo>
                  <a:cubicBezTo>
                    <a:pt x="22811" y="1849"/>
                    <a:pt x="21000" y="0"/>
                    <a:pt x="187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34"/>
            <p:cNvSpPr/>
            <p:nvPr/>
          </p:nvSpPr>
          <p:spPr>
            <a:xfrm>
              <a:off x="3370824" y="4209000"/>
              <a:ext cx="444722" cy="478168"/>
            </a:xfrm>
            <a:custGeom>
              <a:rect b="b" l="l" r="r" t="t"/>
              <a:pathLst>
                <a:path extrusionOk="0" h="41963" w="32979">
                  <a:moveTo>
                    <a:pt x="3920" y="1"/>
                  </a:moveTo>
                  <a:cubicBezTo>
                    <a:pt x="1701" y="75"/>
                    <a:pt x="1" y="2108"/>
                    <a:pt x="333" y="4327"/>
                  </a:cubicBezTo>
                  <a:lnTo>
                    <a:pt x="6138" y="41963"/>
                  </a:lnTo>
                  <a:lnTo>
                    <a:pt x="32350" y="41963"/>
                  </a:lnTo>
                  <a:cubicBezTo>
                    <a:pt x="32350" y="41963"/>
                    <a:pt x="32978" y="31130"/>
                    <a:pt x="31167" y="27285"/>
                  </a:cubicBezTo>
                  <a:cubicBezTo>
                    <a:pt x="30823" y="26556"/>
                    <a:pt x="29740" y="26262"/>
                    <a:pt x="28204" y="26262"/>
                  </a:cubicBezTo>
                  <a:cubicBezTo>
                    <a:pt x="21745" y="26262"/>
                    <a:pt x="7282" y="31467"/>
                    <a:pt x="6182" y="31467"/>
                  </a:cubicBezTo>
                  <a:cubicBezTo>
                    <a:pt x="6163" y="31467"/>
                    <a:pt x="6149" y="31466"/>
                    <a:pt x="6138" y="31463"/>
                  </a:cubicBezTo>
                  <a:cubicBezTo>
                    <a:pt x="5546" y="31315"/>
                    <a:pt x="6434" y="11906"/>
                    <a:pt x="7506" y="4290"/>
                  </a:cubicBezTo>
                  <a:cubicBezTo>
                    <a:pt x="7838" y="2071"/>
                    <a:pt x="6175" y="75"/>
                    <a:pt x="39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34"/>
            <p:cNvSpPr/>
            <p:nvPr/>
          </p:nvSpPr>
          <p:spPr>
            <a:xfrm>
              <a:off x="3370824" y="4205638"/>
              <a:ext cx="441728" cy="484903"/>
            </a:xfrm>
            <a:custGeom>
              <a:rect b="b" l="l" r="r" t="t"/>
              <a:pathLst>
                <a:path extrusionOk="0" h="42554" w="32757">
                  <a:moveTo>
                    <a:pt x="3938" y="629"/>
                  </a:moveTo>
                  <a:cubicBezTo>
                    <a:pt x="5814" y="676"/>
                    <a:pt x="7247" y="2225"/>
                    <a:pt x="7247" y="4067"/>
                  </a:cubicBezTo>
                  <a:cubicBezTo>
                    <a:pt x="7247" y="4215"/>
                    <a:pt x="7247" y="4400"/>
                    <a:pt x="7210" y="4548"/>
                  </a:cubicBezTo>
                  <a:cubicBezTo>
                    <a:pt x="6360" y="10463"/>
                    <a:pt x="5620" y="23477"/>
                    <a:pt x="5620" y="29096"/>
                  </a:cubicBezTo>
                  <a:cubicBezTo>
                    <a:pt x="5620" y="29910"/>
                    <a:pt x="5657" y="30575"/>
                    <a:pt x="5694" y="31056"/>
                  </a:cubicBezTo>
                  <a:cubicBezTo>
                    <a:pt x="5694" y="31277"/>
                    <a:pt x="5731" y="31462"/>
                    <a:pt x="5768" y="31610"/>
                  </a:cubicBezTo>
                  <a:cubicBezTo>
                    <a:pt x="5768" y="31684"/>
                    <a:pt x="5768" y="31758"/>
                    <a:pt x="5805" y="31832"/>
                  </a:cubicBezTo>
                  <a:lnTo>
                    <a:pt x="5879" y="31943"/>
                  </a:lnTo>
                  <a:cubicBezTo>
                    <a:pt x="5916" y="31980"/>
                    <a:pt x="5953" y="32054"/>
                    <a:pt x="6064" y="32054"/>
                  </a:cubicBezTo>
                  <a:lnTo>
                    <a:pt x="6175" y="32091"/>
                  </a:lnTo>
                  <a:cubicBezTo>
                    <a:pt x="6286" y="32091"/>
                    <a:pt x="6434" y="32054"/>
                    <a:pt x="6581" y="32017"/>
                  </a:cubicBezTo>
                  <a:cubicBezTo>
                    <a:pt x="7247" y="31869"/>
                    <a:pt x="8541" y="31462"/>
                    <a:pt x="10205" y="30945"/>
                  </a:cubicBezTo>
                  <a:cubicBezTo>
                    <a:pt x="12719" y="30205"/>
                    <a:pt x="16083" y="29170"/>
                    <a:pt x="19410" y="28320"/>
                  </a:cubicBezTo>
                  <a:cubicBezTo>
                    <a:pt x="22701" y="27506"/>
                    <a:pt x="25991" y="26878"/>
                    <a:pt x="28209" y="26878"/>
                  </a:cubicBezTo>
                  <a:cubicBezTo>
                    <a:pt x="28949" y="26878"/>
                    <a:pt x="29577" y="26952"/>
                    <a:pt x="30021" y="27100"/>
                  </a:cubicBezTo>
                  <a:cubicBezTo>
                    <a:pt x="30501" y="27248"/>
                    <a:pt x="30760" y="27469"/>
                    <a:pt x="30871" y="27728"/>
                  </a:cubicBezTo>
                  <a:cubicBezTo>
                    <a:pt x="31389" y="28800"/>
                    <a:pt x="31721" y="30538"/>
                    <a:pt x="31906" y="32461"/>
                  </a:cubicBezTo>
                  <a:cubicBezTo>
                    <a:pt x="32091" y="34346"/>
                    <a:pt x="32165" y="36416"/>
                    <a:pt x="32165" y="38154"/>
                  </a:cubicBezTo>
                  <a:cubicBezTo>
                    <a:pt x="32165" y="39337"/>
                    <a:pt x="32128" y="40335"/>
                    <a:pt x="32091" y="41075"/>
                  </a:cubicBezTo>
                  <a:cubicBezTo>
                    <a:pt x="32091" y="41469"/>
                    <a:pt x="32081" y="41768"/>
                    <a:pt x="32071" y="41962"/>
                  </a:cubicBezTo>
                  <a:lnTo>
                    <a:pt x="6397" y="41962"/>
                  </a:lnTo>
                  <a:lnTo>
                    <a:pt x="666" y="4585"/>
                  </a:lnTo>
                  <a:cubicBezTo>
                    <a:pt x="629" y="4400"/>
                    <a:pt x="629" y="4215"/>
                    <a:pt x="629" y="4067"/>
                  </a:cubicBezTo>
                  <a:cubicBezTo>
                    <a:pt x="629" y="2225"/>
                    <a:pt x="2062" y="676"/>
                    <a:pt x="3938" y="629"/>
                  </a:cubicBezTo>
                  <a:close/>
                  <a:moveTo>
                    <a:pt x="3920" y="0"/>
                  </a:moveTo>
                  <a:cubicBezTo>
                    <a:pt x="1701" y="74"/>
                    <a:pt x="1" y="1886"/>
                    <a:pt x="1" y="4067"/>
                  </a:cubicBezTo>
                  <a:cubicBezTo>
                    <a:pt x="1" y="4252"/>
                    <a:pt x="1" y="4474"/>
                    <a:pt x="38" y="4696"/>
                  </a:cubicBezTo>
                  <a:lnTo>
                    <a:pt x="5842" y="42295"/>
                  </a:lnTo>
                  <a:cubicBezTo>
                    <a:pt x="5842" y="42443"/>
                    <a:pt x="5990" y="42554"/>
                    <a:pt x="6138" y="42554"/>
                  </a:cubicBezTo>
                  <a:lnTo>
                    <a:pt x="32350" y="42554"/>
                  </a:lnTo>
                  <a:cubicBezTo>
                    <a:pt x="32535" y="42554"/>
                    <a:pt x="32646" y="42443"/>
                    <a:pt x="32683" y="42258"/>
                  </a:cubicBezTo>
                  <a:cubicBezTo>
                    <a:pt x="32683" y="42258"/>
                    <a:pt x="32757" y="40520"/>
                    <a:pt x="32757" y="38154"/>
                  </a:cubicBezTo>
                  <a:cubicBezTo>
                    <a:pt x="32757" y="36416"/>
                    <a:pt x="32720" y="34309"/>
                    <a:pt x="32535" y="32387"/>
                  </a:cubicBezTo>
                  <a:cubicBezTo>
                    <a:pt x="32313" y="30464"/>
                    <a:pt x="32017" y="28653"/>
                    <a:pt x="31426" y="27433"/>
                  </a:cubicBezTo>
                  <a:cubicBezTo>
                    <a:pt x="31204" y="26989"/>
                    <a:pt x="30760" y="26693"/>
                    <a:pt x="30206" y="26508"/>
                  </a:cubicBezTo>
                  <a:cubicBezTo>
                    <a:pt x="29651" y="26323"/>
                    <a:pt x="28986" y="26249"/>
                    <a:pt x="28209" y="26249"/>
                  </a:cubicBezTo>
                  <a:cubicBezTo>
                    <a:pt x="24882" y="26249"/>
                    <a:pt x="19632" y="27580"/>
                    <a:pt x="15085" y="28874"/>
                  </a:cubicBezTo>
                  <a:cubicBezTo>
                    <a:pt x="12792" y="29503"/>
                    <a:pt x="10685" y="30168"/>
                    <a:pt x="9058" y="30649"/>
                  </a:cubicBezTo>
                  <a:cubicBezTo>
                    <a:pt x="8245" y="30908"/>
                    <a:pt x="7580" y="31093"/>
                    <a:pt x="7062" y="31240"/>
                  </a:cubicBezTo>
                  <a:cubicBezTo>
                    <a:pt x="6840" y="31314"/>
                    <a:pt x="6618" y="31388"/>
                    <a:pt x="6471" y="31425"/>
                  </a:cubicBezTo>
                  <a:cubicBezTo>
                    <a:pt x="6426" y="31436"/>
                    <a:pt x="6382" y="31444"/>
                    <a:pt x="6341" y="31450"/>
                  </a:cubicBezTo>
                  <a:lnTo>
                    <a:pt x="6341" y="31450"/>
                  </a:lnTo>
                  <a:cubicBezTo>
                    <a:pt x="6311" y="31286"/>
                    <a:pt x="6286" y="31024"/>
                    <a:pt x="6286" y="30686"/>
                  </a:cubicBezTo>
                  <a:cubicBezTo>
                    <a:pt x="6249" y="30242"/>
                    <a:pt x="6249" y="29725"/>
                    <a:pt x="6249" y="29096"/>
                  </a:cubicBezTo>
                  <a:cubicBezTo>
                    <a:pt x="6249" y="23514"/>
                    <a:pt x="6988" y="10500"/>
                    <a:pt x="7838" y="4659"/>
                  </a:cubicBezTo>
                  <a:cubicBezTo>
                    <a:pt x="7838" y="4437"/>
                    <a:pt x="7875" y="4252"/>
                    <a:pt x="7875" y="4067"/>
                  </a:cubicBezTo>
                  <a:cubicBezTo>
                    <a:pt x="7875" y="1886"/>
                    <a:pt x="6138" y="74"/>
                    <a:pt x="39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34"/>
            <p:cNvSpPr/>
            <p:nvPr/>
          </p:nvSpPr>
          <p:spPr>
            <a:xfrm flipH="1">
              <a:off x="4278222" y="4285255"/>
              <a:ext cx="78280" cy="97325"/>
            </a:xfrm>
            <a:custGeom>
              <a:rect b="b" l="l" r="r" t="t"/>
              <a:pathLst>
                <a:path extrusionOk="0" h="8541" w="5805">
                  <a:moveTo>
                    <a:pt x="0" y="1"/>
                  </a:moveTo>
                  <a:lnTo>
                    <a:pt x="0" y="8541"/>
                  </a:lnTo>
                  <a:lnTo>
                    <a:pt x="5805" y="8541"/>
                  </a:lnTo>
                  <a:lnTo>
                    <a:pt x="580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34"/>
            <p:cNvSpPr/>
            <p:nvPr/>
          </p:nvSpPr>
          <p:spPr>
            <a:xfrm flipH="1">
              <a:off x="4274230" y="4281882"/>
              <a:ext cx="86264" cy="104071"/>
            </a:xfrm>
            <a:custGeom>
              <a:rect b="b" l="l" r="r" t="t"/>
              <a:pathLst>
                <a:path extrusionOk="0" h="9133" w="6397">
                  <a:moveTo>
                    <a:pt x="5768" y="592"/>
                  </a:moveTo>
                  <a:lnTo>
                    <a:pt x="5768" y="8504"/>
                  </a:lnTo>
                  <a:lnTo>
                    <a:pt x="629" y="8504"/>
                  </a:lnTo>
                  <a:lnTo>
                    <a:pt x="629" y="592"/>
                  </a:lnTo>
                  <a:close/>
                  <a:moveTo>
                    <a:pt x="296" y="1"/>
                  </a:moveTo>
                  <a:cubicBezTo>
                    <a:pt x="222" y="1"/>
                    <a:pt x="148" y="38"/>
                    <a:pt x="74" y="75"/>
                  </a:cubicBezTo>
                  <a:cubicBezTo>
                    <a:pt x="37" y="149"/>
                    <a:pt x="0" y="223"/>
                    <a:pt x="0" y="297"/>
                  </a:cubicBezTo>
                  <a:lnTo>
                    <a:pt x="0" y="8837"/>
                  </a:lnTo>
                  <a:cubicBezTo>
                    <a:pt x="0" y="8911"/>
                    <a:pt x="37" y="8985"/>
                    <a:pt x="74" y="9059"/>
                  </a:cubicBezTo>
                  <a:cubicBezTo>
                    <a:pt x="148" y="9096"/>
                    <a:pt x="222" y="9133"/>
                    <a:pt x="296" y="9133"/>
                  </a:cubicBezTo>
                  <a:lnTo>
                    <a:pt x="6101" y="9133"/>
                  </a:lnTo>
                  <a:cubicBezTo>
                    <a:pt x="6175" y="9133"/>
                    <a:pt x="6248" y="9096"/>
                    <a:pt x="6285" y="9059"/>
                  </a:cubicBezTo>
                  <a:cubicBezTo>
                    <a:pt x="6359" y="8985"/>
                    <a:pt x="6396" y="8911"/>
                    <a:pt x="6396" y="8837"/>
                  </a:cubicBezTo>
                  <a:lnTo>
                    <a:pt x="6396" y="297"/>
                  </a:lnTo>
                  <a:cubicBezTo>
                    <a:pt x="6396" y="223"/>
                    <a:pt x="6359" y="149"/>
                    <a:pt x="6285" y="75"/>
                  </a:cubicBezTo>
                  <a:cubicBezTo>
                    <a:pt x="6248" y="38"/>
                    <a:pt x="6175" y="1"/>
                    <a:pt x="61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34"/>
            <p:cNvSpPr/>
            <p:nvPr/>
          </p:nvSpPr>
          <p:spPr>
            <a:xfrm flipH="1">
              <a:off x="4256781" y="4303373"/>
              <a:ext cx="41898" cy="65726"/>
            </a:xfrm>
            <a:custGeom>
              <a:rect b="b" l="l" r="r" t="t"/>
              <a:pathLst>
                <a:path extrusionOk="0" h="5768" w="3107">
                  <a:moveTo>
                    <a:pt x="481" y="0"/>
                  </a:moveTo>
                  <a:cubicBezTo>
                    <a:pt x="186" y="0"/>
                    <a:pt x="1" y="222"/>
                    <a:pt x="1" y="481"/>
                  </a:cubicBezTo>
                  <a:cubicBezTo>
                    <a:pt x="1" y="740"/>
                    <a:pt x="186" y="962"/>
                    <a:pt x="481" y="962"/>
                  </a:cubicBezTo>
                  <a:lnTo>
                    <a:pt x="1258" y="962"/>
                  </a:lnTo>
                  <a:cubicBezTo>
                    <a:pt x="1738" y="962"/>
                    <a:pt x="2145" y="1368"/>
                    <a:pt x="2145" y="1849"/>
                  </a:cubicBezTo>
                  <a:lnTo>
                    <a:pt x="2145" y="3919"/>
                  </a:lnTo>
                  <a:cubicBezTo>
                    <a:pt x="2145" y="4437"/>
                    <a:pt x="1738" y="4844"/>
                    <a:pt x="1258" y="4844"/>
                  </a:cubicBezTo>
                  <a:lnTo>
                    <a:pt x="629" y="4844"/>
                  </a:lnTo>
                  <a:cubicBezTo>
                    <a:pt x="371" y="4844"/>
                    <a:pt x="149" y="5028"/>
                    <a:pt x="149" y="5287"/>
                  </a:cubicBezTo>
                  <a:cubicBezTo>
                    <a:pt x="149" y="5583"/>
                    <a:pt x="371" y="5768"/>
                    <a:pt x="629" y="5768"/>
                  </a:cubicBezTo>
                  <a:lnTo>
                    <a:pt x="1258" y="5768"/>
                  </a:lnTo>
                  <a:cubicBezTo>
                    <a:pt x="2256" y="5768"/>
                    <a:pt x="3106" y="4955"/>
                    <a:pt x="3106" y="3919"/>
                  </a:cubicBezTo>
                  <a:lnTo>
                    <a:pt x="3106" y="1849"/>
                  </a:lnTo>
                  <a:cubicBezTo>
                    <a:pt x="3106" y="851"/>
                    <a:pt x="2256" y="0"/>
                    <a:pt x="12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34"/>
            <p:cNvSpPr/>
            <p:nvPr/>
          </p:nvSpPr>
          <p:spPr>
            <a:xfrm flipH="1">
              <a:off x="4252789" y="4300000"/>
              <a:ext cx="50366" cy="72894"/>
            </a:xfrm>
            <a:custGeom>
              <a:rect b="b" l="l" r="r" t="t"/>
              <a:pathLst>
                <a:path extrusionOk="0" h="6397" w="3735">
                  <a:moveTo>
                    <a:pt x="1590" y="592"/>
                  </a:moveTo>
                  <a:cubicBezTo>
                    <a:pt x="2440" y="629"/>
                    <a:pt x="3106" y="1295"/>
                    <a:pt x="3106" y="2145"/>
                  </a:cubicBezTo>
                  <a:lnTo>
                    <a:pt x="3106" y="4215"/>
                  </a:lnTo>
                  <a:cubicBezTo>
                    <a:pt x="3106" y="5066"/>
                    <a:pt x="2440" y="5768"/>
                    <a:pt x="1590" y="5768"/>
                  </a:cubicBezTo>
                  <a:lnTo>
                    <a:pt x="961" y="5768"/>
                  </a:lnTo>
                  <a:cubicBezTo>
                    <a:pt x="887" y="5768"/>
                    <a:pt x="813" y="5694"/>
                    <a:pt x="813" y="5583"/>
                  </a:cubicBezTo>
                  <a:cubicBezTo>
                    <a:pt x="813" y="5509"/>
                    <a:pt x="887" y="5435"/>
                    <a:pt x="961" y="5435"/>
                  </a:cubicBezTo>
                  <a:lnTo>
                    <a:pt x="1590" y="5435"/>
                  </a:lnTo>
                  <a:cubicBezTo>
                    <a:pt x="2255" y="5435"/>
                    <a:pt x="2773" y="4881"/>
                    <a:pt x="2773" y="4215"/>
                  </a:cubicBezTo>
                  <a:lnTo>
                    <a:pt x="2773" y="2145"/>
                  </a:lnTo>
                  <a:cubicBezTo>
                    <a:pt x="2773" y="1480"/>
                    <a:pt x="2255" y="962"/>
                    <a:pt x="1590" y="962"/>
                  </a:cubicBezTo>
                  <a:lnTo>
                    <a:pt x="813" y="962"/>
                  </a:lnTo>
                  <a:cubicBezTo>
                    <a:pt x="703" y="962"/>
                    <a:pt x="629" y="888"/>
                    <a:pt x="629" y="777"/>
                  </a:cubicBezTo>
                  <a:cubicBezTo>
                    <a:pt x="629" y="703"/>
                    <a:pt x="703" y="592"/>
                    <a:pt x="813" y="592"/>
                  </a:cubicBezTo>
                  <a:close/>
                  <a:moveTo>
                    <a:pt x="813" y="1"/>
                  </a:moveTo>
                  <a:cubicBezTo>
                    <a:pt x="370" y="1"/>
                    <a:pt x="0" y="333"/>
                    <a:pt x="0" y="777"/>
                  </a:cubicBezTo>
                  <a:cubicBezTo>
                    <a:pt x="0" y="1221"/>
                    <a:pt x="370" y="1553"/>
                    <a:pt x="813" y="1553"/>
                  </a:cubicBezTo>
                  <a:lnTo>
                    <a:pt x="1590" y="1553"/>
                  </a:lnTo>
                  <a:cubicBezTo>
                    <a:pt x="1886" y="1553"/>
                    <a:pt x="2181" y="1812"/>
                    <a:pt x="2181" y="2145"/>
                  </a:cubicBezTo>
                  <a:lnTo>
                    <a:pt x="2181" y="4215"/>
                  </a:lnTo>
                  <a:cubicBezTo>
                    <a:pt x="2181" y="4548"/>
                    <a:pt x="1886" y="4807"/>
                    <a:pt x="1590" y="4807"/>
                  </a:cubicBezTo>
                  <a:lnTo>
                    <a:pt x="961" y="4807"/>
                  </a:lnTo>
                  <a:cubicBezTo>
                    <a:pt x="518" y="4807"/>
                    <a:pt x="185" y="5177"/>
                    <a:pt x="185" y="5583"/>
                  </a:cubicBezTo>
                  <a:cubicBezTo>
                    <a:pt x="185" y="6027"/>
                    <a:pt x="518" y="6397"/>
                    <a:pt x="961" y="6397"/>
                  </a:cubicBezTo>
                  <a:lnTo>
                    <a:pt x="1590" y="6397"/>
                  </a:lnTo>
                  <a:cubicBezTo>
                    <a:pt x="2773" y="6397"/>
                    <a:pt x="3734" y="5398"/>
                    <a:pt x="3734" y="4215"/>
                  </a:cubicBezTo>
                  <a:lnTo>
                    <a:pt x="3734" y="2145"/>
                  </a:lnTo>
                  <a:cubicBezTo>
                    <a:pt x="3734" y="962"/>
                    <a:pt x="2773" y="1"/>
                    <a:pt x="15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5" name="Google Shape;2115;p34"/>
            <p:cNvGrpSpPr/>
            <p:nvPr/>
          </p:nvGrpSpPr>
          <p:grpSpPr>
            <a:xfrm rot="860287">
              <a:off x="3597053" y="4043772"/>
              <a:ext cx="159016" cy="88276"/>
              <a:chOff x="2814925" y="2324875"/>
              <a:chExt cx="493475" cy="249275"/>
            </a:xfrm>
          </p:grpSpPr>
          <p:sp>
            <p:nvSpPr>
              <p:cNvPr id="2116" name="Google Shape;2116;p34"/>
              <p:cNvSpPr/>
              <p:nvPr/>
            </p:nvSpPr>
            <p:spPr>
              <a:xfrm>
                <a:off x="3173075" y="2324875"/>
                <a:ext cx="135325" cy="249275"/>
              </a:xfrm>
              <a:custGeom>
                <a:rect b="b" l="l" r="r" t="t"/>
                <a:pathLst>
                  <a:path extrusionOk="0" h="9971" w="5413">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34"/>
              <p:cNvSpPr/>
              <p:nvPr/>
            </p:nvSpPr>
            <p:spPr>
              <a:xfrm>
                <a:off x="2814925" y="2364375"/>
                <a:ext cx="487375" cy="66325"/>
              </a:xfrm>
              <a:custGeom>
                <a:rect b="b" l="l" r="r" t="t"/>
                <a:pathLst>
                  <a:path extrusionOk="0" h="2653" w="19495">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8" name="Google Shape;2118;p34"/>
            <p:cNvSpPr/>
            <p:nvPr/>
          </p:nvSpPr>
          <p:spPr>
            <a:xfrm>
              <a:off x="3707342" y="4647981"/>
              <a:ext cx="87760" cy="404021"/>
            </a:xfrm>
            <a:custGeom>
              <a:rect b="b" l="l" r="r" t="t"/>
              <a:pathLst>
                <a:path extrusionOk="0" h="35456" w="6508">
                  <a:moveTo>
                    <a:pt x="2589" y="703"/>
                  </a:moveTo>
                  <a:lnTo>
                    <a:pt x="5916" y="34568"/>
                  </a:lnTo>
                  <a:cubicBezTo>
                    <a:pt x="5916" y="34716"/>
                    <a:pt x="5805" y="34790"/>
                    <a:pt x="5694" y="34827"/>
                  </a:cubicBezTo>
                  <a:lnTo>
                    <a:pt x="5657" y="34827"/>
                  </a:lnTo>
                  <a:cubicBezTo>
                    <a:pt x="5509" y="34827"/>
                    <a:pt x="5399" y="34753"/>
                    <a:pt x="5399" y="34605"/>
                  </a:cubicBezTo>
                  <a:lnTo>
                    <a:pt x="673" y="1125"/>
                  </a:lnTo>
                  <a:lnTo>
                    <a:pt x="673" y="1125"/>
                  </a:lnTo>
                  <a:lnTo>
                    <a:pt x="2589" y="703"/>
                  </a:lnTo>
                  <a:close/>
                  <a:moveTo>
                    <a:pt x="2811" y="0"/>
                  </a:moveTo>
                  <a:lnTo>
                    <a:pt x="260" y="555"/>
                  </a:lnTo>
                  <a:cubicBezTo>
                    <a:pt x="112" y="592"/>
                    <a:pt x="1" y="740"/>
                    <a:pt x="1" y="925"/>
                  </a:cubicBezTo>
                  <a:lnTo>
                    <a:pt x="4770" y="34716"/>
                  </a:lnTo>
                  <a:cubicBezTo>
                    <a:pt x="4844" y="35160"/>
                    <a:pt x="5214" y="35455"/>
                    <a:pt x="5657" y="35455"/>
                  </a:cubicBezTo>
                  <a:cubicBezTo>
                    <a:pt x="5694" y="35455"/>
                    <a:pt x="5768" y="35455"/>
                    <a:pt x="5842" y="35418"/>
                  </a:cubicBezTo>
                  <a:cubicBezTo>
                    <a:pt x="6249" y="35344"/>
                    <a:pt x="6508" y="34975"/>
                    <a:pt x="6508" y="34568"/>
                  </a:cubicBezTo>
                  <a:lnTo>
                    <a:pt x="6508" y="34494"/>
                  </a:lnTo>
                  <a:lnTo>
                    <a:pt x="3180" y="296"/>
                  </a:lnTo>
                  <a:cubicBezTo>
                    <a:pt x="3143" y="185"/>
                    <a:pt x="3106" y="111"/>
                    <a:pt x="3032" y="74"/>
                  </a:cubicBezTo>
                  <a:cubicBezTo>
                    <a:pt x="2958" y="0"/>
                    <a:pt x="2885" y="0"/>
                    <a:pt x="28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34"/>
            <p:cNvSpPr/>
            <p:nvPr/>
          </p:nvSpPr>
          <p:spPr>
            <a:xfrm>
              <a:off x="3711832" y="4651354"/>
              <a:ext cx="79777" cy="397013"/>
            </a:xfrm>
            <a:custGeom>
              <a:rect b="b" l="l" r="r" t="t"/>
              <a:pathLst>
                <a:path extrusionOk="0" h="34841" w="5916">
                  <a:moveTo>
                    <a:pt x="2515" y="0"/>
                  </a:moveTo>
                  <a:lnTo>
                    <a:pt x="1" y="555"/>
                  </a:lnTo>
                  <a:lnTo>
                    <a:pt x="4733" y="34346"/>
                  </a:lnTo>
                  <a:cubicBezTo>
                    <a:pt x="4797" y="34635"/>
                    <a:pt x="5029" y="34841"/>
                    <a:pt x="5307" y="34841"/>
                  </a:cubicBezTo>
                  <a:cubicBezTo>
                    <a:pt x="5349" y="34841"/>
                    <a:pt x="5392" y="34836"/>
                    <a:pt x="5435" y="34827"/>
                  </a:cubicBezTo>
                  <a:cubicBezTo>
                    <a:pt x="5731" y="34790"/>
                    <a:pt x="5916" y="34531"/>
                    <a:pt x="5879" y="34235"/>
                  </a:cubicBezTo>
                  <a:lnTo>
                    <a:pt x="25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20" name="Google Shape;2120;p34"/>
            <p:cNvPicPr preferRelativeResize="0"/>
            <p:nvPr/>
          </p:nvPicPr>
          <p:blipFill>
            <a:blip r:embed="rId6">
              <a:alphaModFix/>
            </a:blip>
            <a:stretch>
              <a:fillRect/>
            </a:stretch>
          </p:blipFill>
          <p:spPr>
            <a:xfrm>
              <a:off x="4530825" y="4289800"/>
              <a:ext cx="203901" cy="34151"/>
            </a:xfrm>
            <a:prstGeom prst="rect">
              <a:avLst/>
            </a:prstGeom>
            <a:noFill/>
            <a:ln>
              <a:noFill/>
            </a:ln>
          </p:spPr>
        </p:pic>
      </p:grpSp>
      <p:pic>
        <p:nvPicPr>
          <p:cNvPr id="2121" name="Google Shape;2121;p34"/>
          <p:cNvPicPr preferRelativeResize="0"/>
          <p:nvPr/>
        </p:nvPicPr>
        <p:blipFill>
          <a:blip r:embed="rId9">
            <a:alphaModFix/>
          </a:blip>
          <a:stretch>
            <a:fillRect/>
          </a:stretch>
        </p:blipFill>
        <p:spPr>
          <a:xfrm>
            <a:off x="4073125" y="2517100"/>
            <a:ext cx="978499" cy="9784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0" name="Shape 3090"/>
        <p:cNvGrpSpPr/>
        <p:nvPr/>
      </p:nvGrpSpPr>
      <p:grpSpPr>
        <a:xfrm>
          <a:off x="0" y="0"/>
          <a:ext cx="0" cy="0"/>
          <a:chOff x="0" y="0"/>
          <a:chExt cx="0" cy="0"/>
        </a:xfrm>
      </p:grpSpPr>
      <p:sp>
        <p:nvSpPr>
          <p:cNvPr id="3091" name="Google Shape;3091;p52"/>
          <p:cNvSpPr txBox="1"/>
          <p:nvPr/>
        </p:nvSpPr>
        <p:spPr>
          <a:xfrm>
            <a:off x="256225" y="279000"/>
            <a:ext cx="5187600" cy="4206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0"/>
              </a:spcAft>
              <a:buNone/>
            </a:pPr>
            <a:r>
              <a:rPr b="1" lang="en" sz="2300">
                <a:solidFill>
                  <a:schemeClr val="dk2"/>
                </a:solidFill>
                <a:latin typeface="Montserrat"/>
                <a:ea typeface="Montserrat"/>
                <a:cs typeface="Montserrat"/>
                <a:sym typeface="Montserrat"/>
              </a:rPr>
              <a:t>Handling</a:t>
            </a:r>
            <a:r>
              <a:rPr b="1" lang="en" sz="2300">
                <a:solidFill>
                  <a:schemeClr val="dk2"/>
                </a:solidFill>
                <a:latin typeface="Montserrat"/>
                <a:ea typeface="Montserrat"/>
                <a:cs typeface="Montserrat"/>
                <a:sym typeface="Montserrat"/>
              </a:rPr>
              <a:t> Missing Value</a:t>
            </a:r>
            <a:endParaRPr b="1" sz="2300">
              <a:solidFill>
                <a:schemeClr val="dk2"/>
              </a:solidFill>
              <a:latin typeface="Montserrat"/>
              <a:ea typeface="Montserrat"/>
              <a:cs typeface="Montserrat"/>
              <a:sym typeface="Montserrat"/>
            </a:endParaRPr>
          </a:p>
        </p:txBody>
      </p:sp>
      <p:sp>
        <p:nvSpPr>
          <p:cNvPr id="3092" name="Google Shape;3092;p52"/>
          <p:cNvSpPr txBox="1"/>
          <p:nvPr/>
        </p:nvSpPr>
        <p:spPr>
          <a:xfrm flipH="1">
            <a:off x="6396625" y="4787225"/>
            <a:ext cx="2730600" cy="2166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1600"/>
              </a:spcAft>
              <a:buNone/>
            </a:pPr>
            <a:r>
              <a:rPr lang="en" sz="1500">
                <a:solidFill>
                  <a:schemeClr val="dk2"/>
                </a:solidFill>
                <a:latin typeface="Lato"/>
                <a:ea typeface="Lato"/>
                <a:cs typeface="Lato"/>
                <a:sym typeface="Lato"/>
              </a:rPr>
              <a:t>Data </a:t>
            </a:r>
            <a:r>
              <a:rPr lang="en" sz="1500">
                <a:solidFill>
                  <a:schemeClr val="accent1"/>
                </a:solidFill>
                <a:latin typeface="Lato"/>
                <a:ea typeface="Lato"/>
                <a:cs typeface="Lato"/>
                <a:sym typeface="Lato"/>
              </a:rPr>
              <a:t>Preprocessing</a:t>
            </a:r>
            <a:endParaRPr sz="1500">
              <a:solidFill>
                <a:schemeClr val="accent1"/>
              </a:solidFill>
              <a:latin typeface="Lato"/>
              <a:ea typeface="Lato"/>
              <a:cs typeface="Lato"/>
              <a:sym typeface="Lato"/>
            </a:endParaRPr>
          </a:p>
        </p:txBody>
      </p:sp>
      <p:sp>
        <p:nvSpPr>
          <p:cNvPr id="3093" name="Google Shape;3093;p52"/>
          <p:cNvSpPr txBox="1"/>
          <p:nvPr/>
        </p:nvSpPr>
        <p:spPr>
          <a:xfrm>
            <a:off x="256225" y="2627475"/>
            <a:ext cx="5574900" cy="415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en" sz="1500">
                <a:solidFill>
                  <a:schemeClr val="dk2"/>
                </a:solidFill>
                <a:latin typeface="Lato"/>
                <a:ea typeface="Lato"/>
                <a:cs typeface="Lato"/>
                <a:sym typeface="Lato"/>
              </a:rPr>
              <a:t>Example Result Iterative Imputer : </a:t>
            </a:r>
            <a:endParaRPr sz="1500">
              <a:solidFill>
                <a:schemeClr val="dk2"/>
              </a:solidFill>
              <a:latin typeface="Lato"/>
              <a:ea typeface="Lato"/>
              <a:cs typeface="Lato"/>
              <a:sym typeface="Lato"/>
            </a:endParaRPr>
          </a:p>
        </p:txBody>
      </p:sp>
      <p:sp>
        <p:nvSpPr>
          <p:cNvPr id="3094" name="Google Shape;3094;p52"/>
          <p:cNvSpPr txBox="1"/>
          <p:nvPr/>
        </p:nvSpPr>
        <p:spPr>
          <a:xfrm>
            <a:off x="256225" y="644775"/>
            <a:ext cx="5574900" cy="646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en" sz="1500">
                <a:solidFill>
                  <a:schemeClr val="dk2"/>
                </a:solidFill>
                <a:latin typeface="Lato"/>
                <a:ea typeface="Lato"/>
                <a:cs typeface="Lato"/>
                <a:sym typeface="Lato"/>
              </a:rPr>
              <a:t>For handling missing value we used iterative imputer with initial strategy :  “median”</a:t>
            </a:r>
            <a:endParaRPr sz="1600">
              <a:solidFill>
                <a:schemeClr val="dk2"/>
              </a:solidFill>
              <a:latin typeface="Lato"/>
              <a:ea typeface="Lato"/>
              <a:cs typeface="Lato"/>
              <a:sym typeface="Lato"/>
            </a:endParaRPr>
          </a:p>
        </p:txBody>
      </p:sp>
      <p:pic>
        <p:nvPicPr>
          <p:cNvPr id="3095" name="Google Shape;3095;p52"/>
          <p:cNvPicPr preferRelativeResize="0"/>
          <p:nvPr/>
        </p:nvPicPr>
        <p:blipFill rotWithShape="1">
          <a:blip r:embed="rId3">
            <a:alphaModFix/>
          </a:blip>
          <a:srcRect b="3594" l="724" r="0" t="2305"/>
          <a:stretch/>
        </p:blipFill>
        <p:spPr>
          <a:xfrm>
            <a:off x="450138" y="1312650"/>
            <a:ext cx="5187075" cy="1314825"/>
          </a:xfrm>
          <a:prstGeom prst="rect">
            <a:avLst/>
          </a:prstGeom>
          <a:noFill/>
          <a:ln>
            <a:noFill/>
          </a:ln>
        </p:spPr>
      </p:pic>
      <p:pic>
        <p:nvPicPr>
          <p:cNvPr id="3096" name="Google Shape;3096;p52"/>
          <p:cNvPicPr preferRelativeResize="0"/>
          <p:nvPr/>
        </p:nvPicPr>
        <p:blipFill>
          <a:blip r:embed="rId4">
            <a:alphaModFix/>
          </a:blip>
          <a:stretch>
            <a:fillRect/>
          </a:stretch>
        </p:blipFill>
        <p:spPr>
          <a:xfrm>
            <a:off x="450153" y="3054425"/>
            <a:ext cx="2487805" cy="1949400"/>
          </a:xfrm>
          <a:prstGeom prst="rect">
            <a:avLst/>
          </a:prstGeom>
          <a:noFill/>
          <a:ln>
            <a:noFill/>
          </a:ln>
        </p:spPr>
      </p:pic>
      <p:grpSp>
        <p:nvGrpSpPr>
          <p:cNvPr id="3097" name="Google Shape;3097;p52"/>
          <p:cNvGrpSpPr/>
          <p:nvPr/>
        </p:nvGrpSpPr>
        <p:grpSpPr>
          <a:xfrm>
            <a:off x="5906986" y="1835482"/>
            <a:ext cx="2901373" cy="2723836"/>
            <a:chOff x="556125" y="238075"/>
            <a:chExt cx="6466175" cy="5235125"/>
          </a:xfrm>
        </p:grpSpPr>
        <p:sp>
          <p:nvSpPr>
            <p:cNvPr id="3098" name="Google Shape;3098;p52"/>
            <p:cNvSpPr/>
            <p:nvPr/>
          </p:nvSpPr>
          <p:spPr>
            <a:xfrm>
              <a:off x="966475" y="238075"/>
              <a:ext cx="5595525" cy="3934875"/>
            </a:xfrm>
            <a:custGeom>
              <a:rect b="b" l="l" r="r" t="t"/>
              <a:pathLst>
                <a:path extrusionOk="0" h="157395" w="223821">
                  <a:moveTo>
                    <a:pt x="129272" y="1"/>
                  </a:moveTo>
                  <a:cubicBezTo>
                    <a:pt x="113376" y="1"/>
                    <a:pt x="101060" y="6804"/>
                    <a:pt x="89618" y="15862"/>
                  </a:cubicBezTo>
                  <a:cubicBezTo>
                    <a:pt x="79562" y="23811"/>
                    <a:pt x="68655" y="31205"/>
                    <a:pt x="55605" y="34570"/>
                  </a:cubicBezTo>
                  <a:cubicBezTo>
                    <a:pt x="42665" y="37897"/>
                    <a:pt x="29688" y="39930"/>
                    <a:pt x="21037" y="50208"/>
                  </a:cubicBezTo>
                  <a:cubicBezTo>
                    <a:pt x="1" y="75237"/>
                    <a:pt x="2071" y="110951"/>
                    <a:pt x="32498" y="130287"/>
                  </a:cubicBezTo>
                  <a:cubicBezTo>
                    <a:pt x="61552" y="148815"/>
                    <a:pt x="113119" y="157395"/>
                    <a:pt x="136916" y="157395"/>
                  </a:cubicBezTo>
                  <a:cubicBezTo>
                    <a:pt x="139948" y="157395"/>
                    <a:pt x="142530" y="157255"/>
                    <a:pt x="144556" y="156980"/>
                  </a:cubicBezTo>
                  <a:cubicBezTo>
                    <a:pt x="144556" y="156980"/>
                    <a:pt x="146598" y="157363"/>
                    <a:pt x="150067" y="157363"/>
                  </a:cubicBezTo>
                  <a:cubicBezTo>
                    <a:pt x="158698" y="157363"/>
                    <a:pt x="176162" y="154992"/>
                    <a:pt x="192987" y="138457"/>
                  </a:cubicBezTo>
                  <a:cubicBezTo>
                    <a:pt x="216612" y="115277"/>
                    <a:pt x="223821" y="72871"/>
                    <a:pt x="208589" y="44552"/>
                  </a:cubicBezTo>
                  <a:cubicBezTo>
                    <a:pt x="193357" y="16232"/>
                    <a:pt x="162635" y="298"/>
                    <a:pt x="129657" y="2"/>
                  </a:cubicBezTo>
                  <a:cubicBezTo>
                    <a:pt x="129528" y="1"/>
                    <a:pt x="129400" y="1"/>
                    <a:pt x="1292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2"/>
            <p:cNvSpPr/>
            <p:nvPr/>
          </p:nvSpPr>
          <p:spPr>
            <a:xfrm>
              <a:off x="1144875" y="238125"/>
              <a:ext cx="5235975" cy="3934625"/>
            </a:xfrm>
            <a:custGeom>
              <a:rect b="b" l="l" r="r" t="t"/>
              <a:pathLst>
                <a:path extrusionOk="0" h="157385" w="209439">
                  <a:moveTo>
                    <a:pt x="122040" y="0"/>
                  </a:moveTo>
                  <a:cubicBezTo>
                    <a:pt x="106180" y="0"/>
                    <a:pt x="93906" y="6840"/>
                    <a:pt x="82482" y="15860"/>
                  </a:cubicBezTo>
                  <a:cubicBezTo>
                    <a:pt x="72426" y="23809"/>
                    <a:pt x="61519" y="31203"/>
                    <a:pt x="48469" y="34568"/>
                  </a:cubicBezTo>
                  <a:cubicBezTo>
                    <a:pt x="35529" y="37895"/>
                    <a:pt x="22552" y="39928"/>
                    <a:pt x="13901" y="50206"/>
                  </a:cubicBezTo>
                  <a:cubicBezTo>
                    <a:pt x="4770" y="61076"/>
                    <a:pt x="0" y="73941"/>
                    <a:pt x="0" y="86622"/>
                  </a:cubicBezTo>
                  <a:cubicBezTo>
                    <a:pt x="0" y="103148"/>
                    <a:pt x="8134" y="119341"/>
                    <a:pt x="25362" y="130285"/>
                  </a:cubicBezTo>
                  <a:cubicBezTo>
                    <a:pt x="54421" y="148807"/>
                    <a:pt x="105921" y="157384"/>
                    <a:pt x="129730" y="157384"/>
                  </a:cubicBezTo>
                  <a:cubicBezTo>
                    <a:pt x="132799" y="157384"/>
                    <a:pt x="135387" y="157236"/>
                    <a:pt x="137420" y="156978"/>
                  </a:cubicBezTo>
                  <a:cubicBezTo>
                    <a:pt x="137420" y="156978"/>
                    <a:pt x="139453" y="157347"/>
                    <a:pt x="142929" y="157347"/>
                  </a:cubicBezTo>
                  <a:cubicBezTo>
                    <a:pt x="151580" y="157347"/>
                    <a:pt x="169030" y="154981"/>
                    <a:pt x="185851" y="138455"/>
                  </a:cubicBezTo>
                  <a:cubicBezTo>
                    <a:pt x="201046" y="123556"/>
                    <a:pt x="209439" y="100671"/>
                    <a:pt x="209439" y="78674"/>
                  </a:cubicBezTo>
                  <a:cubicBezTo>
                    <a:pt x="209439" y="66510"/>
                    <a:pt x="206888" y="54643"/>
                    <a:pt x="201453" y="44550"/>
                  </a:cubicBezTo>
                  <a:cubicBezTo>
                    <a:pt x="186221" y="16230"/>
                    <a:pt x="155499" y="296"/>
                    <a:pt x="1225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2"/>
            <p:cNvSpPr/>
            <p:nvPr/>
          </p:nvSpPr>
          <p:spPr>
            <a:xfrm>
              <a:off x="2809475" y="4833575"/>
              <a:ext cx="2029700" cy="639625"/>
            </a:xfrm>
            <a:custGeom>
              <a:rect b="b" l="l" r="r" t="t"/>
              <a:pathLst>
                <a:path extrusionOk="0" h="25585" w="81188">
                  <a:moveTo>
                    <a:pt x="40594" y="0"/>
                  </a:moveTo>
                  <a:cubicBezTo>
                    <a:pt x="18190" y="0"/>
                    <a:pt x="0" y="5731"/>
                    <a:pt x="0" y="12792"/>
                  </a:cubicBezTo>
                  <a:cubicBezTo>
                    <a:pt x="0" y="19854"/>
                    <a:pt x="18190" y="25584"/>
                    <a:pt x="40594" y="25584"/>
                  </a:cubicBezTo>
                  <a:cubicBezTo>
                    <a:pt x="63035" y="25584"/>
                    <a:pt x="81188" y="19854"/>
                    <a:pt x="81188" y="12792"/>
                  </a:cubicBezTo>
                  <a:cubicBezTo>
                    <a:pt x="81188" y="5731"/>
                    <a:pt x="63035" y="0"/>
                    <a:pt x="40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2"/>
            <p:cNvSpPr/>
            <p:nvPr/>
          </p:nvSpPr>
          <p:spPr>
            <a:xfrm>
              <a:off x="2809475" y="4833575"/>
              <a:ext cx="2029700" cy="639625"/>
            </a:xfrm>
            <a:custGeom>
              <a:rect b="b" l="l" r="r" t="t"/>
              <a:pathLst>
                <a:path extrusionOk="0" h="25585" w="81188">
                  <a:moveTo>
                    <a:pt x="40594" y="0"/>
                  </a:moveTo>
                  <a:cubicBezTo>
                    <a:pt x="18190" y="0"/>
                    <a:pt x="0" y="5731"/>
                    <a:pt x="0" y="12792"/>
                  </a:cubicBezTo>
                  <a:cubicBezTo>
                    <a:pt x="0" y="19854"/>
                    <a:pt x="18190" y="25584"/>
                    <a:pt x="40594" y="25584"/>
                  </a:cubicBezTo>
                  <a:cubicBezTo>
                    <a:pt x="63035" y="25584"/>
                    <a:pt x="81188" y="19854"/>
                    <a:pt x="81188" y="12792"/>
                  </a:cubicBezTo>
                  <a:cubicBezTo>
                    <a:pt x="81188" y="5731"/>
                    <a:pt x="63035" y="0"/>
                    <a:pt x="405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2"/>
            <p:cNvSpPr/>
            <p:nvPr/>
          </p:nvSpPr>
          <p:spPr>
            <a:xfrm>
              <a:off x="2061750" y="1360175"/>
              <a:ext cx="3403150" cy="1928050"/>
            </a:xfrm>
            <a:custGeom>
              <a:rect b="b" l="l" r="r" t="t"/>
              <a:pathLst>
                <a:path extrusionOk="0" h="77122" w="136126">
                  <a:moveTo>
                    <a:pt x="68063" y="0"/>
                  </a:moveTo>
                  <a:cubicBezTo>
                    <a:pt x="30464" y="0"/>
                    <a:pt x="0" y="30501"/>
                    <a:pt x="0" y="68101"/>
                  </a:cubicBezTo>
                  <a:cubicBezTo>
                    <a:pt x="0" y="71132"/>
                    <a:pt x="185" y="74164"/>
                    <a:pt x="592" y="77121"/>
                  </a:cubicBezTo>
                  <a:lnTo>
                    <a:pt x="135534" y="77121"/>
                  </a:lnTo>
                  <a:cubicBezTo>
                    <a:pt x="135904" y="74164"/>
                    <a:pt x="136126" y="71132"/>
                    <a:pt x="136126" y="68101"/>
                  </a:cubicBezTo>
                  <a:cubicBezTo>
                    <a:pt x="136126" y="30501"/>
                    <a:pt x="105662" y="0"/>
                    <a:pt x="680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2"/>
            <p:cNvSpPr/>
            <p:nvPr/>
          </p:nvSpPr>
          <p:spPr>
            <a:xfrm>
              <a:off x="2053425" y="1352775"/>
              <a:ext cx="3418875" cy="1942850"/>
            </a:xfrm>
            <a:custGeom>
              <a:rect b="b" l="l" r="r" t="t"/>
              <a:pathLst>
                <a:path extrusionOk="0" h="77714" w="136755">
                  <a:moveTo>
                    <a:pt x="68396" y="629"/>
                  </a:moveTo>
                  <a:cubicBezTo>
                    <a:pt x="87103" y="629"/>
                    <a:pt x="104036" y="8208"/>
                    <a:pt x="116310" y="20482"/>
                  </a:cubicBezTo>
                  <a:cubicBezTo>
                    <a:pt x="128584" y="32720"/>
                    <a:pt x="136163" y="49652"/>
                    <a:pt x="136163" y="68397"/>
                  </a:cubicBezTo>
                  <a:cubicBezTo>
                    <a:pt x="136163" y="71327"/>
                    <a:pt x="135956" y="74223"/>
                    <a:pt x="135608" y="77085"/>
                  </a:cubicBezTo>
                  <a:lnTo>
                    <a:pt x="1184" y="77085"/>
                  </a:lnTo>
                  <a:cubicBezTo>
                    <a:pt x="836" y="74223"/>
                    <a:pt x="629" y="71327"/>
                    <a:pt x="629" y="68397"/>
                  </a:cubicBezTo>
                  <a:cubicBezTo>
                    <a:pt x="629" y="49652"/>
                    <a:pt x="8208" y="32720"/>
                    <a:pt x="20482" y="20482"/>
                  </a:cubicBezTo>
                  <a:cubicBezTo>
                    <a:pt x="32756" y="8208"/>
                    <a:pt x="49689" y="629"/>
                    <a:pt x="68396" y="629"/>
                  </a:cubicBezTo>
                  <a:close/>
                  <a:moveTo>
                    <a:pt x="68396" y="1"/>
                  </a:moveTo>
                  <a:cubicBezTo>
                    <a:pt x="30612" y="1"/>
                    <a:pt x="0" y="30612"/>
                    <a:pt x="0" y="68397"/>
                  </a:cubicBezTo>
                  <a:cubicBezTo>
                    <a:pt x="0" y="71465"/>
                    <a:pt x="222" y="74497"/>
                    <a:pt x="629" y="77454"/>
                  </a:cubicBezTo>
                  <a:cubicBezTo>
                    <a:pt x="629" y="77602"/>
                    <a:pt x="777" y="77713"/>
                    <a:pt x="925" y="77713"/>
                  </a:cubicBezTo>
                  <a:lnTo>
                    <a:pt x="135867" y="77713"/>
                  </a:lnTo>
                  <a:cubicBezTo>
                    <a:pt x="136015" y="77713"/>
                    <a:pt x="136163" y="77602"/>
                    <a:pt x="136163" y="77454"/>
                  </a:cubicBezTo>
                  <a:cubicBezTo>
                    <a:pt x="136570" y="74497"/>
                    <a:pt x="136755" y="71465"/>
                    <a:pt x="136755" y="68397"/>
                  </a:cubicBezTo>
                  <a:cubicBezTo>
                    <a:pt x="136755" y="30612"/>
                    <a:pt x="106143" y="1"/>
                    <a:pt x="68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2"/>
            <p:cNvSpPr/>
            <p:nvPr/>
          </p:nvSpPr>
          <p:spPr>
            <a:xfrm>
              <a:off x="2028475" y="3650500"/>
              <a:ext cx="3505750" cy="644250"/>
            </a:xfrm>
            <a:custGeom>
              <a:rect b="b" l="l" r="r" t="t"/>
              <a:pathLst>
                <a:path extrusionOk="0" h="25770" w="140230">
                  <a:moveTo>
                    <a:pt x="0" y="1"/>
                  </a:moveTo>
                  <a:lnTo>
                    <a:pt x="0" y="25769"/>
                  </a:lnTo>
                  <a:lnTo>
                    <a:pt x="140230" y="25769"/>
                  </a:lnTo>
                  <a:lnTo>
                    <a:pt x="1402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2"/>
            <p:cNvSpPr/>
            <p:nvPr/>
          </p:nvSpPr>
          <p:spPr>
            <a:xfrm>
              <a:off x="2021075" y="3643125"/>
              <a:ext cx="3521475" cy="659025"/>
            </a:xfrm>
            <a:custGeom>
              <a:rect b="b" l="l" r="r" t="t"/>
              <a:pathLst>
                <a:path extrusionOk="0" h="26361" w="140859">
                  <a:moveTo>
                    <a:pt x="140230" y="629"/>
                  </a:moveTo>
                  <a:lnTo>
                    <a:pt x="140230" y="25732"/>
                  </a:lnTo>
                  <a:lnTo>
                    <a:pt x="592" y="25732"/>
                  </a:lnTo>
                  <a:lnTo>
                    <a:pt x="592" y="629"/>
                  </a:lnTo>
                  <a:close/>
                  <a:moveTo>
                    <a:pt x="296" y="0"/>
                  </a:moveTo>
                  <a:cubicBezTo>
                    <a:pt x="222" y="0"/>
                    <a:pt x="148" y="37"/>
                    <a:pt x="74" y="74"/>
                  </a:cubicBezTo>
                  <a:cubicBezTo>
                    <a:pt x="37" y="148"/>
                    <a:pt x="0" y="222"/>
                    <a:pt x="0" y="296"/>
                  </a:cubicBezTo>
                  <a:lnTo>
                    <a:pt x="0" y="26064"/>
                  </a:lnTo>
                  <a:cubicBezTo>
                    <a:pt x="0" y="26138"/>
                    <a:pt x="37" y="26212"/>
                    <a:pt x="74" y="26286"/>
                  </a:cubicBezTo>
                  <a:cubicBezTo>
                    <a:pt x="148" y="26323"/>
                    <a:pt x="222" y="26360"/>
                    <a:pt x="296" y="26360"/>
                  </a:cubicBezTo>
                  <a:lnTo>
                    <a:pt x="140526" y="26360"/>
                  </a:lnTo>
                  <a:cubicBezTo>
                    <a:pt x="140637" y="26360"/>
                    <a:pt x="140711" y="26323"/>
                    <a:pt x="140747" y="26286"/>
                  </a:cubicBezTo>
                  <a:cubicBezTo>
                    <a:pt x="140821" y="26212"/>
                    <a:pt x="140858" y="26138"/>
                    <a:pt x="140858" y="26064"/>
                  </a:cubicBezTo>
                  <a:lnTo>
                    <a:pt x="140858" y="296"/>
                  </a:lnTo>
                  <a:cubicBezTo>
                    <a:pt x="140858" y="222"/>
                    <a:pt x="140821" y="148"/>
                    <a:pt x="140747" y="74"/>
                  </a:cubicBezTo>
                  <a:cubicBezTo>
                    <a:pt x="140711" y="37"/>
                    <a:pt x="140637" y="0"/>
                    <a:pt x="1405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2"/>
            <p:cNvSpPr/>
            <p:nvPr/>
          </p:nvSpPr>
          <p:spPr>
            <a:xfrm>
              <a:off x="3464775" y="920225"/>
              <a:ext cx="596175" cy="1592525"/>
            </a:xfrm>
            <a:custGeom>
              <a:rect b="b" l="l" r="r" t="t"/>
              <a:pathLst>
                <a:path extrusionOk="0" h="63701" w="23847">
                  <a:moveTo>
                    <a:pt x="0" y="0"/>
                  </a:moveTo>
                  <a:lnTo>
                    <a:pt x="0" y="63701"/>
                  </a:lnTo>
                  <a:lnTo>
                    <a:pt x="23847" y="63701"/>
                  </a:lnTo>
                  <a:lnTo>
                    <a:pt x="238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2"/>
            <p:cNvSpPr/>
            <p:nvPr/>
          </p:nvSpPr>
          <p:spPr>
            <a:xfrm>
              <a:off x="3457375" y="912825"/>
              <a:ext cx="611900" cy="1607325"/>
            </a:xfrm>
            <a:custGeom>
              <a:rect b="b" l="l" r="r" t="t"/>
              <a:pathLst>
                <a:path extrusionOk="0" h="64293" w="24476">
                  <a:moveTo>
                    <a:pt x="23847" y="592"/>
                  </a:moveTo>
                  <a:lnTo>
                    <a:pt x="23847" y="63664"/>
                  </a:lnTo>
                  <a:lnTo>
                    <a:pt x="629" y="63664"/>
                  </a:lnTo>
                  <a:lnTo>
                    <a:pt x="629" y="592"/>
                  </a:lnTo>
                  <a:close/>
                  <a:moveTo>
                    <a:pt x="296" y="1"/>
                  </a:moveTo>
                  <a:cubicBezTo>
                    <a:pt x="223" y="1"/>
                    <a:pt x="149" y="38"/>
                    <a:pt x="75" y="75"/>
                  </a:cubicBezTo>
                  <a:cubicBezTo>
                    <a:pt x="38" y="149"/>
                    <a:pt x="1" y="222"/>
                    <a:pt x="1" y="296"/>
                  </a:cubicBezTo>
                  <a:lnTo>
                    <a:pt x="1" y="63997"/>
                  </a:lnTo>
                  <a:cubicBezTo>
                    <a:pt x="1" y="64071"/>
                    <a:pt x="38" y="64145"/>
                    <a:pt x="75" y="64219"/>
                  </a:cubicBezTo>
                  <a:cubicBezTo>
                    <a:pt x="149" y="64256"/>
                    <a:pt x="223" y="64293"/>
                    <a:pt x="296" y="64293"/>
                  </a:cubicBezTo>
                  <a:lnTo>
                    <a:pt x="24143" y="64293"/>
                  </a:lnTo>
                  <a:cubicBezTo>
                    <a:pt x="24253" y="64293"/>
                    <a:pt x="24327" y="64256"/>
                    <a:pt x="24364" y="64219"/>
                  </a:cubicBezTo>
                  <a:cubicBezTo>
                    <a:pt x="24438" y="64145"/>
                    <a:pt x="24475" y="64071"/>
                    <a:pt x="24475" y="63997"/>
                  </a:cubicBezTo>
                  <a:lnTo>
                    <a:pt x="24475" y="296"/>
                  </a:lnTo>
                  <a:cubicBezTo>
                    <a:pt x="24475" y="222"/>
                    <a:pt x="24438" y="149"/>
                    <a:pt x="24364" y="75"/>
                  </a:cubicBezTo>
                  <a:cubicBezTo>
                    <a:pt x="24327" y="38"/>
                    <a:pt x="24253" y="1"/>
                    <a:pt x="24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2"/>
            <p:cNvSpPr/>
            <p:nvPr/>
          </p:nvSpPr>
          <p:spPr>
            <a:xfrm>
              <a:off x="3464775" y="920225"/>
              <a:ext cx="596175" cy="1349450"/>
            </a:xfrm>
            <a:custGeom>
              <a:rect b="b" l="l" r="r" t="t"/>
              <a:pathLst>
                <a:path extrusionOk="0" h="53978" w="23847">
                  <a:moveTo>
                    <a:pt x="0" y="0"/>
                  </a:moveTo>
                  <a:lnTo>
                    <a:pt x="0" y="53978"/>
                  </a:lnTo>
                  <a:lnTo>
                    <a:pt x="23847" y="53978"/>
                  </a:lnTo>
                  <a:lnTo>
                    <a:pt x="238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2"/>
            <p:cNvSpPr/>
            <p:nvPr/>
          </p:nvSpPr>
          <p:spPr>
            <a:xfrm>
              <a:off x="3457375" y="912825"/>
              <a:ext cx="611900" cy="1365175"/>
            </a:xfrm>
            <a:custGeom>
              <a:rect b="b" l="l" r="r" t="t"/>
              <a:pathLst>
                <a:path extrusionOk="0" h="54607" w="24476">
                  <a:moveTo>
                    <a:pt x="23847" y="592"/>
                  </a:moveTo>
                  <a:lnTo>
                    <a:pt x="23847" y="53978"/>
                  </a:lnTo>
                  <a:lnTo>
                    <a:pt x="629" y="53978"/>
                  </a:lnTo>
                  <a:lnTo>
                    <a:pt x="629" y="592"/>
                  </a:lnTo>
                  <a:close/>
                  <a:moveTo>
                    <a:pt x="296" y="1"/>
                  </a:moveTo>
                  <a:cubicBezTo>
                    <a:pt x="223" y="1"/>
                    <a:pt x="149" y="38"/>
                    <a:pt x="75" y="75"/>
                  </a:cubicBezTo>
                  <a:cubicBezTo>
                    <a:pt x="38" y="149"/>
                    <a:pt x="1" y="222"/>
                    <a:pt x="1" y="296"/>
                  </a:cubicBezTo>
                  <a:lnTo>
                    <a:pt x="1" y="54274"/>
                  </a:lnTo>
                  <a:cubicBezTo>
                    <a:pt x="1" y="54385"/>
                    <a:pt x="38" y="54458"/>
                    <a:pt x="75" y="54495"/>
                  </a:cubicBezTo>
                  <a:cubicBezTo>
                    <a:pt x="149" y="54569"/>
                    <a:pt x="223" y="54606"/>
                    <a:pt x="296" y="54606"/>
                  </a:cubicBezTo>
                  <a:lnTo>
                    <a:pt x="24143" y="54606"/>
                  </a:lnTo>
                  <a:cubicBezTo>
                    <a:pt x="24253" y="54606"/>
                    <a:pt x="24327" y="54569"/>
                    <a:pt x="24364" y="54495"/>
                  </a:cubicBezTo>
                  <a:cubicBezTo>
                    <a:pt x="24438" y="54458"/>
                    <a:pt x="24475" y="54385"/>
                    <a:pt x="24475" y="54274"/>
                  </a:cubicBezTo>
                  <a:lnTo>
                    <a:pt x="24475" y="296"/>
                  </a:lnTo>
                  <a:cubicBezTo>
                    <a:pt x="24475" y="222"/>
                    <a:pt x="24438" y="149"/>
                    <a:pt x="24364" y="75"/>
                  </a:cubicBezTo>
                  <a:cubicBezTo>
                    <a:pt x="24327" y="38"/>
                    <a:pt x="24253" y="1"/>
                    <a:pt x="24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2"/>
            <p:cNvSpPr/>
            <p:nvPr/>
          </p:nvSpPr>
          <p:spPr>
            <a:xfrm>
              <a:off x="2712425" y="920225"/>
              <a:ext cx="2101800" cy="1269975"/>
            </a:xfrm>
            <a:custGeom>
              <a:rect b="b" l="l" r="r" t="t"/>
              <a:pathLst>
                <a:path extrusionOk="0" h="50799" w="84072">
                  <a:moveTo>
                    <a:pt x="0" y="0"/>
                  </a:moveTo>
                  <a:lnTo>
                    <a:pt x="0" y="44365"/>
                  </a:lnTo>
                  <a:cubicBezTo>
                    <a:pt x="0" y="47914"/>
                    <a:pt x="2884" y="50798"/>
                    <a:pt x="6433" y="50798"/>
                  </a:cubicBezTo>
                  <a:lnTo>
                    <a:pt x="77639" y="50798"/>
                  </a:lnTo>
                  <a:cubicBezTo>
                    <a:pt x="81188" y="50798"/>
                    <a:pt x="84072" y="47914"/>
                    <a:pt x="84072" y="44365"/>
                  </a:cubicBezTo>
                  <a:lnTo>
                    <a:pt x="840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2"/>
            <p:cNvSpPr/>
            <p:nvPr/>
          </p:nvSpPr>
          <p:spPr>
            <a:xfrm>
              <a:off x="2705025" y="912825"/>
              <a:ext cx="2116600" cy="1284750"/>
            </a:xfrm>
            <a:custGeom>
              <a:rect b="b" l="l" r="r" t="t"/>
              <a:pathLst>
                <a:path extrusionOk="0" h="51390" w="84664">
                  <a:moveTo>
                    <a:pt x="84072" y="592"/>
                  </a:moveTo>
                  <a:lnTo>
                    <a:pt x="84072" y="44661"/>
                  </a:lnTo>
                  <a:cubicBezTo>
                    <a:pt x="84072" y="46362"/>
                    <a:pt x="83369" y="47878"/>
                    <a:pt x="82260" y="48987"/>
                  </a:cubicBezTo>
                  <a:cubicBezTo>
                    <a:pt x="81151" y="50096"/>
                    <a:pt x="79635" y="50761"/>
                    <a:pt x="77935" y="50761"/>
                  </a:cubicBezTo>
                  <a:lnTo>
                    <a:pt x="6729" y="50761"/>
                  </a:lnTo>
                  <a:cubicBezTo>
                    <a:pt x="5029" y="50761"/>
                    <a:pt x="3513" y="50096"/>
                    <a:pt x="2404" y="48987"/>
                  </a:cubicBezTo>
                  <a:cubicBezTo>
                    <a:pt x="1295" y="47878"/>
                    <a:pt x="592" y="46362"/>
                    <a:pt x="592" y="44661"/>
                  </a:cubicBezTo>
                  <a:lnTo>
                    <a:pt x="592" y="592"/>
                  </a:lnTo>
                  <a:close/>
                  <a:moveTo>
                    <a:pt x="296" y="1"/>
                  </a:moveTo>
                  <a:cubicBezTo>
                    <a:pt x="222" y="1"/>
                    <a:pt x="112" y="38"/>
                    <a:pt x="75" y="75"/>
                  </a:cubicBezTo>
                  <a:cubicBezTo>
                    <a:pt x="1" y="149"/>
                    <a:pt x="1" y="222"/>
                    <a:pt x="1" y="296"/>
                  </a:cubicBezTo>
                  <a:lnTo>
                    <a:pt x="1" y="44661"/>
                  </a:lnTo>
                  <a:cubicBezTo>
                    <a:pt x="1" y="48358"/>
                    <a:pt x="2995" y="51390"/>
                    <a:pt x="6729" y="51390"/>
                  </a:cubicBezTo>
                  <a:lnTo>
                    <a:pt x="77935" y="51390"/>
                  </a:lnTo>
                  <a:cubicBezTo>
                    <a:pt x="81669" y="51390"/>
                    <a:pt x="84663" y="48358"/>
                    <a:pt x="84663" y="44661"/>
                  </a:cubicBezTo>
                  <a:lnTo>
                    <a:pt x="84663" y="296"/>
                  </a:lnTo>
                  <a:cubicBezTo>
                    <a:pt x="84663" y="222"/>
                    <a:pt x="84626" y="149"/>
                    <a:pt x="84589" y="75"/>
                  </a:cubicBezTo>
                  <a:cubicBezTo>
                    <a:pt x="84515" y="38"/>
                    <a:pt x="84441" y="1"/>
                    <a:pt x="843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2"/>
            <p:cNvSpPr/>
            <p:nvPr/>
          </p:nvSpPr>
          <p:spPr>
            <a:xfrm>
              <a:off x="2535900" y="774200"/>
              <a:ext cx="2453925" cy="1269025"/>
            </a:xfrm>
            <a:custGeom>
              <a:rect b="b" l="l" r="r" t="t"/>
              <a:pathLst>
                <a:path extrusionOk="0" h="50761" w="98157">
                  <a:moveTo>
                    <a:pt x="3327" y="0"/>
                  </a:moveTo>
                  <a:cubicBezTo>
                    <a:pt x="1516" y="0"/>
                    <a:pt x="0" y="1479"/>
                    <a:pt x="0" y="3290"/>
                  </a:cubicBezTo>
                  <a:lnTo>
                    <a:pt x="0" y="47433"/>
                  </a:lnTo>
                  <a:cubicBezTo>
                    <a:pt x="0" y="49282"/>
                    <a:pt x="1516" y="50761"/>
                    <a:pt x="3327" y="50761"/>
                  </a:cubicBezTo>
                  <a:lnTo>
                    <a:pt x="94867" y="50761"/>
                  </a:lnTo>
                  <a:cubicBezTo>
                    <a:pt x="96678" y="50761"/>
                    <a:pt x="98157" y="49282"/>
                    <a:pt x="98157" y="47433"/>
                  </a:cubicBezTo>
                  <a:lnTo>
                    <a:pt x="98157" y="3290"/>
                  </a:lnTo>
                  <a:cubicBezTo>
                    <a:pt x="98157" y="1479"/>
                    <a:pt x="96678" y="0"/>
                    <a:pt x="948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2"/>
            <p:cNvSpPr/>
            <p:nvPr/>
          </p:nvSpPr>
          <p:spPr>
            <a:xfrm>
              <a:off x="2528500" y="765875"/>
              <a:ext cx="2469650" cy="1284750"/>
            </a:xfrm>
            <a:custGeom>
              <a:rect b="b" l="l" r="r" t="t"/>
              <a:pathLst>
                <a:path extrusionOk="0" h="51390" w="98786">
                  <a:moveTo>
                    <a:pt x="95163" y="629"/>
                  </a:moveTo>
                  <a:cubicBezTo>
                    <a:pt x="95976" y="629"/>
                    <a:pt x="96715" y="962"/>
                    <a:pt x="97270" y="1516"/>
                  </a:cubicBezTo>
                  <a:cubicBezTo>
                    <a:pt x="97824" y="2034"/>
                    <a:pt x="98157" y="2810"/>
                    <a:pt x="98157" y="3623"/>
                  </a:cubicBezTo>
                  <a:lnTo>
                    <a:pt x="98157" y="47766"/>
                  </a:lnTo>
                  <a:cubicBezTo>
                    <a:pt x="98157" y="48617"/>
                    <a:pt x="97824" y="49356"/>
                    <a:pt x="97270" y="49911"/>
                  </a:cubicBezTo>
                  <a:cubicBezTo>
                    <a:pt x="96715" y="50428"/>
                    <a:pt x="95976" y="50798"/>
                    <a:pt x="95163" y="50798"/>
                  </a:cubicBezTo>
                  <a:lnTo>
                    <a:pt x="3623" y="50798"/>
                  </a:lnTo>
                  <a:cubicBezTo>
                    <a:pt x="2810" y="50798"/>
                    <a:pt x="2034" y="50428"/>
                    <a:pt x="1516" y="49911"/>
                  </a:cubicBezTo>
                  <a:cubicBezTo>
                    <a:pt x="962" y="49356"/>
                    <a:pt x="629" y="48617"/>
                    <a:pt x="629" y="47766"/>
                  </a:cubicBezTo>
                  <a:lnTo>
                    <a:pt x="629" y="3623"/>
                  </a:lnTo>
                  <a:cubicBezTo>
                    <a:pt x="629" y="2810"/>
                    <a:pt x="962" y="2034"/>
                    <a:pt x="1516" y="1516"/>
                  </a:cubicBezTo>
                  <a:cubicBezTo>
                    <a:pt x="2034" y="962"/>
                    <a:pt x="2810" y="629"/>
                    <a:pt x="3623" y="629"/>
                  </a:cubicBezTo>
                  <a:close/>
                  <a:moveTo>
                    <a:pt x="3623" y="0"/>
                  </a:moveTo>
                  <a:cubicBezTo>
                    <a:pt x="1627" y="0"/>
                    <a:pt x="0" y="1627"/>
                    <a:pt x="0" y="3623"/>
                  </a:cubicBezTo>
                  <a:lnTo>
                    <a:pt x="0" y="47766"/>
                  </a:lnTo>
                  <a:cubicBezTo>
                    <a:pt x="0" y="49763"/>
                    <a:pt x="1627" y="51390"/>
                    <a:pt x="3623" y="51390"/>
                  </a:cubicBezTo>
                  <a:lnTo>
                    <a:pt x="95163" y="51390"/>
                  </a:lnTo>
                  <a:cubicBezTo>
                    <a:pt x="97159" y="51390"/>
                    <a:pt x="98786" y="49763"/>
                    <a:pt x="98786" y="47766"/>
                  </a:cubicBezTo>
                  <a:lnTo>
                    <a:pt x="98786" y="3623"/>
                  </a:lnTo>
                  <a:cubicBezTo>
                    <a:pt x="98786" y="1627"/>
                    <a:pt x="97159" y="0"/>
                    <a:pt x="951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2"/>
            <p:cNvSpPr/>
            <p:nvPr/>
          </p:nvSpPr>
          <p:spPr>
            <a:xfrm>
              <a:off x="2673600" y="862000"/>
              <a:ext cx="2179450" cy="1093425"/>
            </a:xfrm>
            <a:custGeom>
              <a:rect b="b" l="l" r="r" t="t"/>
              <a:pathLst>
                <a:path extrusionOk="0" h="43737" w="87178">
                  <a:moveTo>
                    <a:pt x="2552" y="0"/>
                  </a:moveTo>
                  <a:cubicBezTo>
                    <a:pt x="1147" y="0"/>
                    <a:pt x="1" y="1146"/>
                    <a:pt x="1" y="2588"/>
                  </a:cubicBezTo>
                  <a:lnTo>
                    <a:pt x="1" y="41149"/>
                  </a:lnTo>
                  <a:cubicBezTo>
                    <a:pt x="1" y="42554"/>
                    <a:pt x="1147" y="43737"/>
                    <a:pt x="2552" y="43737"/>
                  </a:cubicBezTo>
                  <a:lnTo>
                    <a:pt x="84589" y="43737"/>
                  </a:lnTo>
                  <a:cubicBezTo>
                    <a:pt x="86031" y="43737"/>
                    <a:pt x="87177" y="42554"/>
                    <a:pt x="87177" y="41149"/>
                  </a:cubicBezTo>
                  <a:lnTo>
                    <a:pt x="87177" y="2588"/>
                  </a:lnTo>
                  <a:cubicBezTo>
                    <a:pt x="87177" y="1146"/>
                    <a:pt x="86031" y="0"/>
                    <a:pt x="845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2"/>
            <p:cNvSpPr/>
            <p:nvPr/>
          </p:nvSpPr>
          <p:spPr>
            <a:xfrm>
              <a:off x="2665275" y="853675"/>
              <a:ext cx="2196100" cy="1109150"/>
            </a:xfrm>
            <a:custGeom>
              <a:rect b="b" l="l" r="r" t="t"/>
              <a:pathLst>
                <a:path extrusionOk="0" h="44366" w="87844">
                  <a:moveTo>
                    <a:pt x="84922" y="629"/>
                  </a:moveTo>
                  <a:cubicBezTo>
                    <a:pt x="86179" y="629"/>
                    <a:pt x="87215" y="1664"/>
                    <a:pt x="87215" y="2921"/>
                  </a:cubicBezTo>
                  <a:lnTo>
                    <a:pt x="87215" y="41482"/>
                  </a:lnTo>
                  <a:cubicBezTo>
                    <a:pt x="87215" y="42739"/>
                    <a:pt x="86179" y="43737"/>
                    <a:pt x="84922" y="43737"/>
                  </a:cubicBezTo>
                  <a:lnTo>
                    <a:pt x="2885" y="43737"/>
                  </a:lnTo>
                  <a:cubicBezTo>
                    <a:pt x="1628" y="43737"/>
                    <a:pt x="629" y="42739"/>
                    <a:pt x="629" y="41482"/>
                  </a:cubicBezTo>
                  <a:lnTo>
                    <a:pt x="629" y="2921"/>
                  </a:lnTo>
                  <a:cubicBezTo>
                    <a:pt x="629" y="1664"/>
                    <a:pt x="1628" y="629"/>
                    <a:pt x="2885" y="629"/>
                  </a:cubicBezTo>
                  <a:close/>
                  <a:moveTo>
                    <a:pt x="2885" y="0"/>
                  </a:moveTo>
                  <a:cubicBezTo>
                    <a:pt x="1295" y="0"/>
                    <a:pt x="1" y="1294"/>
                    <a:pt x="1" y="2921"/>
                  </a:cubicBezTo>
                  <a:lnTo>
                    <a:pt x="1" y="41482"/>
                  </a:lnTo>
                  <a:cubicBezTo>
                    <a:pt x="1" y="43071"/>
                    <a:pt x="1295" y="44365"/>
                    <a:pt x="2885" y="44365"/>
                  </a:cubicBezTo>
                  <a:lnTo>
                    <a:pt x="84922" y="44365"/>
                  </a:lnTo>
                  <a:cubicBezTo>
                    <a:pt x="86549" y="44365"/>
                    <a:pt x="87843" y="43071"/>
                    <a:pt x="87843" y="41482"/>
                  </a:cubicBezTo>
                  <a:lnTo>
                    <a:pt x="87843" y="2921"/>
                  </a:lnTo>
                  <a:cubicBezTo>
                    <a:pt x="87843" y="1294"/>
                    <a:pt x="86549" y="0"/>
                    <a:pt x="849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2"/>
            <p:cNvSpPr/>
            <p:nvPr/>
          </p:nvSpPr>
          <p:spPr>
            <a:xfrm>
              <a:off x="4701450" y="975675"/>
              <a:ext cx="62875" cy="15750"/>
            </a:xfrm>
            <a:custGeom>
              <a:rect b="b" l="l" r="r" t="t"/>
              <a:pathLst>
                <a:path extrusionOk="0" h="630" w="2515">
                  <a:moveTo>
                    <a:pt x="296" y="1"/>
                  </a:moveTo>
                  <a:cubicBezTo>
                    <a:pt x="111" y="1"/>
                    <a:pt x="0" y="149"/>
                    <a:pt x="0" y="296"/>
                  </a:cubicBezTo>
                  <a:cubicBezTo>
                    <a:pt x="0" y="481"/>
                    <a:pt x="111" y="629"/>
                    <a:pt x="296" y="629"/>
                  </a:cubicBezTo>
                  <a:lnTo>
                    <a:pt x="2218" y="629"/>
                  </a:lnTo>
                  <a:cubicBezTo>
                    <a:pt x="2366" y="629"/>
                    <a:pt x="2514" y="481"/>
                    <a:pt x="2514" y="296"/>
                  </a:cubicBezTo>
                  <a:cubicBezTo>
                    <a:pt x="2514" y="149"/>
                    <a:pt x="2366" y="1"/>
                    <a:pt x="22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2"/>
            <p:cNvSpPr/>
            <p:nvPr/>
          </p:nvSpPr>
          <p:spPr>
            <a:xfrm>
              <a:off x="4382575" y="975675"/>
              <a:ext cx="274525" cy="15750"/>
            </a:xfrm>
            <a:custGeom>
              <a:rect b="b" l="l" r="r" t="t"/>
              <a:pathLst>
                <a:path extrusionOk="0" h="630" w="10981">
                  <a:moveTo>
                    <a:pt x="333" y="1"/>
                  </a:moveTo>
                  <a:cubicBezTo>
                    <a:pt x="148" y="1"/>
                    <a:pt x="0" y="149"/>
                    <a:pt x="0" y="296"/>
                  </a:cubicBezTo>
                  <a:cubicBezTo>
                    <a:pt x="0" y="481"/>
                    <a:pt x="148" y="629"/>
                    <a:pt x="333" y="629"/>
                  </a:cubicBezTo>
                  <a:lnTo>
                    <a:pt x="10685" y="629"/>
                  </a:lnTo>
                  <a:cubicBezTo>
                    <a:pt x="10833" y="629"/>
                    <a:pt x="10981" y="481"/>
                    <a:pt x="10981" y="296"/>
                  </a:cubicBezTo>
                  <a:cubicBezTo>
                    <a:pt x="10981" y="149"/>
                    <a:pt x="10833" y="1"/>
                    <a:pt x="106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2"/>
            <p:cNvSpPr/>
            <p:nvPr/>
          </p:nvSpPr>
          <p:spPr>
            <a:xfrm>
              <a:off x="3640375" y="975675"/>
              <a:ext cx="672900" cy="15750"/>
            </a:xfrm>
            <a:custGeom>
              <a:rect b="b" l="l" r="r" t="t"/>
              <a:pathLst>
                <a:path extrusionOk="0" h="630" w="26916">
                  <a:moveTo>
                    <a:pt x="334" y="1"/>
                  </a:moveTo>
                  <a:cubicBezTo>
                    <a:pt x="149" y="1"/>
                    <a:pt x="1" y="149"/>
                    <a:pt x="1" y="296"/>
                  </a:cubicBezTo>
                  <a:cubicBezTo>
                    <a:pt x="1" y="481"/>
                    <a:pt x="149" y="629"/>
                    <a:pt x="334" y="629"/>
                  </a:cubicBezTo>
                  <a:lnTo>
                    <a:pt x="26620" y="629"/>
                  </a:lnTo>
                  <a:cubicBezTo>
                    <a:pt x="26805" y="629"/>
                    <a:pt x="26915" y="481"/>
                    <a:pt x="26915" y="296"/>
                  </a:cubicBezTo>
                  <a:cubicBezTo>
                    <a:pt x="26915" y="149"/>
                    <a:pt x="26805" y="1"/>
                    <a:pt x="26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2"/>
            <p:cNvSpPr/>
            <p:nvPr/>
          </p:nvSpPr>
          <p:spPr>
            <a:xfrm>
              <a:off x="2927775" y="975675"/>
              <a:ext cx="664575" cy="15750"/>
            </a:xfrm>
            <a:custGeom>
              <a:rect b="b" l="l" r="r" t="t"/>
              <a:pathLst>
                <a:path extrusionOk="0" h="630" w="26583">
                  <a:moveTo>
                    <a:pt x="296" y="1"/>
                  </a:moveTo>
                  <a:cubicBezTo>
                    <a:pt x="148" y="1"/>
                    <a:pt x="1" y="149"/>
                    <a:pt x="1" y="296"/>
                  </a:cubicBezTo>
                  <a:cubicBezTo>
                    <a:pt x="1" y="481"/>
                    <a:pt x="148" y="629"/>
                    <a:pt x="296" y="629"/>
                  </a:cubicBezTo>
                  <a:lnTo>
                    <a:pt x="26287" y="629"/>
                  </a:lnTo>
                  <a:cubicBezTo>
                    <a:pt x="26435" y="629"/>
                    <a:pt x="26582" y="481"/>
                    <a:pt x="26582" y="296"/>
                  </a:cubicBezTo>
                  <a:cubicBezTo>
                    <a:pt x="26582" y="149"/>
                    <a:pt x="26435" y="1"/>
                    <a:pt x="262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2"/>
            <p:cNvSpPr/>
            <p:nvPr/>
          </p:nvSpPr>
          <p:spPr>
            <a:xfrm>
              <a:off x="2762325" y="975675"/>
              <a:ext cx="87850" cy="15750"/>
            </a:xfrm>
            <a:custGeom>
              <a:rect b="b" l="l" r="r" t="t"/>
              <a:pathLst>
                <a:path extrusionOk="0" h="630" w="3514">
                  <a:moveTo>
                    <a:pt x="297" y="1"/>
                  </a:moveTo>
                  <a:cubicBezTo>
                    <a:pt x="149" y="1"/>
                    <a:pt x="1" y="149"/>
                    <a:pt x="1" y="296"/>
                  </a:cubicBezTo>
                  <a:cubicBezTo>
                    <a:pt x="1" y="481"/>
                    <a:pt x="149" y="629"/>
                    <a:pt x="297" y="629"/>
                  </a:cubicBezTo>
                  <a:lnTo>
                    <a:pt x="3217" y="629"/>
                  </a:lnTo>
                  <a:cubicBezTo>
                    <a:pt x="3365" y="629"/>
                    <a:pt x="3513" y="481"/>
                    <a:pt x="3513" y="296"/>
                  </a:cubicBezTo>
                  <a:cubicBezTo>
                    <a:pt x="3513" y="149"/>
                    <a:pt x="3365" y="1"/>
                    <a:pt x="32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2"/>
            <p:cNvSpPr/>
            <p:nvPr/>
          </p:nvSpPr>
          <p:spPr>
            <a:xfrm>
              <a:off x="4518425" y="1107850"/>
              <a:ext cx="245900" cy="14800"/>
            </a:xfrm>
            <a:custGeom>
              <a:rect b="b" l="l" r="r" t="t"/>
              <a:pathLst>
                <a:path extrusionOk="0" h="592" w="9836">
                  <a:moveTo>
                    <a:pt x="334" y="0"/>
                  </a:moveTo>
                  <a:cubicBezTo>
                    <a:pt x="149" y="0"/>
                    <a:pt x="1" y="111"/>
                    <a:pt x="1" y="296"/>
                  </a:cubicBezTo>
                  <a:cubicBezTo>
                    <a:pt x="1" y="481"/>
                    <a:pt x="149" y="592"/>
                    <a:pt x="334" y="592"/>
                  </a:cubicBezTo>
                  <a:lnTo>
                    <a:pt x="9539" y="592"/>
                  </a:lnTo>
                  <a:cubicBezTo>
                    <a:pt x="9687" y="592"/>
                    <a:pt x="9835" y="481"/>
                    <a:pt x="9835" y="296"/>
                  </a:cubicBezTo>
                  <a:cubicBezTo>
                    <a:pt x="9835" y="111"/>
                    <a:pt x="9687" y="0"/>
                    <a:pt x="95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2"/>
            <p:cNvSpPr/>
            <p:nvPr/>
          </p:nvSpPr>
          <p:spPr>
            <a:xfrm>
              <a:off x="3946325" y="1107850"/>
              <a:ext cx="537025" cy="14800"/>
            </a:xfrm>
            <a:custGeom>
              <a:rect b="b" l="l" r="r" t="t"/>
              <a:pathLst>
                <a:path extrusionOk="0" h="592" w="21481">
                  <a:moveTo>
                    <a:pt x="296" y="0"/>
                  </a:moveTo>
                  <a:cubicBezTo>
                    <a:pt x="111" y="0"/>
                    <a:pt x="0" y="111"/>
                    <a:pt x="0" y="296"/>
                  </a:cubicBezTo>
                  <a:cubicBezTo>
                    <a:pt x="0" y="481"/>
                    <a:pt x="111" y="592"/>
                    <a:pt x="296" y="592"/>
                  </a:cubicBezTo>
                  <a:lnTo>
                    <a:pt x="21184" y="592"/>
                  </a:lnTo>
                  <a:cubicBezTo>
                    <a:pt x="21332" y="592"/>
                    <a:pt x="21480" y="481"/>
                    <a:pt x="21480" y="296"/>
                  </a:cubicBezTo>
                  <a:cubicBezTo>
                    <a:pt x="21480" y="111"/>
                    <a:pt x="21332" y="0"/>
                    <a:pt x="211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2"/>
            <p:cNvSpPr/>
            <p:nvPr/>
          </p:nvSpPr>
          <p:spPr>
            <a:xfrm>
              <a:off x="3805825" y="1107850"/>
              <a:ext cx="83200" cy="14800"/>
            </a:xfrm>
            <a:custGeom>
              <a:rect b="b" l="l" r="r" t="t"/>
              <a:pathLst>
                <a:path extrusionOk="0" h="592" w="3328">
                  <a:moveTo>
                    <a:pt x="333" y="0"/>
                  </a:moveTo>
                  <a:cubicBezTo>
                    <a:pt x="149" y="0"/>
                    <a:pt x="1" y="111"/>
                    <a:pt x="1" y="296"/>
                  </a:cubicBezTo>
                  <a:cubicBezTo>
                    <a:pt x="1" y="481"/>
                    <a:pt x="149" y="592"/>
                    <a:pt x="333" y="592"/>
                  </a:cubicBezTo>
                  <a:lnTo>
                    <a:pt x="3032" y="592"/>
                  </a:lnTo>
                  <a:cubicBezTo>
                    <a:pt x="3217" y="592"/>
                    <a:pt x="3328" y="481"/>
                    <a:pt x="3328" y="296"/>
                  </a:cubicBezTo>
                  <a:cubicBezTo>
                    <a:pt x="3328" y="111"/>
                    <a:pt x="3217" y="0"/>
                    <a:pt x="30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2"/>
            <p:cNvSpPr/>
            <p:nvPr/>
          </p:nvSpPr>
          <p:spPr>
            <a:xfrm>
              <a:off x="3653325" y="1107850"/>
              <a:ext cx="125725" cy="14800"/>
            </a:xfrm>
            <a:custGeom>
              <a:rect b="b" l="l" r="r" t="t"/>
              <a:pathLst>
                <a:path extrusionOk="0" h="592" w="5029">
                  <a:moveTo>
                    <a:pt x="296" y="0"/>
                  </a:moveTo>
                  <a:cubicBezTo>
                    <a:pt x="148" y="0"/>
                    <a:pt x="0" y="111"/>
                    <a:pt x="0" y="296"/>
                  </a:cubicBezTo>
                  <a:cubicBezTo>
                    <a:pt x="0" y="481"/>
                    <a:pt x="148" y="592"/>
                    <a:pt x="296" y="592"/>
                  </a:cubicBezTo>
                  <a:lnTo>
                    <a:pt x="4733" y="592"/>
                  </a:lnTo>
                  <a:cubicBezTo>
                    <a:pt x="4881" y="592"/>
                    <a:pt x="5028" y="481"/>
                    <a:pt x="5028" y="296"/>
                  </a:cubicBezTo>
                  <a:cubicBezTo>
                    <a:pt x="5028" y="111"/>
                    <a:pt x="4881" y="0"/>
                    <a:pt x="47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2"/>
            <p:cNvSpPr/>
            <p:nvPr/>
          </p:nvSpPr>
          <p:spPr>
            <a:xfrm>
              <a:off x="3131125" y="1107850"/>
              <a:ext cx="490800" cy="14800"/>
            </a:xfrm>
            <a:custGeom>
              <a:rect b="b" l="l" r="r" t="t"/>
              <a:pathLst>
                <a:path extrusionOk="0" h="592" w="19632">
                  <a:moveTo>
                    <a:pt x="333" y="0"/>
                  </a:moveTo>
                  <a:cubicBezTo>
                    <a:pt x="148" y="0"/>
                    <a:pt x="0" y="111"/>
                    <a:pt x="0" y="296"/>
                  </a:cubicBezTo>
                  <a:cubicBezTo>
                    <a:pt x="0" y="481"/>
                    <a:pt x="148" y="592"/>
                    <a:pt x="333" y="592"/>
                  </a:cubicBezTo>
                  <a:lnTo>
                    <a:pt x="19336" y="592"/>
                  </a:lnTo>
                  <a:cubicBezTo>
                    <a:pt x="19484" y="592"/>
                    <a:pt x="19631" y="481"/>
                    <a:pt x="19631" y="296"/>
                  </a:cubicBezTo>
                  <a:cubicBezTo>
                    <a:pt x="19631" y="111"/>
                    <a:pt x="19484" y="0"/>
                    <a:pt x="193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2"/>
            <p:cNvSpPr/>
            <p:nvPr/>
          </p:nvSpPr>
          <p:spPr>
            <a:xfrm>
              <a:off x="2762325" y="1107850"/>
              <a:ext cx="320750" cy="14800"/>
            </a:xfrm>
            <a:custGeom>
              <a:rect b="b" l="l" r="r" t="t"/>
              <a:pathLst>
                <a:path extrusionOk="0" h="592" w="12830">
                  <a:moveTo>
                    <a:pt x="297" y="0"/>
                  </a:moveTo>
                  <a:cubicBezTo>
                    <a:pt x="149" y="0"/>
                    <a:pt x="1" y="111"/>
                    <a:pt x="1" y="296"/>
                  </a:cubicBezTo>
                  <a:cubicBezTo>
                    <a:pt x="1" y="481"/>
                    <a:pt x="149" y="592"/>
                    <a:pt x="297" y="592"/>
                  </a:cubicBezTo>
                  <a:lnTo>
                    <a:pt x="12534" y="592"/>
                  </a:lnTo>
                  <a:cubicBezTo>
                    <a:pt x="12719" y="592"/>
                    <a:pt x="12830" y="481"/>
                    <a:pt x="12830" y="296"/>
                  </a:cubicBezTo>
                  <a:cubicBezTo>
                    <a:pt x="12830" y="111"/>
                    <a:pt x="12719" y="0"/>
                    <a:pt x="125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2"/>
            <p:cNvSpPr/>
            <p:nvPr/>
          </p:nvSpPr>
          <p:spPr>
            <a:xfrm>
              <a:off x="4696825" y="1239100"/>
              <a:ext cx="67500" cy="15725"/>
            </a:xfrm>
            <a:custGeom>
              <a:rect b="b" l="l" r="r" t="t"/>
              <a:pathLst>
                <a:path extrusionOk="0" h="629" w="2700">
                  <a:moveTo>
                    <a:pt x="296" y="0"/>
                  </a:moveTo>
                  <a:cubicBezTo>
                    <a:pt x="148" y="0"/>
                    <a:pt x="0" y="148"/>
                    <a:pt x="0" y="333"/>
                  </a:cubicBezTo>
                  <a:cubicBezTo>
                    <a:pt x="0" y="481"/>
                    <a:pt x="148" y="629"/>
                    <a:pt x="296" y="629"/>
                  </a:cubicBezTo>
                  <a:lnTo>
                    <a:pt x="2403" y="629"/>
                  </a:lnTo>
                  <a:cubicBezTo>
                    <a:pt x="2551" y="629"/>
                    <a:pt x="2699" y="481"/>
                    <a:pt x="2699" y="333"/>
                  </a:cubicBezTo>
                  <a:cubicBezTo>
                    <a:pt x="2699" y="148"/>
                    <a:pt x="2551" y="0"/>
                    <a:pt x="24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2"/>
            <p:cNvSpPr/>
            <p:nvPr/>
          </p:nvSpPr>
          <p:spPr>
            <a:xfrm>
              <a:off x="3585850" y="1239100"/>
              <a:ext cx="1058300" cy="15725"/>
            </a:xfrm>
            <a:custGeom>
              <a:rect b="b" l="l" r="r" t="t"/>
              <a:pathLst>
                <a:path extrusionOk="0" h="629" w="42332">
                  <a:moveTo>
                    <a:pt x="296" y="0"/>
                  </a:moveTo>
                  <a:cubicBezTo>
                    <a:pt x="112" y="0"/>
                    <a:pt x="1" y="148"/>
                    <a:pt x="1" y="333"/>
                  </a:cubicBezTo>
                  <a:cubicBezTo>
                    <a:pt x="1" y="481"/>
                    <a:pt x="112" y="629"/>
                    <a:pt x="296" y="629"/>
                  </a:cubicBezTo>
                  <a:lnTo>
                    <a:pt x="42036" y="629"/>
                  </a:lnTo>
                  <a:cubicBezTo>
                    <a:pt x="42221" y="629"/>
                    <a:pt x="42332" y="481"/>
                    <a:pt x="42332" y="333"/>
                  </a:cubicBezTo>
                  <a:cubicBezTo>
                    <a:pt x="42332" y="148"/>
                    <a:pt x="42221" y="0"/>
                    <a:pt x="420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2"/>
            <p:cNvSpPr/>
            <p:nvPr/>
          </p:nvSpPr>
          <p:spPr>
            <a:xfrm>
              <a:off x="3327050" y="1239100"/>
              <a:ext cx="201525" cy="15725"/>
            </a:xfrm>
            <a:custGeom>
              <a:rect b="b" l="l" r="r" t="t"/>
              <a:pathLst>
                <a:path extrusionOk="0" h="629" w="8061">
                  <a:moveTo>
                    <a:pt x="297" y="0"/>
                  </a:moveTo>
                  <a:cubicBezTo>
                    <a:pt x="112" y="0"/>
                    <a:pt x="1" y="148"/>
                    <a:pt x="1" y="333"/>
                  </a:cubicBezTo>
                  <a:cubicBezTo>
                    <a:pt x="1" y="481"/>
                    <a:pt x="112" y="629"/>
                    <a:pt x="297" y="629"/>
                  </a:cubicBezTo>
                  <a:lnTo>
                    <a:pt x="7765" y="629"/>
                  </a:lnTo>
                  <a:cubicBezTo>
                    <a:pt x="7913" y="629"/>
                    <a:pt x="8060" y="481"/>
                    <a:pt x="8060" y="333"/>
                  </a:cubicBezTo>
                  <a:cubicBezTo>
                    <a:pt x="8060" y="148"/>
                    <a:pt x="7913" y="0"/>
                    <a:pt x="77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2"/>
            <p:cNvSpPr/>
            <p:nvPr/>
          </p:nvSpPr>
          <p:spPr>
            <a:xfrm>
              <a:off x="2762325" y="1239100"/>
              <a:ext cx="448300" cy="15725"/>
            </a:xfrm>
            <a:custGeom>
              <a:rect b="b" l="l" r="r" t="t"/>
              <a:pathLst>
                <a:path extrusionOk="0" h="629" w="17932">
                  <a:moveTo>
                    <a:pt x="297" y="0"/>
                  </a:moveTo>
                  <a:cubicBezTo>
                    <a:pt x="149" y="0"/>
                    <a:pt x="1" y="148"/>
                    <a:pt x="1" y="333"/>
                  </a:cubicBezTo>
                  <a:cubicBezTo>
                    <a:pt x="1" y="481"/>
                    <a:pt x="149" y="629"/>
                    <a:pt x="297" y="629"/>
                  </a:cubicBezTo>
                  <a:lnTo>
                    <a:pt x="17636" y="629"/>
                  </a:lnTo>
                  <a:cubicBezTo>
                    <a:pt x="17784" y="629"/>
                    <a:pt x="17932" y="481"/>
                    <a:pt x="17932" y="333"/>
                  </a:cubicBezTo>
                  <a:cubicBezTo>
                    <a:pt x="17932" y="148"/>
                    <a:pt x="17784" y="0"/>
                    <a:pt x="176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2"/>
            <p:cNvSpPr/>
            <p:nvPr/>
          </p:nvSpPr>
          <p:spPr>
            <a:xfrm>
              <a:off x="4650600" y="1371275"/>
              <a:ext cx="113725" cy="15725"/>
            </a:xfrm>
            <a:custGeom>
              <a:rect b="b" l="l" r="r" t="t"/>
              <a:pathLst>
                <a:path extrusionOk="0" h="629" w="4549">
                  <a:moveTo>
                    <a:pt x="297" y="0"/>
                  </a:moveTo>
                  <a:cubicBezTo>
                    <a:pt x="112" y="0"/>
                    <a:pt x="1" y="148"/>
                    <a:pt x="1" y="296"/>
                  </a:cubicBezTo>
                  <a:cubicBezTo>
                    <a:pt x="1" y="481"/>
                    <a:pt x="112" y="629"/>
                    <a:pt x="297" y="629"/>
                  </a:cubicBezTo>
                  <a:lnTo>
                    <a:pt x="4252" y="629"/>
                  </a:lnTo>
                  <a:cubicBezTo>
                    <a:pt x="4400" y="629"/>
                    <a:pt x="4548" y="481"/>
                    <a:pt x="4548" y="296"/>
                  </a:cubicBezTo>
                  <a:cubicBezTo>
                    <a:pt x="4548" y="148"/>
                    <a:pt x="4400" y="0"/>
                    <a:pt x="42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2"/>
            <p:cNvSpPr/>
            <p:nvPr/>
          </p:nvSpPr>
          <p:spPr>
            <a:xfrm>
              <a:off x="4408450" y="1371275"/>
              <a:ext cx="134050" cy="15725"/>
            </a:xfrm>
            <a:custGeom>
              <a:rect b="b" l="l" r="r" t="t"/>
              <a:pathLst>
                <a:path extrusionOk="0" h="629" w="5362">
                  <a:moveTo>
                    <a:pt x="296" y="0"/>
                  </a:moveTo>
                  <a:cubicBezTo>
                    <a:pt x="148" y="0"/>
                    <a:pt x="0" y="148"/>
                    <a:pt x="0" y="296"/>
                  </a:cubicBezTo>
                  <a:cubicBezTo>
                    <a:pt x="0" y="481"/>
                    <a:pt x="148" y="629"/>
                    <a:pt x="296" y="629"/>
                  </a:cubicBezTo>
                  <a:lnTo>
                    <a:pt x="5065" y="629"/>
                  </a:lnTo>
                  <a:cubicBezTo>
                    <a:pt x="5213" y="629"/>
                    <a:pt x="5361" y="481"/>
                    <a:pt x="5361" y="296"/>
                  </a:cubicBezTo>
                  <a:cubicBezTo>
                    <a:pt x="5361" y="148"/>
                    <a:pt x="5213" y="0"/>
                    <a:pt x="50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2"/>
            <p:cNvSpPr/>
            <p:nvPr/>
          </p:nvSpPr>
          <p:spPr>
            <a:xfrm>
              <a:off x="4238375" y="1371275"/>
              <a:ext cx="125725" cy="15725"/>
            </a:xfrm>
            <a:custGeom>
              <a:rect b="b" l="l" r="r" t="t"/>
              <a:pathLst>
                <a:path extrusionOk="0" h="629" w="5029">
                  <a:moveTo>
                    <a:pt x="334" y="0"/>
                  </a:moveTo>
                  <a:cubicBezTo>
                    <a:pt x="149" y="0"/>
                    <a:pt x="1" y="148"/>
                    <a:pt x="1" y="296"/>
                  </a:cubicBezTo>
                  <a:cubicBezTo>
                    <a:pt x="1" y="481"/>
                    <a:pt x="149" y="629"/>
                    <a:pt x="334" y="629"/>
                  </a:cubicBezTo>
                  <a:lnTo>
                    <a:pt x="4733" y="629"/>
                  </a:lnTo>
                  <a:cubicBezTo>
                    <a:pt x="4918" y="629"/>
                    <a:pt x="5029" y="481"/>
                    <a:pt x="5029" y="296"/>
                  </a:cubicBezTo>
                  <a:cubicBezTo>
                    <a:pt x="5029" y="148"/>
                    <a:pt x="4918" y="0"/>
                    <a:pt x="47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2"/>
            <p:cNvSpPr/>
            <p:nvPr/>
          </p:nvSpPr>
          <p:spPr>
            <a:xfrm>
              <a:off x="4005475" y="1371275"/>
              <a:ext cx="184875" cy="15725"/>
            </a:xfrm>
            <a:custGeom>
              <a:rect b="b" l="l" r="r" t="t"/>
              <a:pathLst>
                <a:path extrusionOk="0" h="629" w="7395">
                  <a:moveTo>
                    <a:pt x="296" y="0"/>
                  </a:moveTo>
                  <a:cubicBezTo>
                    <a:pt x="148" y="0"/>
                    <a:pt x="0" y="148"/>
                    <a:pt x="0" y="296"/>
                  </a:cubicBezTo>
                  <a:cubicBezTo>
                    <a:pt x="0" y="481"/>
                    <a:pt x="148" y="629"/>
                    <a:pt x="296" y="629"/>
                  </a:cubicBezTo>
                  <a:lnTo>
                    <a:pt x="7099" y="629"/>
                  </a:lnTo>
                  <a:cubicBezTo>
                    <a:pt x="7283" y="629"/>
                    <a:pt x="7394" y="481"/>
                    <a:pt x="7394" y="296"/>
                  </a:cubicBezTo>
                  <a:cubicBezTo>
                    <a:pt x="7394" y="148"/>
                    <a:pt x="7283" y="0"/>
                    <a:pt x="70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2"/>
            <p:cNvSpPr/>
            <p:nvPr/>
          </p:nvSpPr>
          <p:spPr>
            <a:xfrm>
              <a:off x="3823400" y="1371275"/>
              <a:ext cx="146975" cy="15725"/>
            </a:xfrm>
            <a:custGeom>
              <a:rect b="b" l="l" r="r" t="t"/>
              <a:pathLst>
                <a:path extrusionOk="0" h="629" w="5879">
                  <a:moveTo>
                    <a:pt x="296" y="0"/>
                  </a:moveTo>
                  <a:cubicBezTo>
                    <a:pt x="111" y="0"/>
                    <a:pt x="0" y="148"/>
                    <a:pt x="0" y="296"/>
                  </a:cubicBezTo>
                  <a:cubicBezTo>
                    <a:pt x="0" y="481"/>
                    <a:pt x="111" y="629"/>
                    <a:pt x="296" y="629"/>
                  </a:cubicBezTo>
                  <a:lnTo>
                    <a:pt x="5546" y="629"/>
                  </a:lnTo>
                  <a:cubicBezTo>
                    <a:pt x="5731" y="629"/>
                    <a:pt x="5878" y="481"/>
                    <a:pt x="5878" y="296"/>
                  </a:cubicBezTo>
                  <a:cubicBezTo>
                    <a:pt x="5878" y="148"/>
                    <a:pt x="5731" y="0"/>
                    <a:pt x="55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2"/>
            <p:cNvSpPr/>
            <p:nvPr/>
          </p:nvSpPr>
          <p:spPr>
            <a:xfrm>
              <a:off x="3704150" y="1371275"/>
              <a:ext cx="96150" cy="15725"/>
            </a:xfrm>
            <a:custGeom>
              <a:rect b="b" l="l" r="r" t="t"/>
              <a:pathLst>
                <a:path extrusionOk="0" h="629" w="3846">
                  <a:moveTo>
                    <a:pt x="297" y="0"/>
                  </a:moveTo>
                  <a:cubicBezTo>
                    <a:pt x="149" y="0"/>
                    <a:pt x="1" y="148"/>
                    <a:pt x="1" y="296"/>
                  </a:cubicBezTo>
                  <a:cubicBezTo>
                    <a:pt x="1" y="481"/>
                    <a:pt x="149" y="629"/>
                    <a:pt x="297" y="629"/>
                  </a:cubicBezTo>
                  <a:lnTo>
                    <a:pt x="3550" y="629"/>
                  </a:lnTo>
                  <a:cubicBezTo>
                    <a:pt x="3698" y="629"/>
                    <a:pt x="3846" y="481"/>
                    <a:pt x="3846" y="296"/>
                  </a:cubicBezTo>
                  <a:cubicBezTo>
                    <a:pt x="3846" y="148"/>
                    <a:pt x="3698" y="0"/>
                    <a:pt x="35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2"/>
            <p:cNvSpPr/>
            <p:nvPr/>
          </p:nvSpPr>
          <p:spPr>
            <a:xfrm>
              <a:off x="3148675" y="1371275"/>
              <a:ext cx="524075" cy="15725"/>
            </a:xfrm>
            <a:custGeom>
              <a:rect b="b" l="l" r="r" t="t"/>
              <a:pathLst>
                <a:path extrusionOk="0" h="629" w="20963">
                  <a:moveTo>
                    <a:pt x="296" y="0"/>
                  </a:moveTo>
                  <a:cubicBezTo>
                    <a:pt x="148" y="0"/>
                    <a:pt x="1" y="148"/>
                    <a:pt x="1" y="296"/>
                  </a:cubicBezTo>
                  <a:cubicBezTo>
                    <a:pt x="1" y="481"/>
                    <a:pt x="148" y="629"/>
                    <a:pt x="296" y="629"/>
                  </a:cubicBezTo>
                  <a:lnTo>
                    <a:pt x="20667" y="629"/>
                  </a:lnTo>
                  <a:cubicBezTo>
                    <a:pt x="20852" y="629"/>
                    <a:pt x="20963" y="481"/>
                    <a:pt x="20963" y="296"/>
                  </a:cubicBezTo>
                  <a:cubicBezTo>
                    <a:pt x="20963" y="148"/>
                    <a:pt x="20852" y="0"/>
                    <a:pt x="206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2"/>
            <p:cNvSpPr/>
            <p:nvPr/>
          </p:nvSpPr>
          <p:spPr>
            <a:xfrm>
              <a:off x="2762325" y="1371275"/>
              <a:ext cx="359575" cy="15725"/>
            </a:xfrm>
            <a:custGeom>
              <a:rect b="b" l="l" r="r" t="t"/>
              <a:pathLst>
                <a:path extrusionOk="0" h="629" w="14383">
                  <a:moveTo>
                    <a:pt x="297" y="0"/>
                  </a:moveTo>
                  <a:cubicBezTo>
                    <a:pt x="149" y="0"/>
                    <a:pt x="1" y="148"/>
                    <a:pt x="1" y="296"/>
                  </a:cubicBezTo>
                  <a:cubicBezTo>
                    <a:pt x="1" y="481"/>
                    <a:pt x="149" y="629"/>
                    <a:pt x="297" y="629"/>
                  </a:cubicBezTo>
                  <a:lnTo>
                    <a:pt x="14050" y="629"/>
                  </a:lnTo>
                  <a:cubicBezTo>
                    <a:pt x="14235" y="629"/>
                    <a:pt x="14382" y="481"/>
                    <a:pt x="14382" y="296"/>
                  </a:cubicBezTo>
                  <a:cubicBezTo>
                    <a:pt x="14382" y="148"/>
                    <a:pt x="14235" y="0"/>
                    <a:pt x="140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2"/>
            <p:cNvSpPr/>
            <p:nvPr/>
          </p:nvSpPr>
          <p:spPr>
            <a:xfrm>
              <a:off x="3853900" y="1569975"/>
              <a:ext cx="158075" cy="15750"/>
            </a:xfrm>
            <a:custGeom>
              <a:rect b="b" l="l" r="r" t="t"/>
              <a:pathLst>
                <a:path extrusionOk="0" h="630" w="6323">
                  <a:moveTo>
                    <a:pt x="296" y="1"/>
                  </a:moveTo>
                  <a:cubicBezTo>
                    <a:pt x="148" y="1"/>
                    <a:pt x="0" y="149"/>
                    <a:pt x="0" y="297"/>
                  </a:cubicBezTo>
                  <a:cubicBezTo>
                    <a:pt x="0" y="481"/>
                    <a:pt x="148" y="629"/>
                    <a:pt x="296" y="629"/>
                  </a:cubicBezTo>
                  <a:lnTo>
                    <a:pt x="6026" y="629"/>
                  </a:lnTo>
                  <a:cubicBezTo>
                    <a:pt x="6211" y="629"/>
                    <a:pt x="6322" y="481"/>
                    <a:pt x="6322" y="297"/>
                  </a:cubicBezTo>
                  <a:cubicBezTo>
                    <a:pt x="6322" y="149"/>
                    <a:pt x="6211" y="1"/>
                    <a:pt x="60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2"/>
            <p:cNvSpPr/>
            <p:nvPr/>
          </p:nvSpPr>
          <p:spPr>
            <a:xfrm>
              <a:off x="3498050" y="1569975"/>
              <a:ext cx="340150" cy="15750"/>
            </a:xfrm>
            <a:custGeom>
              <a:rect b="b" l="l" r="r" t="t"/>
              <a:pathLst>
                <a:path extrusionOk="0" h="630" w="13606">
                  <a:moveTo>
                    <a:pt x="296" y="1"/>
                  </a:moveTo>
                  <a:cubicBezTo>
                    <a:pt x="148" y="1"/>
                    <a:pt x="0" y="149"/>
                    <a:pt x="0" y="297"/>
                  </a:cubicBezTo>
                  <a:cubicBezTo>
                    <a:pt x="0" y="481"/>
                    <a:pt x="148" y="629"/>
                    <a:pt x="296" y="629"/>
                  </a:cubicBezTo>
                  <a:lnTo>
                    <a:pt x="13273" y="629"/>
                  </a:lnTo>
                  <a:cubicBezTo>
                    <a:pt x="13458" y="629"/>
                    <a:pt x="13606" y="481"/>
                    <a:pt x="13606" y="297"/>
                  </a:cubicBezTo>
                  <a:cubicBezTo>
                    <a:pt x="13606" y="149"/>
                    <a:pt x="13458" y="1"/>
                    <a:pt x="13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2"/>
            <p:cNvSpPr/>
            <p:nvPr/>
          </p:nvSpPr>
          <p:spPr>
            <a:xfrm>
              <a:off x="3411175" y="1569975"/>
              <a:ext cx="57325" cy="15750"/>
            </a:xfrm>
            <a:custGeom>
              <a:rect b="b" l="l" r="r" t="t"/>
              <a:pathLst>
                <a:path extrusionOk="0" h="630" w="2293">
                  <a:moveTo>
                    <a:pt x="296" y="1"/>
                  </a:moveTo>
                  <a:cubicBezTo>
                    <a:pt x="148" y="1"/>
                    <a:pt x="0" y="149"/>
                    <a:pt x="0" y="297"/>
                  </a:cubicBezTo>
                  <a:cubicBezTo>
                    <a:pt x="0" y="481"/>
                    <a:pt x="148" y="629"/>
                    <a:pt x="296" y="629"/>
                  </a:cubicBezTo>
                  <a:lnTo>
                    <a:pt x="1997" y="629"/>
                  </a:lnTo>
                  <a:cubicBezTo>
                    <a:pt x="2144" y="629"/>
                    <a:pt x="2292" y="481"/>
                    <a:pt x="2292" y="297"/>
                  </a:cubicBezTo>
                  <a:cubicBezTo>
                    <a:pt x="2292" y="149"/>
                    <a:pt x="2144" y="1"/>
                    <a:pt x="19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2"/>
            <p:cNvSpPr/>
            <p:nvPr/>
          </p:nvSpPr>
          <p:spPr>
            <a:xfrm>
              <a:off x="3315975" y="1569975"/>
              <a:ext cx="84125" cy="15750"/>
            </a:xfrm>
            <a:custGeom>
              <a:rect b="b" l="l" r="r" t="t"/>
              <a:pathLst>
                <a:path extrusionOk="0" h="630" w="3365">
                  <a:moveTo>
                    <a:pt x="296" y="1"/>
                  </a:moveTo>
                  <a:cubicBezTo>
                    <a:pt x="148" y="1"/>
                    <a:pt x="0" y="149"/>
                    <a:pt x="0" y="297"/>
                  </a:cubicBezTo>
                  <a:cubicBezTo>
                    <a:pt x="0" y="481"/>
                    <a:pt x="148" y="629"/>
                    <a:pt x="296" y="629"/>
                  </a:cubicBezTo>
                  <a:lnTo>
                    <a:pt x="3069" y="629"/>
                  </a:lnTo>
                  <a:cubicBezTo>
                    <a:pt x="3217" y="629"/>
                    <a:pt x="3365" y="481"/>
                    <a:pt x="3365" y="297"/>
                  </a:cubicBezTo>
                  <a:cubicBezTo>
                    <a:pt x="3365" y="149"/>
                    <a:pt x="3217" y="1"/>
                    <a:pt x="30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2"/>
            <p:cNvSpPr/>
            <p:nvPr/>
          </p:nvSpPr>
          <p:spPr>
            <a:xfrm>
              <a:off x="2991550" y="1569975"/>
              <a:ext cx="310575" cy="15750"/>
            </a:xfrm>
            <a:custGeom>
              <a:rect b="b" l="l" r="r" t="t"/>
              <a:pathLst>
                <a:path extrusionOk="0" h="630" w="12423">
                  <a:moveTo>
                    <a:pt x="333" y="1"/>
                  </a:moveTo>
                  <a:cubicBezTo>
                    <a:pt x="148" y="1"/>
                    <a:pt x="1" y="149"/>
                    <a:pt x="1" y="297"/>
                  </a:cubicBezTo>
                  <a:cubicBezTo>
                    <a:pt x="1" y="481"/>
                    <a:pt x="148" y="629"/>
                    <a:pt x="333" y="629"/>
                  </a:cubicBezTo>
                  <a:lnTo>
                    <a:pt x="12127" y="629"/>
                  </a:lnTo>
                  <a:cubicBezTo>
                    <a:pt x="12312" y="629"/>
                    <a:pt x="12423" y="481"/>
                    <a:pt x="12423" y="297"/>
                  </a:cubicBezTo>
                  <a:cubicBezTo>
                    <a:pt x="12423" y="149"/>
                    <a:pt x="12312" y="1"/>
                    <a:pt x="121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2"/>
            <p:cNvSpPr/>
            <p:nvPr/>
          </p:nvSpPr>
          <p:spPr>
            <a:xfrm>
              <a:off x="2762325" y="1569975"/>
              <a:ext cx="205225" cy="15750"/>
            </a:xfrm>
            <a:custGeom>
              <a:rect b="b" l="l" r="r" t="t"/>
              <a:pathLst>
                <a:path extrusionOk="0" h="630" w="8209">
                  <a:moveTo>
                    <a:pt x="297" y="1"/>
                  </a:moveTo>
                  <a:cubicBezTo>
                    <a:pt x="149" y="1"/>
                    <a:pt x="1" y="149"/>
                    <a:pt x="1" y="297"/>
                  </a:cubicBezTo>
                  <a:cubicBezTo>
                    <a:pt x="1" y="481"/>
                    <a:pt x="149" y="629"/>
                    <a:pt x="297" y="629"/>
                  </a:cubicBezTo>
                  <a:lnTo>
                    <a:pt x="7913" y="629"/>
                  </a:lnTo>
                  <a:cubicBezTo>
                    <a:pt x="8060" y="629"/>
                    <a:pt x="8208" y="481"/>
                    <a:pt x="8208" y="297"/>
                  </a:cubicBezTo>
                  <a:cubicBezTo>
                    <a:pt x="8208" y="149"/>
                    <a:pt x="8060" y="1"/>
                    <a:pt x="79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2"/>
            <p:cNvSpPr/>
            <p:nvPr/>
          </p:nvSpPr>
          <p:spPr>
            <a:xfrm>
              <a:off x="3964800" y="1702150"/>
              <a:ext cx="47175" cy="14825"/>
            </a:xfrm>
            <a:custGeom>
              <a:rect b="b" l="l" r="r" t="t"/>
              <a:pathLst>
                <a:path extrusionOk="0" h="593" w="1887">
                  <a:moveTo>
                    <a:pt x="296" y="1"/>
                  </a:moveTo>
                  <a:cubicBezTo>
                    <a:pt x="148" y="1"/>
                    <a:pt x="1" y="112"/>
                    <a:pt x="1" y="296"/>
                  </a:cubicBezTo>
                  <a:cubicBezTo>
                    <a:pt x="1" y="444"/>
                    <a:pt x="148" y="592"/>
                    <a:pt x="296" y="592"/>
                  </a:cubicBezTo>
                  <a:lnTo>
                    <a:pt x="1590" y="592"/>
                  </a:lnTo>
                  <a:cubicBezTo>
                    <a:pt x="1775" y="592"/>
                    <a:pt x="1886" y="444"/>
                    <a:pt x="1886" y="296"/>
                  </a:cubicBezTo>
                  <a:cubicBezTo>
                    <a:pt x="1886" y="112"/>
                    <a:pt x="1775" y="1"/>
                    <a:pt x="15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2"/>
            <p:cNvSpPr/>
            <p:nvPr/>
          </p:nvSpPr>
          <p:spPr>
            <a:xfrm>
              <a:off x="3273450" y="1702150"/>
              <a:ext cx="664575" cy="14825"/>
            </a:xfrm>
            <a:custGeom>
              <a:rect b="b" l="l" r="r" t="t"/>
              <a:pathLst>
                <a:path extrusionOk="0" h="593" w="26583">
                  <a:moveTo>
                    <a:pt x="333" y="1"/>
                  </a:moveTo>
                  <a:cubicBezTo>
                    <a:pt x="148" y="1"/>
                    <a:pt x="1" y="112"/>
                    <a:pt x="1" y="296"/>
                  </a:cubicBezTo>
                  <a:cubicBezTo>
                    <a:pt x="1" y="444"/>
                    <a:pt x="148" y="592"/>
                    <a:pt x="333" y="592"/>
                  </a:cubicBezTo>
                  <a:lnTo>
                    <a:pt x="26287" y="592"/>
                  </a:lnTo>
                  <a:cubicBezTo>
                    <a:pt x="26435" y="592"/>
                    <a:pt x="26582" y="444"/>
                    <a:pt x="26582" y="296"/>
                  </a:cubicBezTo>
                  <a:cubicBezTo>
                    <a:pt x="26582" y="112"/>
                    <a:pt x="26435" y="1"/>
                    <a:pt x="262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2"/>
            <p:cNvSpPr/>
            <p:nvPr/>
          </p:nvSpPr>
          <p:spPr>
            <a:xfrm>
              <a:off x="3112625" y="1702150"/>
              <a:ext cx="132200" cy="14825"/>
            </a:xfrm>
            <a:custGeom>
              <a:rect b="b" l="l" r="r" t="t"/>
              <a:pathLst>
                <a:path extrusionOk="0" h="593" w="5288">
                  <a:moveTo>
                    <a:pt x="333" y="1"/>
                  </a:moveTo>
                  <a:cubicBezTo>
                    <a:pt x="149" y="1"/>
                    <a:pt x="1" y="112"/>
                    <a:pt x="1" y="296"/>
                  </a:cubicBezTo>
                  <a:cubicBezTo>
                    <a:pt x="1" y="444"/>
                    <a:pt x="149" y="592"/>
                    <a:pt x="333" y="592"/>
                  </a:cubicBezTo>
                  <a:lnTo>
                    <a:pt x="4955" y="592"/>
                  </a:lnTo>
                  <a:cubicBezTo>
                    <a:pt x="5140" y="592"/>
                    <a:pt x="5287" y="444"/>
                    <a:pt x="5287" y="296"/>
                  </a:cubicBezTo>
                  <a:cubicBezTo>
                    <a:pt x="5287" y="112"/>
                    <a:pt x="5140" y="1"/>
                    <a:pt x="49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2"/>
            <p:cNvSpPr/>
            <p:nvPr/>
          </p:nvSpPr>
          <p:spPr>
            <a:xfrm>
              <a:off x="2762325" y="1702150"/>
              <a:ext cx="284700" cy="14825"/>
            </a:xfrm>
            <a:custGeom>
              <a:rect b="b" l="l" r="r" t="t"/>
              <a:pathLst>
                <a:path extrusionOk="0" h="593" w="11388">
                  <a:moveTo>
                    <a:pt x="297" y="1"/>
                  </a:moveTo>
                  <a:cubicBezTo>
                    <a:pt x="149" y="1"/>
                    <a:pt x="1" y="112"/>
                    <a:pt x="1" y="296"/>
                  </a:cubicBezTo>
                  <a:cubicBezTo>
                    <a:pt x="1" y="444"/>
                    <a:pt x="149" y="592"/>
                    <a:pt x="297" y="592"/>
                  </a:cubicBezTo>
                  <a:lnTo>
                    <a:pt x="11055" y="592"/>
                  </a:lnTo>
                  <a:cubicBezTo>
                    <a:pt x="11240" y="592"/>
                    <a:pt x="11388" y="444"/>
                    <a:pt x="11388" y="296"/>
                  </a:cubicBezTo>
                  <a:cubicBezTo>
                    <a:pt x="11388" y="112"/>
                    <a:pt x="11240" y="1"/>
                    <a:pt x="110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2"/>
            <p:cNvSpPr/>
            <p:nvPr/>
          </p:nvSpPr>
          <p:spPr>
            <a:xfrm>
              <a:off x="3936150" y="1833400"/>
              <a:ext cx="75825" cy="15725"/>
            </a:xfrm>
            <a:custGeom>
              <a:rect b="b" l="l" r="r" t="t"/>
              <a:pathLst>
                <a:path extrusionOk="0" h="629" w="3033">
                  <a:moveTo>
                    <a:pt x="296" y="0"/>
                  </a:moveTo>
                  <a:cubicBezTo>
                    <a:pt x="111" y="0"/>
                    <a:pt x="0" y="148"/>
                    <a:pt x="0" y="333"/>
                  </a:cubicBezTo>
                  <a:cubicBezTo>
                    <a:pt x="0" y="481"/>
                    <a:pt x="111" y="629"/>
                    <a:pt x="296" y="629"/>
                  </a:cubicBezTo>
                  <a:lnTo>
                    <a:pt x="2736" y="629"/>
                  </a:lnTo>
                  <a:cubicBezTo>
                    <a:pt x="2921" y="629"/>
                    <a:pt x="3032" y="481"/>
                    <a:pt x="3032" y="333"/>
                  </a:cubicBezTo>
                  <a:cubicBezTo>
                    <a:pt x="3032" y="148"/>
                    <a:pt x="2921" y="0"/>
                    <a:pt x="27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2"/>
            <p:cNvSpPr/>
            <p:nvPr/>
          </p:nvSpPr>
          <p:spPr>
            <a:xfrm>
              <a:off x="3785500" y="1833400"/>
              <a:ext cx="88750" cy="15725"/>
            </a:xfrm>
            <a:custGeom>
              <a:rect b="b" l="l" r="r" t="t"/>
              <a:pathLst>
                <a:path extrusionOk="0" h="629" w="3550">
                  <a:moveTo>
                    <a:pt x="296" y="0"/>
                  </a:moveTo>
                  <a:cubicBezTo>
                    <a:pt x="148" y="0"/>
                    <a:pt x="0" y="148"/>
                    <a:pt x="0" y="333"/>
                  </a:cubicBezTo>
                  <a:cubicBezTo>
                    <a:pt x="0" y="481"/>
                    <a:pt x="148" y="629"/>
                    <a:pt x="296" y="629"/>
                  </a:cubicBezTo>
                  <a:lnTo>
                    <a:pt x="3254" y="629"/>
                  </a:lnTo>
                  <a:cubicBezTo>
                    <a:pt x="3439" y="629"/>
                    <a:pt x="3549" y="481"/>
                    <a:pt x="3549" y="333"/>
                  </a:cubicBezTo>
                  <a:cubicBezTo>
                    <a:pt x="3549" y="148"/>
                    <a:pt x="3439" y="0"/>
                    <a:pt x="32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2"/>
            <p:cNvSpPr/>
            <p:nvPr/>
          </p:nvSpPr>
          <p:spPr>
            <a:xfrm>
              <a:off x="3680125" y="1833400"/>
              <a:ext cx="84125" cy="15725"/>
            </a:xfrm>
            <a:custGeom>
              <a:rect b="b" l="l" r="r" t="t"/>
              <a:pathLst>
                <a:path extrusionOk="0" h="629" w="3365">
                  <a:moveTo>
                    <a:pt x="296" y="0"/>
                  </a:moveTo>
                  <a:cubicBezTo>
                    <a:pt x="149" y="0"/>
                    <a:pt x="1" y="148"/>
                    <a:pt x="1" y="333"/>
                  </a:cubicBezTo>
                  <a:cubicBezTo>
                    <a:pt x="1" y="481"/>
                    <a:pt x="149" y="629"/>
                    <a:pt x="296" y="629"/>
                  </a:cubicBezTo>
                  <a:lnTo>
                    <a:pt x="3032" y="629"/>
                  </a:lnTo>
                  <a:cubicBezTo>
                    <a:pt x="3217" y="629"/>
                    <a:pt x="3365" y="481"/>
                    <a:pt x="3365" y="333"/>
                  </a:cubicBezTo>
                  <a:cubicBezTo>
                    <a:pt x="3365" y="148"/>
                    <a:pt x="3217" y="0"/>
                    <a:pt x="30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2"/>
            <p:cNvSpPr/>
            <p:nvPr/>
          </p:nvSpPr>
          <p:spPr>
            <a:xfrm>
              <a:off x="3535025" y="1833400"/>
              <a:ext cx="121100" cy="15725"/>
            </a:xfrm>
            <a:custGeom>
              <a:rect b="b" l="l" r="r" t="t"/>
              <a:pathLst>
                <a:path extrusionOk="0" h="629" w="4844">
                  <a:moveTo>
                    <a:pt x="296" y="0"/>
                  </a:moveTo>
                  <a:cubicBezTo>
                    <a:pt x="148" y="0"/>
                    <a:pt x="0" y="148"/>
                    <a:pt x="0" y="333"/>
                  </a:cubicBezTo>
                  <a:cubicBezTo>
                    <a:pt x="0" y="481"/>
                    <a:pt x="148" y="629"/>
                    <a:pt x="296" y="629"/>
                  </a:cubicBezTo>
                  <a:lnTo>
                    <a:pt x="4511" y="629"/>
                  </a:lnTo>
                  <a:cubicBezTo>
                    <a:pt x="4696" y="629"/>
                    <a:pt x="4843" y="481"/>
                    <a:pt x="4843" y="333"/>
                  </a:cubicBezTo>
                  <a:cubicBezTo>
                    <a:pt x="4843" y="148"/>
                    <a:pt x="4696" y="0"/>
                    <a:pt x="45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2"/>
            <p:cNvSpPr/>
            <p:nvPr/>
          </p:nvSpPr>
          <p:spPr>
            <a:xfrm>
              <a:off x="3421325" y="1833400"/>
              <a:ext cx="97075" cy="15725"/>
            </a:xfrm>
            <a:custGeom>
              <a:rect b="b" l="l" r="r" t="t"/>
              <a:pathLst>
                <a:path extrusionOk="0" h="629" w="3883">
                  <a:moveTo>
                    <a:pt x="334" y="0"/>
                  </a:moveTo>
                  <a:cubicBezTo>
                    <a:pt x="149" y="0"/>
                    <a:pt x="1" y="148"/>
                    <a:pt x="1" y="333"/>
                  </a:cubicBezTo>
                  <a:cubicBezTo>
                    <a:pt x="1" y="481"/>
                    <a:pt x="149" y="629"/>
                    <a:pt x="334" y="629"/>
                  </a:cubicBezTo>
                  <a:lnTo>
                    <a:pt x="3587" y="629"/>
                  </a:lnTo>
                  <a:cubicBezTo>
                    <a:pt x="3772" y="629"/>
                    <a:pt x="3883" y="481"/>
                    <a:pt x="3883" y="333"/>
                  </a:cubicBezTo>
                  <a:cubicBezTo>
                    <a:pt x="3883" y="148"/>
                    <a:pt x="3772" y="0"/>
                    <a:pt x="35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2"/>
            <p:cNvSpPr/>
            <p:nvPr/>
          </p:nvSpPr>
          <p:spPr>
            <a:xfrm>
              <a:off x="3347400" y="1833400"/>
              <a:ext cx="65650" cy="15725"/>
            </a:xfrm>
            <a:custGeom>
              <a:rect b="b" l="l" r="r" t="t"/>
              <a:pathLst>
                <a:path extrusionOk="0" h="629" w="2626">
                  <a:moveTo>
                    <a:pt x="333" y="0"/>
                  </a:moveTo>
                  <a:cubicBezTo>
                    <a:pt x="148" y="0"/>
                    <a:pt x="0" y="148"/>
                    <a:pt x="0" y="333"/>
                  </a:cubicBezTo>
                  <a:cubicBezTo>
                    <a:pt x="0" y="481"/>
                    <a:pt x="148" y="629"/>
                    <a:pt x="333" y="629"/>
                  </a:cubicBezTo>
                  <a:lnTo>
                    <a:pt x="2329" y="629"/>
                  </a:lnTo>
                  <a:cubicBezTo>
                    <a:pt x="2477" y="629"/>
                    <a:pt x="2625" y="481"/>
                    <a:pt x="2625" y="333"/>
                  </a:cubicBezTo>
                  <a:cubicBezTo>
                    <a:pt x="2625" y="148"/>
                    <a:pt x="2477" y="0"/>
                    <a:pt x="23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2"/>
            <p:cNvSpPr/>
            <p:nvPr/>
          </p:nvSpPr>
          <p:spPr>
            <a:xfrm>
              <a:off x="3002650" y="1833400"/>
              <a:ext cx="331825" cy="15725"/>
            </a:xfrm>
            <a:custGeom>
              <a:rect b="b" l="l" r="r" t="t"/>
              <a:pathLst>
                <a:path extrusionOk="0" h="629" w="13273">
                  <a:moveTo>
                    <a:pt x="296" y="0"/>
                  </a:moveTo>
                  <a:cubicBezTo>
                    <a:pt x="111" y="0"/>
                    <a:pt x="0" y="148"/>
                    <a:pt x="0" y="333"/>
                  </a:cubicBezTo>
                  <a:cubicBezTo>
                    <a:pt x="0" y="481"/>
                    <a:pt x="111" y="629"/>
                    <a:pt x="296" y="629"/>
                  </a:cubicBezTo>
                  <a:lnTo>
                    <a:pt x="12940" y="629"/>
                  </a:lnTo>
                  <a:cubicBezTo>
                    <a:pt x="13125" y="629"/>
                    <a:pt x="13273" y="481"/>
                    <a:pt x="13273" y="333"/>
                  </a:cubicBezTo>
                  <a:cubicBezTo>
                    <a:pt x="13273" y="148"/>
                    <a:pt x="13125" y="0"/>
                    <a:pt x="129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2"/>
            <p:cNvSpPr/>
            <p:nvPr/>
          </p:nvSpPr>
          <p:spPr>
            <a:xfrm>
              <a:off x="2762325" y="1833400"/>
              <a:ext cx="229250" cy="15725"/>
            </a:xfrm>
            <a:custGeom>
              <a:rect b="b" l="l" r="r" t="t"/>
              <a:pathLst>
                <a:path extrusionOk="0" h="629" w="9170">
                  <a:moveTo>
                    <a:pt x="297" y="0"/>
                  </a:moveTo>
                  <a:cubicBezTo>
                    <a:pt x="149" y="0"/>
                    <a:pt x="1" y="148"/>
                    <a:pt x="1" y="333"/>
                  </a:cubicBezTo>
                  <a:cubicBezTo>
                    <a:pt x="1" y="481"/>
                    <a:pt x="149" y="629"/>
                    <a:pt x="297" y="629"/>
                  </a:cubicBezTo>
                  <a:lnTo>
                    <a:pt x="8837" y="629"/>
                  </a:lnTo>
                  <a:cubicBezTo>
                    <a:pt x="9022" y="629"/>
                    <a:pt x="9170" y="481"/>
                    <a:pt x="9170" y="333"/>
                  </a:cubicBezTo>
                  <a:cubicBezTo>
                    <a:pt x="9170" y="148"/>
                    <a:pt x="9022" y="0"/>
                    <a:pt x="88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2"/>
            <p:cNvSpPr/>
            <p:nvPr/>
          </p:nvSpPr>
          <p:spPr>
            <a:xfrm>
              <a:off x="3726350" y="2067250"/>
              <a:ext cx="73025" cy="73025"/>
            </a:xfrm>
            <a:custGeom>
              <a:rect b="b" l="l" r="r" t="t"/>
              <a:pathLst>
                <a:path extrusionOk="0" h="2921" w="2921">
                  <a:moveTo>
                    <a:pt x="1479" y="0"/>
                  </a:moveTo>
                  <a:cubicBezTo>
                    <a:pt x="666" y="0"/>
                    <a:pt x="0" y="629"/>
                    <a:pt x="0" y="1442"/>
                  </a:cubicBezTo>
                  <a:cubicBezTo>
                    <a:pt x="0" y="2255"/>
                    <a:pt x="666" y="2921"/>
                    <a:pt x="1479" y="2921"/>
                  </a:cubicBezTo>
                  <a:cubicBezTo>
                    <a:pt x="2292" y="2921"/>
                    <a:pt x="2921" y="2255"/>
                    <a:pt x="2921" y="1442"/>
                  </a:cubicBezTo>
                  <a:cubicBezTo>
                    <a:pt x="2921" y="629"/>
                    <a:pt x="2292" y="0"/>
                    <a:pt x="14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2"/>
            <p:cNvSpPr/>
            <p:nvPr/>
          </p:nvSpPr>
          <p:spPr>
            <a:xfrm>
              <a:off x="3718950" y="2058925"/>
              <a:ext cx="88750" cy="88750"/>
            </a:xfrm>
            <a:custGeom>
              <a:rect b="b" l="l" r="r" t="t"/>
              <a:pathLst>
                <a:path extrusionOk="0" h="3550" w="3550">
                  <a:moveTo>
                    <a:pt x="1775" y="629"/>
                  </a:moveTo>
                  <a:cubicBezTo>
                    <a:pt x="2403" y="629"/>
                    <a:pt x="2921" y="1146"/>
                    <a:pt x="2921" y="1775"/>
                  </a:cubicBezTo>
                  <a:cubicBezTo>
                    <a:pt x="2921" y="2403"/>
                    <a:pt x="2403" y="2921"/>
                    <a:pt x="1775" y="2921"/>
                  </a:cubicBezTo>
                  <a:cubicBezTo>
                    <a:pt x="1146" y="2921"/>
                    <a:pt x="629" y="2403"/>
                    <a:pt x="629" y="1775"/>
                  </a:cubicBezTo>
                  <a:cubicBezTo>
                    <a:pt x="629" y="1146"/>
                    <a:pt x="1146" y="629"/>
                    <a:pt x="1775" y="629"/>
                  </a:cubicBezTo>
                  <a:close/>
                  <a:moveTo>
                    <a:pt x="1775" y="0"/>
                  </a:moveTo>
                  <a:cubicBezTo>
                    <a:pt x="814" y="0"/>
                    <a:pt x="0" y="814"/>
                    <a:pt x="0" y="1775"/>
                  </a:cubicBezTo>
                  <a:cubicBezTo>
                    <a:pt x="0" y="2736"/>
                    <a:pt x="814" y="3549"/>
                    <a:pt x="1775" y="3549"/>
                  </a:cubicBezTo>
                  <a:cubicBezTo>
                    <a:pt x="2736" y="3549"/>
                    <a:pt x="3550" y="2736"/>
                    <a:pt x="3550" y="1775"/>
                  </a:cubicBezTo>
                  <a:cubicBezTo>
                    <a:pt x="3550" y="814"/>
                    <a:pt x="2736" y="0"/>
                    <a:pt x="17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2"/>
            <p:cNvSpPr/>
            <p:nvPr/>
          </p:nvSpPr>
          <p:spPr>
            <a:xfrm>
              <a:off x="2028475" y="3650500"/>
              <a:ext cx="3505750" cy="189500"/>
            </a:xfrm>
            <a:custGeom>
              <a:rect b="b" l="l" r="r" t="t"/>
              <a:pathLst>
                <a:path extrusionOk="0" h="7580" w="140230">
                  <a:moveTo>
                    <a:pt x="0" y="1"/>
                  </a:moveTo>
                  <a:lnTo>
                    <a:pt x="0" y="7580"/>
                  </a:lnTo>
                  <a:lnTo>
                    <a:pt x="140230" y="7580"/>
                  </a:lnTo>
                  <a:lnTo>
                    <a:pt x="1402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2"/>
            <p:cNvSpPr/>
            <p:nvPr/>
          </p:nvSpPr>
          <p:spPr>
            <a:xfrm>
              <a:off x="2021075" y="3643125"/>
              <a:ext cx="3521475" cy="204275"/>
            </a:xfrm>
            <a:custGeom>
              <a:rect b="b" l="l" r="r" t="t"/>
              <a:pathLst>
                <a:path extrusionOk="0" h="8171" w="140859">
                  <a:moveTo>
                    <a:pt x="140230" y="629"/>
                  </a:moveTo>
                  <a:lnTo>
                    <a:pt x="140230" y="7542"/>
                  </a:lnTo>
                  <a:lnTo>
                    <a:pt x="592" y="7542"/>
                  </a:lnTo>
                  <a:lnTo>
                    <a:pt x="592" y="629"/>
                  </a:lnTo>
                  <a:close/>
                  <a:moveTo>
                    <a:pt x="296" y="0"/>
                  </a:moveTo>
                  <a:cubicBezTo>
                    <a:pt x="222" y="0"/>
                    <a:pt x="148" y="37"/>
                    <a:pt x="74" y="74"/>
                  </a:cubicBezTo>
                  <a:cubicBezTo>
                    <a:pt x="37" y="148"/>
                    <a:pt x="0" y="222"/>
                    <a:pt x="0" y="296"/>
                  </a:cubicBezTo>
                  <a:lnTo>
                    <a:pt x="0" y="7875"/>
                  </a:lnTo>
                  <a:cubicBezTo>
                    <a:pt x="0" y="7949"/>
                    <a:pt x="37" y="8023"/>
                    <a:pt x="74" y="8097"/>
                  </a:cubicBezTo>
                  <a:cubicBezTo>
                    <a:pt x="148" y="8134"/>
                    <a:pt x="222" y="8171"/>
                    <a:pt x="296" y="8171"/>
                  </a:cubicBezTo>
                  <a:lnTo>
                    <a:pt x="140526" y="8171"/>
                  </a:lnTo>
                  <a:cubicBezTo>
                    <a:pt x="140637" y="8171"/>
                    <a:pt x="140711" y="8134"/>
                    <a:pt x="140747" y="8097"/>
                  </a:cubicBezTo>
                  <a:cubicBezTo>
                    <a:pt x="140821" y="8023"/>
                    <a:pt x="140858" y="7949"/>
                    <a:pt x="140858" y="7875"/>
                  </a:cubicBezTo>
                  <a:lnTo>
                    <a:pt x="140858" y="296"/>
                  </a:lnTo>
                  <a:cubicBezTo>
                    <a:pt x="140858" y="222"/>
                    <a:pt x="140821" y="148"/>
                    <a:pt x="140747" y="74"/>
                  </a:cubicBezTo>
                  <a:cubicBezTo>
                    <a:pt x="140711" y="37"/>
                    <a:pt x="140637" y="0"/>
                    <a:pt x="1405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2"/>
            <p:cNvSpPr/>
            <p:nvPr/>
          </p:nvSpPr>
          <p:spPr>
            <a:xfrm>
              <a:off x="1668925" y="2418450"/>
              <a:ext cx="4230400" cy="734825"/>
            </a:xfrm>
            <a:custGeom>
              <a:rect b="b" l="l" r="r" t="t"/>
              <a:pathLst>
                <a:path extrusionOk="0" h="29393" w="169216">
                  <a:moveTo>
                    <a:pt x="52647" y="1"/>
                  </a:moveTo>
                  <a:lnTo>
                    <a:pt x="1" y="15085"/>
                  </a:lnTo>
                  <a:lnTo>
                    <a:pt x="6027" y="29393"/>
                  </a:lnTo>
                  <a:lnTo>
                    <a:pt x="163189" y="29393"/>
                  </a:lnTo>
                  <a:lnTo>
                    <a:pt x="169215" y="15085"/>
                  </a:lnTo>
                  <a:lnTo>
                    <a:pt x="1165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2"/>
            <p:cNvSpPr/>
            <p:nvPr/>
          </p:nvSpPr>
          <p:spPr>
            <a:xfrm>
              <a:off x="1661525" y="2410150"/>
              <a:ext cx="4246100" cy="750525"/>
            </a:xfrm>
            <a:custGeom>
              <a:rect b="b" l="l" r="r" t="t"/>
              <a:pathLst>
                <a:path extrusionOk="0" h="30021" w="169844">
                  <a:moveTo>
                    <a:pt x="116791" y="629"/>
                  </a:moveTo>
                  <a:lnTo>
                    <a:pt x="169104" y="15639"/>
                  </a:lnTo>
                  <a:lnTo>
                    <a:pt x="163300" y="29429"/>
                  </a:lnTo>
                  <a:lnTo>
                    <a:pt x="6545" y="29429"/>
                  </a:lnTo>
                  <a:lnTo>
                    <a:pt x="740" y="15639"/>
                  </a:lnTo>
                  <a:lnTo>
                    <a:pt x="53017" y="629"/>
                  </a:lnTo>
                  <a:close/>
                  <a:moveTo>
                    <a:pt x="52943" y="0"/>
                  </a:moveTo>
                  <a:lnTo>
                    <a:pt x="52869" y="37"/>
                  </a:lnTo>
                  <a:lnTo>
                    <a:pt x="223" y="15121"/>
                  </a:lnTo>
                  <a:cubicBezTo>
                    <a:pt x="149" y="15158"/>
                    <a:pt x="75" y="15232"/>
                    <a:pt x="38" y="15306"/>
                  </a:cubicBezTo>
                  <a:cubicBezTo>
                    <a:pt x="1" y="15380"/>
                    <a:pt x="1" y="15454"/>
                    <a:pt x="38" y="15565"/>
                  </a:cubicBezTo>
                  <a:lnTo>
                    <a:pt x="6064" y="29836"/>
                  </a:lnTo>
                  <a:cubicBezTo>
                    <a:pt x="6101" y="29946"/>
                    <a:pt x="6212" y="30020"/>
                    <a:pt x="6323" y="30020"/>
                  </a:cubicBezTo>
                  <a:lnTo>
                    <a:pt x="163485" y="30020"/>
                  </a:lnTo>
                  <a:cubicBezTo>
                    <a:pt x="163633" y="30020"/>
                    <a:pt x="163744" y="29946"/>
                    <a:pt x="163781" y="29836"/>
                  </a:cubicBezTo>
                  <a:lnTo>
                    <a:pt x="169807" y="15565"/>
                  </a:lnTo>
                  <a:cubicBezTo>
                    <a:pt x="169844" y="15454"/>
                    <a:pt x="169844" y="15380"/>
                    <a:pt x="169807" y="15306"/>
                  </a:cubicBezTo>
                  <a:cubicBezTo>
                    <a:pt x="169770" y="15232"/>
                    <a:pt x="169696" y="15158"/>
                    <a:pt x="169622" y="15121"/>
                  </a:cubicBezTo>
                  <a:lnTo>
                    <a:pt x="116976" y="37"/>
                  </a:lnTo>
                  <a:lnTo>
                    <a:pt x="1168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2"/>
            <p:cNvSpPr/>
            <p:nvPr/>
          </p:nvSpPr>
          <p:spPr>
            <a:xfrm>
              <a:off x="2122750" y="2690200"/>
              <a:ext cx="409475" cy="244950"/>
            </a:xfrm>
            <a:custGeom>
              <a:rect b="b" l="l" r="r" t="t"/>
              <a:pathLst>
                <a:path extrusionOk="0" h="9798" w="16379">
                  <a:moveTo>
                    <a:pt x="9391" y="0"/>
                  </a:moveTo>
                  <a:lnTo>
                    <a:pt x="0" y="2366"/>
                  </a:lnTo>
                  <a:lnTo>
                    <a:pt x="6248" y="9798"/>
                  </a:lnTo>
                  <a:lnTo>
                    <a:pt x="16378" y="8910"/>
                  </a:lnTo>
                  <a:lnTo>
                    <a:pt x="93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2"/>
            <p:cNvSpPr/>
            <p:nvPr/>
          </p:nvSpPr>
          <p:spPr>
            <a:xfrm>
              <a:off x="2396325" y="2621800"/>
              <a:ext cx="409475" cy="244950"/>
            </a:xfrm>
            <a:custGeom>
              <a:rect b="b" l="l" r="r" t="t"/>
              <a:pathLst>
                <a:path extrusionOk="0" h="9798" w="16379">
                  <a:moveTo>
                    <a:pt x="9391" y="0"/>
                  </a:moveTo>
                  <a:lnTo>
                    <a:pt x="0" y="2367"/>
                  </a:lnTo>
                  <a:lnTo>
                    <a:pt x="6249" y="9798"/>
                  </a:lnTo>
                  <a:lnTo>
                    <a:pt x="16378" y="8910"/>
                  </a:lnTo>
                  <a:lnTo>
                    <a:pt x="93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2"/>
            <p:cNvSpPr/>
            <p:nvPr/>
          </p:nvSpPr>
          <p:spPr>
            <a:xfrm>
              <a:off x="5047125" y="2690200"/>
              <a:ext cx="409475" cy="244950"/>
            </a:xfrm>
            <a:custGeom>
              <a:rect b="b" l="l" r="r" t="t"/>
              <a:pathLst>
                <a:path extrusionOk="0" h="9798" w="16379">
                  <a:moveTo>
                    <a:pt x="6988" y="0"/>
                  </a:moveTo>
                  <a:lnTo>
                    <a:pt x="0" y="8910"/>
                  </a:lnTo>
                  <a:lnTo>
                    <a:pt x="10130" y="9798"/>
                  </a:lnTo>
                  <a:lnTo>
                    <a:pt x="16378" y="2366"/>
                  </a:lnTo>
                  <a:lnTo>
                    <a:pt x="69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2"/>
            <p:cNvSpPr/>
            <p:nvPr/>
          </p:nvSpPr>
          <p:spPr>
            <a:xfrm>
              <a:off x="4772600" y="2621800"/>
              <a:ext cx="410400" cy="244950"/>
            </a:xfrm>
            <a:custGeom>
              <a:rect b="b" l="l" r="r" t="t"/>
              <a:pathLst>
                <a:path extrusionOk="0" h="9798" w="16416">
                  <a:moveTo>
                    <a:pt x="7025" y="0"/>
                  </a:moveTo>
                  <a:lnTo>
                    <a:pt x="1" y="8910"/>
                  </a:lnTo>
                  <a:lnTo>
                    <a:pt x="10131" y="9798"/>
                  </a:lnTo>
                  <a:lnTo>
                    <a:pt x="16416" y="2367"/>
                  </a:lnTo>
                  <a:lnTo>
                    <a:pt x="70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2"/>
            <p:cNvSpPr/>
            <p:nvPr/>
          </p:nvSpPr>
          <p:spPr>
            <a:xfrm>
              <a:off x="1668925" y="2795550"/>
              <a:ext cx="863300" cy="854975"/>
            </a:xfrm>
            <a:custGeom>
              <a:rect b="b" l="l" r="r" t="t"/>
              <a:pathLst>
                <a:path extrusionOk="0" h="34199" w="34532">
                  <a:moveTo>
                    <a:pt x="1" y="1"/>
                  </a:moveTo>
                  <a:lnTo>
                    <a:pt x="14604" y="34199"/>
                  </a:lnTo>
                  <a:lnTo>
                    <a:pt x="31537" y="34199"/>
                  </a:lnTo>
                  <a:lnTo>
                    <a:pt x="34531" y="4696"/>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2"/>
            <p:cNvSpPr/>
            <p:nvPr/>
          </p:nvSpPr>
          <p:spPr>
            <a:xfrm>
              <a:off x="1661525" y="2788175"/>
              <a:ext cx="879000" cy="870675"/>
            </a:xfrm>
            <a:custGeom>
              <a:rect b="b" l="l" r="r" t="t"/>
              <a:pathLst>
                <a:path extrusionOk="0" h="34827" w="35160">
                  <a:moveTo>
                    <a:pt x="814" y="703"/>
                  </a:moveTo>
                  <a:lnTo>
                    <a:pt x="34494" y="5250"/>
                  </a:lnTo>
                  <a:lnTo>
                    <a:pt x="31526" y="34198"/>
                  </a:lnTo>
                  <a:lnTo>
                    <a:pt x="15122" y="34198"/>
                  </a:lnTo>
                  <a:lnTo>
                    <a:pt x="814" y="703"/>
                  </a:lnTo>
                  <a:close/>
                  <a:moveTo>
                    <a:pt x="334" y="0"/>
                  </a:moveTo>
                  <a:cubicBezTo>
                    <a:pt x="260" y="0"/>
                    <a:pt x="149" y="37"/>
                    <a:pt x="75" y="111"/>
                  </a:cubicBezTo>
                  <a:cubicBezTo>
                    <a:pt x="1" y="222"/>
                    <a:pt x="1" y="333"/>
                    <a:pt x="38" y="444"/>
                  </a:cubicBezTo>
                  <a:lnTo>
                    <a:pt x="14641" y="34605"/>
                  </a:lnTo>
                  <a:cubicBezTo>
                    <a:pt x="14678" y="34753"/>
                    <a:pt x="14789" y="34827"/>
                    <a:pt x="14900" y="34827"/>
                  </a:cubicBezTo>
                  <a:lnTo>
                    <a:pt x="31833" y="34827"/>
                  </a:lnTo>
                  <a:cubicBezTo>
                    <a:pt x="31980" y="34827"/>
                    <a:pt x="32091" y="34679"/>
                    <a:pt x="32128" y="34531"/>
                  </a:cubicBezTo>
                  <a:lnTo>
                    <a:pt x="35123" y="5028"/>
                  </a:lnTo>
                  <a:cubicBezTo>
                    <a:pt x="35160" y="4843"/>
                    <a:pt x="35049" y="4695"/>
                    <a:pt x="34864" y="4695"/>
                  </a:cubicBezTo>
                  <a:lnTo>
                    <a:pt x="3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2"/>
            <p:cNvSpPr/>
            <p:nvPr/>
          </p:nvSpPr>
          <p:spPr>
            <a:xfrm>
              <a:off x="564425" y="2517350"/>
              <a:ext cx="635925" cy="2438250"/>
            </a:xfrm>
            <a:custGeom>
              <a:rect b="b" l="l" r="r" t="t"/>
              <a:pathLst>
                <a:path extrusionOk="0" h="97530" w="25437">
                  <a:moveTo>
                    <a:pt x="1" y="1"/>
                  </a:moveTo>
                  <a:lnTo>
                    <a:pt x="1" y="97049"/>
                  </a:lnTo>
                  <a:lnTo>
                    <a:pt x="24438" y="97530"/>
                  </a:lnTo>
                  <a:lnTo>
                    <a:pt x="25437" y="97530"/>
                  </a:lnTo>
                  <a:lnTo>
                    <a:pt x="25437" y="61853"/>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2"/>
            <p:cNvSpPr/>
            <p:nvPr/>
          </p:nvSpPr>
          <p:spPr>
            <a:xfrm>
              <a:off x="557050" y="2509725"/>
              <a:ext cx="651625" cy="2453275"/>
            </a:xfrm>
            <a:custGeom>
              <a:rect b="b" l="l" r="r" t="t"/>
              <a:pathLst>
                <a:path extrusionOk="0" h="98131" w="26065">
                  <a:moveTo>
                    <a:pt x="629" y="1859"/>
                  </a:moveTo>
                  <a:lnTo>
                    <a:pt x="25436" y="62232"/>
                  </a:lnTo>
                  <a:lnTo>
                    <a:pt x="25436" y="97502"/>
                  </a:lnTo>
                  <a:lnTo>
                    <a:pt x="24733" y="97502"/>
                  </a:lnTo>
                  <a:lnTo>
                    <a:pt x="629" y="97021"/>
                  </a:lnTo>
                  <a:lnTo>
                    <a:pt x="629" y="1859"/>
                  </a:lnTo>
                  <a:close/>
                  <a:moveTo>
                    <a:pt x="334" y="1"/>
                  </a:moveTo>
                  <a:cubicBezTo>
                    <a:pt x="310" y="1"/>
                    <a:pt x="284" y="4"/>
                    <a:pt x="259" y="10"/>
                  </a:cubicBezTo>
                  <a:cubicBezTo>
                    <a:pt x="111" y="47"/>
                    <a:pt x="0" y="158"/>
                    <a:pt x="0" y="306"/>
                  </a:cubicBezTo>
                  <a:lnTo>
                    <a:pt x="0" y="97354"/>
                  </a:lnTo>
                  <a:cubicBezTo>
                    <a:pt x="0" y="97502"/>
                    <a:pt x="148" y="97650"/>
                    <a:pt x="296" y="97650"/>
                  </a:cubicBezTo>
                  <a:lnTo>
                    <a:pt x="24733" y="98130"/>
                  </a:lnTo>
                  <a:lnTo>
                    <a:pt x="25732" y="98130"/>
                  </a:lnTo>
                  <a:cubicBezTo>
                    <a:pt x="25842" y="98130"/>
                    <a:pt x="25916" y="98093"/>
                    <a:pt x="25953" y="98056"/>
                  </a:cubicBezTo>
                  <a:cubicBezTo>
                    <a:pt x="26027" y="97982"/>
                    <a:pt x="26064" y="97908"/>
                    <a:pt x="26064" y="97835"/>
                  </a:cubicBezTo>
                  <a:lnTo>
                    <a:pt x="26064" y="62158"/>
                  </a:lnTo>
                  <a:lnTo>
                    <a:pt x="26027" y="62047"/>
                  </a:lnTo>
                  <a:lnTo>
                    <a:pt x="592" y="195"/>
                  </a:lnTo>
                  <a:cubicBezTo>
                    <a:pt x="561" y="72"/>
                    <a:pt x="454" y="1"/>
                    <a:pt x="3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2"/>
            <p:cNvSpPr/>
            <p:nvPr/>
          </p:nvSpPr>
          <p:spPr>
            <a:xfrm>
              <a:off x="6378975" y="2517350"/>
              <a:ext cx="635925" cy="2438250"/>
            </a:xfrm>
            <a:custGeom>
              <a:rect b="b" l="l" r="r" t="t"/>
              <a:pathLst>
                <a:path extrusionOk="0" h="97530" w="25437">
                  <a:moveTo>
                    <a:pt x="25437" y="1"/>
                  </a:moveTo>
                  <a:lnTo>
                    <a:pt x="1" y="61853"/>
                  </a:lnTo>
                  <a:lnTo>
                    <a:pt x="1" y="97530"/>
                  </a:lnTo>
                  <a:lnTo>
                    <a:pt x="1036" y="97530"/>
                  </a:lnTo>
                  <a:lnTo>
                    <a:pt x="25437" y="97049"/>
                  </a:lnTo>
                  <a:lnTo>
                    <a:pt x="2543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52"/>
            <p:cNvSpPr/>
            <p:nvPr/>
          </p:nvSpPr>
          <p:spPr>
            <a:xfrm>
              <a:off x="6371600" y="2509725"/>
              <a:ext cx="650700" cy="2453275"/>
            </a:xfrm>
            <a:custGeom>
              <a:rect b="b" l="l" r="r" t="t"/>
              <a:pathLst>
                <a:path extrusionOk="0" h="98131" w="26028">
                  <a:moveTo>
                    <a:pt x="25436" y="1859"/>
                  </a:moveTo>
                  <a:lnTo>
                    <a:pt x="25436" y="97021"/>
                  </a:lnTo>
                  <a:lnTo>
                    <a:pt x="1331" y="97502"/>
                  </a:lnTo>
                  <a:lnTo>
                    <a:pt x="592" y="97502"/>
                  </a:lnTo>
                  <a:lnTo>
                    <a:pt x="592" y="62232"/>
                  </a:lnTo>
                  <a:lnTo>
                    <a:pt x="25436" y="1859"/>
                  </a:lnTo>
                  <a:close/>
                  <a:moveTo>
                    <a:pt x="25730" y="1"/>
                  </a:moveTo>
                  <a:cubicBezTo>
                    <a:pt x="25609" y="1"/>
                    <a:pt x="25497" y="72"/>
                    <a:pt x="25436" y="195"/>
                  </a:cubicBezTo>
                  <a:lnTo>
                    <a:pt x="0" y="62047"/>
                  </a:lnTo>
                  <a:lnTo>
                    <a:pt x="0" y="62158"/>
                  </a:lnTo>
                  <a:lnTo>
                    <a:pt x="0" y="97835"/>
                  </a:lnTo>
                  <a:cubicBezTo>
                    <a:pt x="0" y="97908"/>
                    <a:pt x="37" y="97982"/>
                    <a:pt x="74" y="98056"/>
                  </a:cubicBezTo>
                  <a:cubicBezTo>
                    <a:pt x="148" y="98093"/>
                    <a:pt x="222" y="98130"/>
                    <a:pt x="296" y="98130"/>
                  </a:cubicBezTo>
                  <a:lnTo>
                    <a:pt x="1331" y="98130"/>
                  </a:lnTo>
                  <a:lnTo>
                    <a:pt x="25732" y="97650"/>
                  </a:lnTo>
                  <a:cubicBezTo>
                    <a:pt x="25916" y="97650"/>
                    <a:pt x="26027" y="97502"/>
                    <a:pt x="26027" y="97354"/>
                  </a:cubicBezTo>
                  <a:lnTo>
                    <a:pt x="26027" y="306"/>
                  </a:lnTo>
                  <a:cubicBezTo>
                    <a:pt x="26027" y="158"/>
                    <a:pt x="25953" y="47"/>
                    <a:pt x="25805" y="10"/>
                  </a:cubicBezTo>
                  <a:cubicBezTo>
                    <a:pt x="25780" y="4"/>
                    <a:pt x="25755" y="1"/>
                    <a:pt x="25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2"/>
            <p:cNvSpPr/>
            <p:nvPr/>
          </p:nvSpPr>
          <p:spPr>
            <a:xfrm>
              <a:off x="564425" y="2517350"/>
              <a:ext cx="1469625" cy="1546325"/>
            </a:xfrm>
            <a:custGeom>
              <a:rect b="b" l="l" r="r" t="t"/>
              <a:pathLst>
                <a:path extrusionOk="0" h="61853" w="58785">
                  <a:moveTo>
                    <a:pt x="1" y="1"/>
                  </a:moveTo>
                  <a:lnTo>
                    <a:pt x="25363" y="61853"/>
                  </a:lnTo>
                  <a:lnTo>
                    <a:pt x="58784" y="45327"/>
                  </a:lnTo>
                  <a:lnTo>
                    <a:pt x="44181" y="11129"/>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2"/>
            <p:cNvSpPr/>
            <p:nvPr/>
          </p:nvSpPr>
          <p:spPr>
            <a:xfrm>
              <a:off x="556125" y="2509600"/>
              <a:ext cx="1487150" cy="1562075"/>
            </a:xfrm>
            <a:custGeom>
              <a:rect b="b" l="l" r="r" t="t"/>
              <a:pathLst>
                <a:path extrusionOk="0" h="62483" w="59486">
                  <a:moveTo>
                    <a:pt x="850" y="754"/>
                  </a:moveTo>
                  <a:lnTo>
                    <a:pt x="44291" y="11698"/>
                  </a:lnTo>
                  <a:lnTo>
                    <a:pt x="58752" y="45503"/>
                  </a:lnTo>
                  <a:lnTo>
                    <a:pt x="58752" y="45503"/>
                  </a:lnTo>
                  <a:lnTo>
                    <a:pt x="25879" y="61756"/>
                  </a:lnTo>
                  <a:lnTo>
                    <a:pt x="850" y="754"/>
                  </a:lnTo>
                  <a:close/>
                  <a:moveTo>
                    <a:pt x="318" y="1"/>
                  </a:moveTo>
                  <a:cubicBezTo>
                    <a:pt x="239" y="1"/>
                    <a:pt x="165" y="35"/>
                    <a:pt x="111" y="89"/>
                  </a:cubicBezTo>
                  <a:cubicBezTo>
                    <a:pt x="37" y="200"/>
                    <a:pt x="0" y="311"/>
                    <a:pt x="74" y="422"/>
                  </a:cubicBezTo>
                  <a:lnTo>
                    <a:pt x="25399" y="62274"/>
                  </a:lnTo>
                  <a:cubicBezTo>
                    <a:pt x="25436" y="62348"/>
                    <a:pt x="25510" y="62422"/>
                    <a:pt x="25584" y="62459"/>
                  </a:cubicBezTo>
                  <a:cubicBezTo>
                    <a:pt x="25614" y="62474"/>
                    <a:pt x="25651" y="62483"/>
                    <a:pt x="25689" y="62483"/>
                  </a:cubicBezTo>
                  <a:cubicBezTo>
                    <a:pt x="25743" y="62483"/>
                    <a:pt x="25799" y="62465"/>
                    <a:pt x="25842" y="62422"/>
                  </a:cubicBezTo>
                  <a:lnTo>
                    <a:pt x="59264" y="45933"/>
                  </a:lnTo>
                  <a:cubicBezTo>
                    <a:pt x="59412" y="45859"/>
                    <a:pt x="59486" y="45674"/>
                    <a:pt x="59412" y="45526"/>
                  </a:cubicBezTo>
                  <a:lnTo>
                    <a:pt x="44808" y="11328"/>
                  </a:lnTo>
                  <a:cubicBezTo>
                    <a:pt x="44771" y="11254"/>
                    <a:pt x="44697" y="11180"/>
                    <a:pt x="44587" y="11143"/>
                  </a:cubicBezTo>
                  <a:lnTo>
                    <a:pt x="407" y="15"/>
                  </a:lnTo>
                  <a:cubicBezTo>
                    <a:pt x="377" y="5"/>
                    <a:pt x="347" y="1"/>
                    <a:pt x="3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2"/>
            <p:cNvSpPr/>
            <p:nvPr/>
          </p:nvSpPr>
          <p:spPr>
            <a:xfrm>
              <a:off x="5038800" y="2795550"/>
              <a:ext cx="861425" cy="854975"/>
            </a:xfrm>
            <a:custGeom>
              <a:rect b="b" l="l" r="r" t="t"/>
              <a:pathLst>
                <a:path extrusionOk="0" h="34199" w="34457">
                  <a:moveTo>
                    <a:pt x="34457" y="1"/>
                  </a:moveTo>
                  <a:lnTo>
                    <a:pt x="0" y="4696"/>
                  </a:lnTo>
                  <a:lnTo>
                    <a:pt x="2958" y="34199"/>
                  </a:lnTo>
                  <a:lnTo>
                    <a:pt x="19854" y="34199"/>
                  </a:lnTo>
                  <a:lnTo>
                    <a:pt x="344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2"/>
            <p:cNvSpPr/>
            <p:nvPr/>
          </p:nvSpPr>
          <p:spPr>
            <a:xfrm>
              <a:off x="5030475" y="2788175"/>
              <a:ext cx="878075" cy="870675"/>
            </a:xfrm>
            <a:custGeom>
              <a:rect b="b" l="l" r="r" t="t"/>
              <a:pathLst>
                <a:path extrusionOk="0" h="34827" w="35123">
                  <a:moveTo>
                    <a:pt x="34272" y="703"/>
                  </a:moveTo>
                  <a:lnTo>
                    <a:pt x="19965" y="34198"/>
                  </a:lnTo>
                  <a:lnTo>
                    <a:pt x="3561" y="34198"/>
                  </a:lnTo>
                  <a:lnTo>
                    <a:pt x="666" y="5250"/>
                  </a:lnTo>
                  <a:lnTo>
                    <a:pt x="34272" y="703"/>
                  </a:lnTo>
                  <a:close/>
                  <a:moveTo>
                    <a:pt x="34753" y="0"/>
                  </a:moveTo>
                  <a:lnTo>
                    <a:pt x="296" y="4695"/>
                  </a:lnTo>
                  <a:cubicBezTo>
                    <a:pt x="149" y="4732"/>
                    <a:pt x="1" y="4880"/>
                    <a:pt x="38" y="5028"/>
                  </a:cubicBezTo>
                  <a:lnTo>
                    <a:pt x="2958" y="34531"/>
                  </a:lnTo>
                  <a:cubicBezTo>
                    <a:pt x="2995" y="34679"/>
                    <a:pt x="3106" y="34827"/>
                    <a:pt x="3291" y="34827"/>
                  </a:cubicBezTo>
                  <a:lnTo>
                    <a:pt x="20187" y="34827"/>
                  </a:lnTo>
                  <a:cubicBezTo>
                    <a:pt x="20298" y="34827"/>
                    <a:pt x="20408" y="34753"/>
                    <a:pt x="20445" y="34605"/>
                  </a:cubicBezTo>
                  <a:lnTo>
                    <a:pt x="35049" y="444"/>
                  </a:lnTo>
                  <a:cubicBezTo>
                    <a:pt x="35123" y="333"/>
                    <a:pt x="35086" y="222"/>
                    <a:pt x="35012" y="111"/>
                  </a:cubicBezTo>
                  <a:cubicBezTo>
                    <a:pt x="34938" y="37"/>
                    <a:pt x="34864" y="0"/>
                    <a:pt x="347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2"/>
            <p:cNvSpPr/>
            <p:nvPr/>
          </p:nvSpPr>
          <p:spPr>
            <a:xfrm>
              <a:off x="5583200" y="3053425"/>
              <a:ext cx="129400" cy="107250"/>
            </a:xfrm>
            <a:custGeom>
              <a:rect b="b" l="l" r="r" t="t"/>
              <a:pathLst>
                <a:path extrusionOk="0" h="4290" w="5176">
                  <a:moveTo>
                    <a:pt x="5176" y="1"/>
                  </a:moveTo>
                  <a:lnTo>
                    <a:pt x="1442" y="371"/>
                  </a:lnTo>
                  <a:lnTo>
                    <a:pt x="0" y="4289"/>
                  </a:lnTo>
                  <a:lnTo>
                    <a:pt x="3623" y="3957"/>
                  </a:lnTo>
                  <a:lnTo>
                    <a:pt x="51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2"/>
            <p:cNvSpPr/>
            <p:nvPr/>
          </p:nvSpPr>
          <p:spPr>
            <a:xfrm>
              <a:off x="5375225" y="3075625"/>
              <a:ext cx="122950" cy="102600"/>
            </a:xfrm>
            <a:custGeom>
              <a:rect b="b" l="l" r="r" t="t"/>
              <a:pathLst>
                <a:path extrusionOk="0" h="4104" w="4918">
                  <a:moveTo>
                    <a:pt x="4918" y="0"/>
                  </a:moveTo>
                  <a:lnTo>
                    <a:pt x="1406" y="333"/>
                  </a:lnTo>
                  <a:lnTo>
                    <a:pt x="1" y="4104"/>
                  </a:lnTo>
                  <a:lnTo>
                    <a:pt x="3513" y="3808"/>
                  </a:lnTo>
                  <a:lnTo>
                    <a:pt x="49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2"/>
            <p:cNvSpPr/>
            <p:nvPr/>
          </p:nvSpPr>
          <p:spPr>
            <a:xfrm>
              <a:off x="5415900" y="2996125"/>
              <a:ext cx="111850" cy="73050"/>
            </a:xfrm>
            <a:custGeom>
              <a:rect b="b" l="l" r="r" t="t"/>
              <a:pathLst>
                <a:path extrusionOk="0" h="2922" w="4474">
                  <a:moveTo>
                    <a:pt x="4474" y="1"/>
                  </a:moveTo>
                  <a:lnTo>
                    <a:pt x="962" y="407"/>
                  </a:lnTo>
                  <a:lnTo>
                    <a:pt x="0" y="2921"/>
                  </a:lnTo>
                  <a:lnTo>
                    <a:pt x="3513" y="2552"/>
                  </a:lnTo>
                  <a:lnTo>
                    <a:pt x="44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2"/>
            <p:cNvSpPr/>
            <p:nvPr/>
          </p:nvSpPr>
          <p:spPr>
            <a:xfrm>
              <a:off x="5520350" y="2983200"/>
              <a:ext cx="112775" cy="74875"/>
            </a:xfrm>
            <a:custGeom>
              <a:rect b="b" l="l" r="r" t="t"/>
              <a:pathLst>
                <a:path extrusionOk="0" h="2995" w="4511">
                  <a:moveTo>
                    <a:pt x="4511" y="0"/>
                  </a:moveTo>
                  <a:lnTo>
                    <a:pt x="961" y="444"/>
                  </a:lnTo>
                  <a:lnTo>
                    <a:pt x="0" y="2995"/>
                  </a:lnTo>
                  <a:lnTo>
                    <a:pt x="0" y="2995"/>
                  </a:lnTo>
                  <a:lnTo>
                    <a:pt x="3512" y="2662"/>
                  </a:lnTo>
                  <a:lnTo>
                    <a:pt x="45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2"/>
            <p:cNvSpPr/>
            <p:nvPr/>
          </p:nvSpPr>
          <p:spPr>
            <a:xfrm>
              <a:off x="5276325" y="3085775"/>
              <a:ext cx="118350" cy="101700"/>
            </a:xfrm>
            <a:custGeom>
              <a:rect b="b" l="l" r="r" t="t"/>
              <a:pathLst>
                <a:path extrusionOk="0" h="4068" w="4734">
                  <a:moveTo>
                    <a:pt x="4733" y="1"/>
                  </a:moveTo>
                  <a:lnTo>
                    <a:pt x="1517" y="334"/>
                  </a:lnTo>
                  <a:lnTo>
                    <a:pt x="1" y="4068"/>
                  </a:lnTo>
                  <a:lnTo>
                    <a:pt x="3291" y="3772"/>
                  </a:lnTo>
                  <a:lnTo>
                    <a:pt x="47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2"/>
            <p:cNvSpPr/>
            <p:nvPr/>
          </p:nvSpPr>
          <p:spPr>
            <a:xfrm>
              <a:off x="5535125" y="3168050"/>
              <a:ext cx="132200" cy="119250"/>
            </a:xfrm>
            <a:custGeom>
              <a:rect b="b" l="l" r="r" t="t"/>
              <a:pathLst>
                <a:path extrusionOk="0" h="4770" w="5288">
                  <a:moveTo>
                    <a:pt x="5287" y="0"/>
                  </a:moveTo>
                  <a:lnTo>
                    <a:pt x="1664" y="296"/>
                  </a:lnTo>
                  <a:lnTo>
                    <a:pt x="1" y="4769"/>
                  </a:lnTo>
                  <a:lnTo>
                    <a:pt x="3476" y="4585"/>
                  </a:lnTo>
                  <a:lnTo>
                    <a:pt x="52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2"/>
            <p:cNvSpPr/>
            <p:nvPr/>
          </p:nvSpPr>
          <p:spPr>
            <a:xfrm>
              <a:off x="5295750" y="3308525"/>
              <a:ext cx="115550" cy="81375"/>
            </a:xfrm>
            <a:custGeom>
              <a:rect b="b" l="l" r="r" t="t"/>
              <a:pathLst>
                <a:path extrusionOk="0" h="3255" w="4622">
                  <a:moveTo>
                    <a:pt x="4622" y="1"/>
                  </a:moveTo>
                  <a:lnTo>
                    <a:pt x="1146" y="223"/>
                  </a:lnTo>
                  <a:lnTo>
                    <a:pt x="0" y="3254"/>
                  </a:lnTo>
                  <a:lnTo>
                    <a:pt x="3402" y="3254"/>
                  </a:lnTo>
                  <a:lnTo>
                    <a:pt x="46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2"/>
            <p:cNvSpPr/>
            <p:nvPr/>
          </p:nvSpPr>
          <p:spPr>
            <a:xfrm>
              <a:off x="5478750" y="3064525"/>
              <a:ext cx="123875" cy="104475"/>
            </a:xfrm>
            <a:custGeom>
              <a:rect b="b" l="l" r="r" t="t"/>
              <a:pathLst>
                <a:path extrusionOk="0" h="4179" w="4955">
                  <a:moveTo>
                    <a:pt x="4954" y="0"/>
                  </a:moveTo>
                  <a:lnTo>
                    <a:pt x="1442" y="370"/>
                  </a:lnTo>
                  <a:lnTo>
                    <a:pt x="0" y="4178"/>
                  </a:lnTo>
                  <a:lnTo>
                    <a:pt x="3513" y="3882"/>
                  </a:lnTo>
                  <a:lnTo>
                    <a:pt x="49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52"/>
            <p:cNvSpPr/>
            <p:nvPr/>
          </p:nvSpPr>
          <p:spPr>
            <a:xfrm>
              <a:off x="5624775" y="2969325"/>
              <a:ext cx="121100" cy="78575"/>
            </a:xfrm>
            <a:custGeom>
              <a:rect b="b" l="l" r="r" t="t"/>
              <a:pathLst>
                <a:path extrusionOk="0" h="3143" w="4844">
                  <a:moveTo>
                    <a:pt x="4844" y="0"/>
                  </a:moveTo>
                  <a:lnTo>
                    <a:pt x="999" y="481"/>
                  </a:lnTo>
                  <a:lnTo>
                    <a:pt x="1" y="3143"/>
                  </a:lnTo>
                  <a:lnTo>
                    <a:pt x="3772" y="2773"/>
                  </a:lnTo>
                  <a:lnTo>
                    <a:pt x="48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52"/>
            <p:cNvSpPr/>
            <p:nvPr/>
          </p:nvSpPr>
          <p:spPr>
            <a:xfrm>
              <a:off x="5193150" y="3315000"/>
              <a:ext cx="115550" cy="74900"/>
            </a:xfrm>
            <a:custGeom>
              <a:rect b="b" l="l" r="r" t="t"/>
              <a:pathLst>
                <a:path extrusionOk="0" h="2996" w="4622">
                  <a:moveTo>
                    <a:pt x="4622" y="1"/>
                  </a:moveTo>
                  <a:lnTo>
                    <a:pt x="1147" y="185"/>
                  </a:lnTo>
                  <a:lnTo>
                    <a:pt x="0" y="2995"/>
                  </a:lnTo>
                  <a:lnTo>
                    <a:pt x="3476" y="2995"/>
                  </a:lnTo>
                  <a:lnTo>
                    <a:pt x="46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2"/>
            <p:cNvSpPr/>
            <p:nvPr/>
          </p:nvSpPr>
          <p:spPr>
            <a:xfrm>
              <a:off x="5320700" y="3009075"/>
              <a:ext cx="102625" cy="69325"/>
            </a:xfrm>
            <a:custGeom>
              <a:rect b="b" l="l" r="r" t="t"/>
              <a:pathLst>
                <a:path extrusionOk="0" h="2773" w="4105">
                  <a:moveTo>
                    <a:pt x="4104" y="0"/>
                  </a:moveTo>
                  <a:lnTo>
                    <a:pt x="962" y="370"/>
                  </a:lnTo>
                  <a:lnTo>
                    <a:pt x="0" y="2773"/>
                  </a:lnTo>
                  <a:lnTo>
                    <a:pt x="0" y="2773"/>
                  </a:lnTo>
                  <a:lnTo>
                    <a:pt x="3180" y="2477"/>
                  </a:lnTo>
                  <a:lnTo>
                    <a:pt x="41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2"/>
            <p:cNvSpPr/>
            <p:nvPr/>
          </p:nvSpPr>
          <p:spPr>
            <a:xfrm>
              <a:off x="5497225" y="3297450"/>
              <a:ext cx="119275" cy="92450"/>
            </a:xfrm>
            <a:custGeom>
              <a:rect b="b" l="l" r="r" t="t"/>
              <a:pathLst>
                <a:path extrusionOk="0" h="3698" w="4771">
                  <a:moveTo>
                    <a:pt x="4770" y="0"/>
                  </a:moveTo>
                  <a:lnTo>
                    <a:pt x="1295" y="185"/>
                  </a:lnTo>
                  <a:lnTo>
                    <a:pt x="1" y="3697"/>
                  </a:lnTo>
                  <a:lnTo>
                    <a:pt x="3291" y="3697"/>
                  </a:lnTo>
                  <a:lnTo>
                    <a:pt x="47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2"/>
            <p:cNvSpPr/>
            <p:nvPr/>
          </p:nvSpPr>
          <p:spPr>
            <a:xfrm>
              <a:off x="5432525" y="3177275"/>
              <a:ext cx="128500" cy="115575"/>
            </a:xfrm>
            <a:custGeom>
              <a:rect b="b" l="l" r="r" t="t"/>
              <a:pathLst>
                <a:path extrusionOk="0" h="4623" w="5140">
                  <a:moveTo>
                    <a:pt x="5140" y="1"/>
                  </a:moveTo>
                  <a:lnTo>
                    <a:pt x="1628" y="297"/>
                  </a:lnTo>
                  <a:lnTo>
                    <a:pt x="1" y="4622"/>
                  </a:lnTo>
                  <a:lnTo>
                    <a:pt x="3476" y="4437"/>
                  </a:lnTo>
                  <a:lnTo>
                    <a:pt x="51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2"/>
            <p:cNvSpPr/>
            <p:nvPr/>
          </p:nvSpPr>
          <p:spPr>
            <a:xfrm>
              <a:off x="5329950" y="3185600"/>
              <a:ext cx="126650" cy="112800"/>
            </a:xfrm>
            <a:custGeom>
              <a:rect b="b" l="l" r="r" t="t"/>
              <a:pathLst>
                <a:path extrusionOk="0" h="4512" w="5066">
                  <a:moveTo>
                    <a:pt x="5065" y="1"/>
                  </a:moveTo>
                  <a:lnTo>
                    <a:pt x="1590" y="333"/>
                  </a:lnTo>
                  <a:lnTo>
                    <a:pt x="0" y="4511"/>
                  </a:lnTo>
                  <a:lnTo>
                    <a:pt x="3475" y="4326"/>
                  </a:lnTo>
                  <a:lnTo>
                    <a:pt x="50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2"/>
            <p:cNvSpPr/>
            <p:nvPr/>
          </p:nvSpPr>
          <p:spPr>
            <a:xfrm>
              <a:off x="5228275" y="3194850"/>
              <a:ext cx="124800" cy="110000"/>
            </a:xfrm>
            <a:custGeom>
              <a:rect b="b" l="l" r="r" t="t"/>
              <a:pathLst>
                <a:path extrusionOk="0" h="4400" w="4992">
                  <a:moveTo>
                    <a:pt x="4991" y="0"/>
                  </a:moveTo>
                  <a:lnTo>
                    <a:pt x="1664" y="296"/>
                  </a:lnTo>
                  <a:lnTo>
                    <a:pt x="0" y="4400"/>
                  </a:lnTo>
                  <a:lnTo>
                    <a:pt x="3439" y="4178"/>
                  </a:lnTo>
                  <a:lnTo>
                    <a:pt x="49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2"/>
            <p:cNvSpPr/>
            <p:nvPr/>
          </p:nvSpPr>
          <p:spPr>
            <a:xfrm>
              <a:off x="5396500" y="3302975"/>
              <a:ext cx="117400" cy="86925"/>
            </a:xfrm>
            <a:custGeom>
              <a:rect b="b" l="l" r="r" t="t"/>
              <a:pathLst>
                <a:path extrusionOk="0" h="3477" w="4696">
                  <a:moveTo>
                    <a:pt x="4695" y="1"/>
                  </a:moveTo>
                  <a:lnTo>
                    <a:pt x="1220" y="186"/>
                  </a:lnTo>
                  <a:lnTo>
                    <a:pt x="0" y="3476"/>
                  </a:lnTo>
                  <a:lnTo>
                    <a:pt x="3401" y="3476"/>
                  </a:lnTo>
                  <a:lnTo>
                    <a:pt x="46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2"/>
            <p:cNvSpPr/>
            <p:nvPr/>
          </p:nvSpPr>
          <p:spPr>
            <a:xfrm>
              <a:off x="5535125" y="2517350"/>
              <a:ext cx="1469600" cy="1546325"/>
            </a:xfrm>
            <a:custGeom>
              <a:rect b="b" l="l" r="r" t="t"/>
              <a:pathLst>
                <a:path extrusionOk="0" h="61853" w="58784">
                  <a:moveTo>
                    <a:pt x="58784" y="1"/>
                  </a:moveTo>
                  <a:lnTo>
                    <a:pt x="14604" y="11129"/>
                  </a:lnTo>
                  <a:lnTo>
                    <a:pt x="1" y="45327"/>
                  </a:lnTo>
                  <a:lnTo>
                    <a:pt x="33422" y="61853"/>
                  </a:lnTo>
                  <a:lnTo>
                    <a:pt x="587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2"/>
            <p:cNvSpPr/>
            <p:nvPr/>
          </p:nvSpPr>
          <p:spPr>
            <a:xfrm>
              <a:off x="5525875" y="2509600"/>
              <a:ext cx="1487175" cy="1562075"/>
            </a:xfrm>
            <a:custGeom>
              <a:rect b="b" l="l" r="r" t="t"/>
              <a:pathLst>
                <a:path extrusionOk="0" h="62483" w="59487">
                  <a:moveTo>
                    <a:pt x="58636" y="754"/>
                  </a:moveTo>
                  <a:lnTo>
                    <a:pt x="33644" y="61756"/>
                  </a:lnTo>
                  <a:lnTo>
                    <a:pt x="734" y="45503"/>
                  </a:lnTo>
                  <a:lnTo>
                    <a:pt x="734" y="45503"/>
                  </a:lnTo>
                  <a:lnTo>
                    <a:pt x="15196" y="11698"/>
                  </a:lnTo>
                  <a:lnTo>
                    <a:pt x="58636" y="754"/>
                  </a:lnTo>
                  <a:close/>
                  <a:moveTo>
                    <a:pt x="59168" y="1"/>
                  </a:moveTo>
                  <a:cubicBezTo>
                    <a:pt x="59139" y="1"/>
                    <a:pt x="59110" y="5"/>
                    <a:pt x="59080" y="15"/>
                  </a:cubicBezTo>
                  <a:lnTo>
                    <a:pt x="14900" y="11143"/>
                  </a:lnTo>
                  <a:cubicBezTo>
                    <a:pt x="14789" y="11180"/>
                    <a:pt x="14715" y="11254"/>
                    <a:pt x="14678" y="11328"/>
                  </a:cubicBezTo>
                  <a:lnTo>
                    <a:pt x="75" y="45526"/>
                  </a:lnTo>
                  <a:cubicBezTo>
                    <a:pt x="1" y="45674"/>
                    <a:pt x="75" y="45859"/>
                    <a:pt x="223" y="45933"/>
                  </a:cubicBezTo>
                  <a:lnTo>
                    <a:pt x="33644" y="62422"/>
                  </a:lnTo>
                  <a:cubicBezTo>
                    <a:pt x="33687" y="62465"/>
                    <a:pt x="33743" y="62483"/>
                    <a:pt x="33797" y="62483"/>
                  </a:cubicBezTo>
                  <a:cubicBezTo>
                    <a:pt x="33835" y="62483"/>
                    <a:pt x="33872" y="62474"/>
                    <a:pt x="33903" y="62459"/>
                  </a:cubicBezTo>
                  <a:cubicBezTo>
                    <a:pt x="33977" y="62422"/>
                    <a:pt x="34051" y="62348"/>
                    <a:pt x="34088" y="62274"/>
                  </a:cubicBezTo>
                  <a:lnTo>
                    <a:pt x="59413" y="422"/>
                  </a:lnTo>
                  <a:cubicBezTo>
                    <a:pt x="59487" y="311"/>
                    <a:pt x="59450" y="200"/>
                    <a:pt x="59376" y="89"/>
                  </a:cubicBezTo>
                  <a:cubicBezTo>
                    <a:pt x="59322" y="35"/>
                    <a:pt x="59248" y="1"/>
                    <a:pt x="591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2"/>
            <p:cNvSpPr/>
            <p:nvPr/>
          </p:nvSpPr>
          <p:spPr>
            <a:xfrm>
              <a:off x="2453625" y="2391650"/>
              <a:ext cx="2670225" cy="1257025"/>
            </a:xfrm>
            <a:custGeom>
              <a:rect b="b" l="l" r="r" t="t"/>
              <a:pathLst>
                <a:path extrusionOk="0" h="50281" w="106809">
                  <a:moveTo>
                    <a:pt x="8652" y="1"/>
                  </a:moveTo>
                  <a:cubicBezTo>
                    <a:pt x="6766" y="1"/>
                    <a:pt x="5214" y="1406"/>
                    <a:pt x="4992" y="3291"/>
                  </a:cubicBezTo>
                  <a:lnTo>
                    <a:pt x="1" y="50281"/>
                  </a:lnTo>
                  <a:lnTo>
                    <a:pt x="106809" y="50281"/>
                  </a:lnTo>
                  <a:lnTo>
                    <a:pt x="101818" y="3291"/>
                  </a:lnTo>
                  <a:cubicBezTo>
                    <a:pt x="101633" y="1406"/>
                    <a:pt x="100043" y="1"/>
                    <a:pt x="981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2"/>
            <p:cNvSpPr/>
            <p:nvPr/>
          </p:nvSpPr>
          <p:spPr>
            <a:xfrm>
              <a:off x="2446225" y="2384250"/>
              <a:ext cx="2685950" cy="1272750"/>
            </a:xfrm>
            <a:custGeom>
              <a:rect b="b" l="l" r="r" t="t"/>
              <a:pathLst>
                <a:path extrusionOk="0" h="50910" w="107438">
                  <a:moveTo>
                    <a:pt x="98454" y="593"/>
                  </a:moveTo>
                  <a:cubicBezTo>
                    <a:pt x="100191" y="593"/>
                    <a:pt x="101633" y="1923"/>
                    <a:pt x="101818" y="3624"/>
                  </a:cubicBezTo>
                  <a:lnTo>
                    <a:pt x="106774" y="50281"/>
                  </a:lnTo>
                  <a:lnTo>
                    <a:pt x="666" y="50281"/>
                  </a:lnTo>
                  <a:lnTo>
                    <a:pt x="5620" y="3624"/>
                  </a:lnTo>
                  <a:cubicBezTo>
                    <a:pt x="5805" y="1923"/>
                    <a:pt x="7247" y="593"/>
                    <a:pt x="8948" y="593"/>
                  </a:cubicBezTo>
                  <a:close/>
                  <a:moveTo>
                    <a:pt x="8948" y="1"/>
                  </a:moveTo>
                  <a:cubicBezTo>
                    <a:pt x="6914" y="1"/>
                    <a:pt x="5214" y="1517"/>
                    <a:pt x="4992" y="3550"/>
                  </a:cubicBezTo>
                  <a:lnTo>
                    <a:pt x="1" y="50540"/>
                  </a:lnTo>
                  <a:cubicBezTo>
                    <a:pt x="1" y="50651"/>
                    <a:pt x="38" y="50725"/>
                    <a:pt x="75" y="50799"/>
                  </a:cubicBezTo>
                  <a:cubicBezTo>
                    <a:pt x="149" y="50873"/>
                    <a:pt x="223" y="50910"/>
                    <a:pt x="297" y="50910"/>
                  </a:cubicBezTo>
                  <a:lnTo>
                    <a:pt x="107105" y="50910"/>
                  </a:lnTo>
                  <a:cubicBezTo>
                    <a:pt x="107216" y="50910"/>
                    <a:pt x="107290" y="50873"/>
                    <a:pt x="107327" y="50799"/>
                  </a:cubicBezTo>
                  <a:cubicBezTo>
                    <a:pt x="107400" y="50725"/>
                    <a:pt x="107437" y="50651"/>
                    <a:pt x="107437" y="50540"/>
                  </a:cubicBezTo>
                  <a:lnTo>
                    <a:pt x="102446" y="3550"/>
                  </a:lnTo>
                  <a:cubicBezTo>
                    <a:pt x="102225" y="1517"/>
                    <a:pt x="100487" y="1"/>
                    <a:pt x="984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2"/>
            <p:cNvSpPr/>
            <p:nvPr/>
          </p:nvSpPr>
          <p:spPr>
            <a:xfrm>
              <a:off x="2453625" y="2391650"/>
              <a:ext cx="1203425" cy="1257025"/>
            </a:xfrm>
            <a:custGeom>
              <a:rect b="b" l="l" r="r" t="t"/>
              <a:pathLst>
                <a:path extrusionOk="0" h="50281" w="48137">
                  <a:moveTo>
                    <a:pt x="8319" y="1"/>
                  </a:moveTo>
                  <a:cubicBezTo>
                    <a:pt x="7654" y="75"/>
                    <a:pt x="7062" y="297"/>
                    <a:pt x="6544" y="666"/>
                  </a:cubicBezTo>
                  <a:lnTo>
                    <a:pt x="6397" y="777"/>
                  </a:lnTo>
                  <a:cubicBezTo>
                    <a:pt x="6249" y="888"/>
                    <a:pt x="6101" y="1036"/>
                    <a:pt x="5953" y="1184"/>
                  </a:cubicBezTo>
                  <a:cubicBezTo>
                    <a:pt x="5657" y="1517"/>
                    <a:pt x="5435" y="1886"/>
                    <a:pt x="5250" y="2293"/>
                  </a:cubicBezTo>
                  <a:cubicBezTo>
                    <a:pt x="5140" y="2626"/>
                    <a:pt x="5029" y="2958"/>
                    <a:pt x="4992" y="3291"/>
                  </a:cubicBezTo>
                  <a:lnTo>
                    <a:pt x="1" y="50281"/>
                  </a:lnTo>
                  <a:lnTo>
                    <a:pt x="19004" y="50281"/>
                  </a:lnTo>
                  <a:lnTo>
                    <a:pt x="20113" y="36971"/>
                  </a:lnTo>
                  <a:cubicBezTo>
                    <a:pt x="20445" y="32942"/>
                    <a:pt x="23403" y="29651"/>
                    <a:pt x="27359" y="28875"/>
                  </a:cubicBezTo>
                  <a:cubicBezTo>
                    <a:pt x="39522" y="26583"/>
                    <a:pt x="48136" y="15676"/>
                    <a:pt x="47508" y="3328"/>
                  </a:cubicBezTo>
                  <a:lnTo>
                    <a:pt x="474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2"/>
            <p:cNvSpPr/>
            <p:nvPr/>
          </p:nvSpPr>
          <p:spPr>
            <a:xfrm>
              <a:off x="2446225" y="2384250"/>
              <a:ext cx="1203425" cy="1272750"/>
            </a:xfrm>
            <a:custGeom>
              <a:rect b="b" l="l" r="r" t="t"/>
              <a:pathLst>
                <a:path extrusionOk="0" h="50910" w="48137">
                  <a:moveTo>
                    <a:pt x="47434" y="593"/>
                  </a:moveTo>
                  <a:lnTo>
                    <a:pt x="47508" y="3624"/>
                  </a:lnTo>
                  <a:cubicBezTo>
                    <a:pt x="47545" y="4031"/>
                    <a:pt x="47545" y="4437"/>
                    <a:pt x="47545" y="4844"/>
                  </a:cubicBezTo>
                  <a:cubicBezTo>
                    <a:pt x="47545" y="16527"/>
                    <a:pt x="39227" y="26694"/>
                    <a:pt x="27618" y="28875"/>
                  </a:cubicBezTo>
                  <a:cubicBezTo>
                    <a:pt x="23514" y="29652"/>
                    <a:pt x="20446" y="33090"/>
                    <a:pt x="20076" y="37231"/>
                  </a:cubicBezTo>
                  <a:lnTo>
                    <a:pt x="19041" y="50281"/>
                  </a:lnTo>
                  <a:lnTo>
                    <a:pt x="666" y="50281"/>
                  </a:lnTo>
                  <a:lnTo>
                    <a:pt x="5620" y="3624"/>
                  </a:lnTo>
                  <a:cubicBezTo>
                    <a:pt x="5657" y="3291"/>
                    <a:pt x="5731" y="2996"/>
                    <a:pt x="5842" y="2700"/>
                  </a:cubicBezTo>
                  <a:cubicBezTo>
                    <a:pt x="5990" y="2330"/>
                    <a:pt x="6212" y="1997"/>
                    <a:pt x="6471" y="1702"/>
                  </a:cubicBezTo>
                  <a:lnTo>
                    <a:pt x="6508" y="1665"/>
                  </a:lnTo>
                  <a:cubicBezTo>
                    <a:pt x="6609" y="1563"/>
                    <a:pt x="6742" y="1462"/>
                    <a:pt x="6877" y="1332"/>
                  </a:cubicBezTo>
                  <a:lnTo>
                    <a:pt x="6877" y="1332"/>
                  </a:lnTo>
                  <a:lnTo>
                    <a:pt x="6877" y="1332"/>
                  </a:lnTo>
                  <a:lnTo>
                    <a:pt x="7025" y="1221"/>
                  </a:lnTo>
                  <a:cubicBezTo>
                    <a:pt x="7506" y="888"/>
                    <a:pt x="8060" y="666"/>
                    <a:pt x="8652" y="630"/>
                  </a:cubicBezTo>
                  <a:cubicBezTo>
                    <a:pt x="8763" y="593"/>
                    <a:pt x="8874" y="593"/>
                    <a:pt x="8948" y="593"/>
                  </a:cubicBezTo>
                  <a:close/>
                  <a:moveTo>
                    <a:pt x="8578" y="1"/>
                  </a:moveTo>
                  <a:cubicBezTo>
                    <a:pt x="7876" y="75"/>
                    <a:pt x="7210" y="334"/>
                    <a:pt x="6656" y="703"/>
                  </a:cubicBezTo>
                  <a:lnTo>
                    <a:pt x="6656" y="740"/>
                  </a:lnTo>
                  <a:lnTo>
                    <a:pt x="6545" y="814"/>
                  </a:lnTo>
                  <a:lnTo>
                    <a:pt x="6508" y="814"/>
                  </a:lnTo>
                  <a:cubicBezTo>
                    <a:pt x="6360" y="962"/>
                    <a:pt x="6175" y="1110"/>
                    <a:pt x="6027" y="1258"/>
                  </a:cubicBezTo>
                  <a:cubicBezTo>
                    <a:pt x="5694" y="1628"/>
                    <a:pt x="5436" y="2034"/>
                    <a:pt x="5251" y="2478"/>
                  </a:cubicBezTo>
                  <a:cubicBezTo>
                    <a:pt x="5140" y="2811"/>
                    <a:pt x="5029" y="3180"/>
                    <a:pt x="4992" y="3550"/>
                  </a:cubicBezTo>
                  <a:lnTo>
                    <a:pt x="1" y="50540"/>
                  </a:lnTo>
                  <a:cubicBezTo>
                    <a:pt x="1" y="50651"/>
                    <a:pt x="38" y="50725"/>
                    <a:pt x="75" y="50799"/>
                  </a:cubicBezTo>
                  <a:cubicBezTo>
                    <a:pt x="149" y="50873"/>
                    <a:pt x="223" y="50910"/>
                    <a:pt x="297" y="50910"/>
                  </a:cubicBezTo>
                  <a:lnTo>
                    <a:pt x="19300" y="50910"/>
                  </a:lnTo>
                  <a:cubicBezTo>
                    <a:pt x="19484" y="50910"/>
                    <a:pt x="19595" y="50762"/>
                    <a:pt x="19632" y="50614"/>
                  </a:cubicBezTo>
                  <a:lnTo>
                    <a:pt x="20704" y="37304"/>
                  </a:lnTo>
                  <a:cubicBezTo>
                    <a:pt x="21037" y="33386"/>
                    <a:pt x="23884" y="30206"/>
                    <a:pt x="27729" y="29467"/>
                  </a:cubicBezTo>
                  <a:cubicBezTo>
                    <a:pt x="39633" y="27211"/>
                    <a:pt x="48137" y="16823"/>
                    <a:pt x="48137" y="4844"/>
                  </a:cubicBezTo>
                  <a:cubicBezTo>
                    <a:pt x="48137" y="4437"/>
                    <a:pt x="48137" y="3994"/>
                    <a:pt x="48137" y="3587"/>
                  </a:cubicBezTo>
                  <a:lnTo>
                    <a:pt x="48026" y="297"/>
                  </a:lnTo>
                  <a:cubicBezTo>
                    <a:pt x="48026" y="112"/>
                    <a:pt x="47878" y="1"/>
                    <a:pt x="477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2"/>
            <p:cNvSpPr/>
            <p:nvPr/>
          </p:nvSpPr>
          <p:spPr>
            <a:xfrm>
              <a:off x="4618250" y="2603325"/>
              <a:ext cx="289325" cy="265275"/>
            </a:xfrm>
            <a:custGeom>
              <a:rect b="b" l="l" r="r" t="t"/>
              <a:pathLst>
                <a:path extrusionOk="0" h="10611" w="11573">
                  <a:moveTo>
                    <a:pt x="5768" y="0"/>
                  </a:moveTo>
                  <a:cubicBezTo>
                    <a:pt x="2589" y="0"/>
                    <a:pt x="1" y="2366"/>
                    <a:pt x="1" y="5287"/>
                  </a:cubicBezTo>
                  <a:cubicBezTo>
                    <a:pt x="1" y="8208"/>
                    <a:pt x="2589" y="10611"/>
                    <a:pt x="5768" y="10611"/>
                  </a:cubicBezTo>
                  <a:cubicBezTo>
                    <a:pt x="8985" y="10611"/>
                    <a:pt x="11573" y="8208"/>
                    <a:pt x="11573" y="5287"/>
                  </a:cubicBezTo>
                  <a:cubicBezTo>
                    <a:pt x="11573" y="2366"/>
                    <a:pt x="8985" y="0"/>
                    <a:pt x="57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52"/>
            <p:cNvSpPr/>
            <p:nvPr/>
          </p:nvSpPr>
          <p:spPr>
            <a:xfrm>
              <a:off x="4609950" y="2595000"/>
              <a:ext cx="305025" cy="281000"/>
            </a:xfrm>
            <a:custGeom>
              <a:rect b="b" l="l" r="r" t="t"/>
              <a:pathLst>
                <a:path extrusionOk="0" h="11240" w="12201">
                  <a:moveTo>
                    <a:pt x="6100" y="629"/>
                  </a:moveTo>
                  <a:cubicBezTo>
                    <a:pt x="7616" y="629"/>
                    <a:pt x="9021" y="1183"/>
                    <a:pt x="9982" y="2108"/>
                  </a:cubicBezTo>
                  <a:cubicBezTo>
                    <a:pt x="10980" y="2995"/>
                    <a:pt x="11609" y="4252"/>
                    <a:pt x="11609" y="5620"/>
                  </a:cubicBezTo>
                  <a:cubicBezTo>
                    <a:pt x="11609" y="6988"/>
                    <a:pt x="10980" y="8245"/>
                    <a:pt x="9982" y="9169"/>
                  </a:cubicBezTo>
                  <a:cubicBezTo>
                    <a:pt x="9021" y="10056"/>
                    <a:pt x="7616" y="10611"/>
                    <a:pt x="6100" y="10611"/>
                  </a:cubicBezTo>
                  <a:cubicBezTo>
                    <a:pt x="4584" y="10611"/>
                    <a:pt x="3216" y="10056"/>
                    <a:pt x="2218" y="9169"/>
                  </a:cubicBezTo>
                  <a:cubicBezTo>
                    <a:pt x="1220" y="8245"/>
                    <a:pt x="629" y="6988"/>
                    <a:pt x="629" y="5620"/>
                  </a:cubicBezTo>
                  <a:cubicBezTo>
                    <a:pt x="629" y="4252"/>
                    <a:pt x="1220" y="2995"/>
                    <a:pt x="2218" y="2108"/>
                  </a:cubicBezTo>
                  <a:cubicBezTo>
                    <a:pt x="3216" y="1183"/>
                    <a:pt x="4584" y="629"/>
                    <a:pt x="6100" y="629"/>
                  </a:cubicBezTo>
                  <a:close/>
                  <a:moveTo>
                    <a:pt x="6100" y="0"/>
                  </a:moveTo>
                  <a:cubicBezTo>
                    <a:pt x="4437" y="0"/>
                    <a:pt x="2921" y="629"/>
                    <a:pt x="1812" y="1627"/>
                  </a:cubicBezTo>
                  <a:cubicBezTo>
                    <a:pt x="702" y="2662"/>
                    <a:pt x="0" y="4067"/>
                    <a:pt x="0" y="5620"/>
                  </a:cubicBezTo>
                  <a:cubicBezTo>
                    <a:pt x="0" y="7173"/>
                    <a:pt x="702" y="8578"/>
                    <a:pt x="1812" y="9613"/>
                  </a:cubicBezTo>
                  <a:cubicBezTo>
                    <a:pt x="2921" y="10611"/>
                    <a:pt x="4437" y="11239"/>
                    <a:pt x="6100" y="11239"/>
                  </a:cubicBezTo>
                  <a:cubicBezTo>
                    <a:pt x="7801" y="11239"/>
                    <a:pt x="9317" y="10611"/>
                    <a:pt x="10426" y="9613"/>
                  </a:cubicBezTo>
                  <a:cubicBezTo>
                    <a:pt x="11535" y="8578"/>
                    <a:pt x="12200" y="7173"/>
                    <a:pt x="12200" y="5620"/>
                  </a:cubicBezTo>
                  <a:cubicBezTo>
                    <a:pt x="12200" y="4067"/>
                    <a:pt x="11535" y="2662"/>
                    <a:pt x="10426" y="1627"/>
                  </a:cubicBezTo>
                  <a:cubicBezTo>
                    <a:pt x="9317" y="629"/>
                    <a:pt x="7801" y="0"/>
                    <a:pt x="61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2"/>
            <p:cNvSpPr/>
            <p:nvPr/>
          </p:nvSpPr>
          <p:spPr>
            <a:xfrm>
              <a:off x="4638600" y="2621800"/>
              <a:ext cx="248650" cy="227400"/>
            </a:xfrm>
            <a:custGeom>
              <a:rect b="b" l="l" r="r" t="t"/>
              <a:pathLst>
                <a:path extrusionOk="0" h="9096" w="9946">
                  <a:moveTo>
                    <a:pt x="4954" y="0"/>
                  </a:moveTo>
                  <a:cubicBezTo>
                    <a:pt x="2218" y="0"/>
                    <a:pt x="0" y="2034"/>
                    <a:pt x="0" y="4548"/>
                  </a:cubicBezTo>
                  <a:cubicBezTo>
                    <a:pt x="0" y="7062"/>
                    <a:pt x="2218" y="9095"/>
                    <a:pt x="4954" y="9095"/>
                  </a:cubicBezTo>
                  <a:cubicBezTo>
                    <a:pt x="7690" y="9095"/>
                    <a:pt x="9945" y="7062"/>
                    <a:pt x="9945" y="4548"/>
                  </a:cubicBezTo>
                  <a:cubicBezTo>
                    <a:pt x="9945" y="2034"/>
                    <a:pt x="7690" y="0"/>
                    <a:pt x="49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2"/>
            <p:cNvSpPr/>
            <p:nvPr/>
          </p:nvSpPr>
          <p:spPr>
            <a:xfrm>
              <a:off x="4631200" y="2614400"/>
              <a:ext cx="263425" cy="243100"/>
            </a:xfrm>
            <a:custGeom>
              <a:rect b="b" l="l" r="r" t="t"/>
              <a:pathLst>
                <a:path extrusionOk="0" h="9724" w="10537">
                  <a:moveTo>
                    <a:pt x="5250" y="592"/>
                  </a:moveTo>
                  <a:cubicBezTo>
                    <a:pt x="6544" y="592"/>
                    <a:pt x="7727" y="1073"/>
                    <a:pt x="8578" y="1849"/>
                  </a:cubicBezTo>
                  <a:cubicBezTo>
                    <a:pt x="9391" y="2626"/>
                    <a:pt x="9908" y="3698"/>
                    <a:pt x="9908" y="4844"/>
                  </a:cubicBezTo>
                  <a:cubicBezTo>
                    <a:pt x="9908" y="6027"/>
                    <a:pt x="9391" y="7062"/>
                    <a:pt x="8578" y="7838"/>
                  </a:cubicBezTo>
                  <a:cubicBezTo>
                    <a:pt x="7727" y="8615"/>
                    <a:pt x="6544" y="9096"/>
                    <a:pt x="5250" y="9096"/>
                  </a:cubicBezTo>
                  <a:cubicBezTo>
                    <a:pt x="3956" y="9096"/>
                    <a:pt x="2810" y="8615"/>
                    <a:pt x="1960" y="7838"/>
                  </a:cubicBezTo>
                  <a:cubicBezTo>
                    <a:pt x="1109" y="7062"/>
                    <a:pt x="592" y="6027"/>
                    <a:pt x="592" y="4844"/>
                  </a:cubicBezTo>
                  <a:cubicBezTo>
                    <a:pt x="592" y="3698"/>
                    <a:pt x="1109" y="2626"/>
                    <a:pt x="1960" y="1849"/>
                  </a:cubicBezTo>
                  <a:cubicBezTo>
                    <a:pt x="2810" y="1073"/>
                    <a:pt x="3956" y="592"/>
                    <a:pt x="5250" y="592"/>
                  </a:cubicBezTo>
                  <a:close/>
                  <a:moveTo>
                    <a:pt x="5250" y="1"/>
                  </a:moveTo>
                  <a:cubicBezTo>
                    <a:pt x="3808" y="1"/>
                    <a:pt x="2514" y="518"/>
                    <a:pt x="1553" y="1406"/>
                  </a:cubicBezTo>
                  <a:cubicBezTo>
                    <a:pt x="592" y="2293"/>
                    <a:pt x="0" y="3513"/>
                    <a:pt x="0" y="4844"/>
                  </a:cubicBezTo>
                  <a:cubicBezTo>
                    <a:pt x="0" y="6212"/>
                    <a:pt x="592" y="7432"/>
                    <a:pt x="1553" y="8282"/>
                  </a:cubicBezTo>
                  <a:cubicBezTo>
                    <a:pt x="2514" y="9169"/>
                    <a:pt x="3808" y="9724"/>
                    <a:pt x="5250" y="9724"/>
                  </a:cubicBezTo>
                  <a:cubicBezTo>
                    <a:pt x="6692" y="9724"/>
                    <a:pt x="8023" y="9169"/>
                    <a:pt x="8984" y="8282"/>
                  </a:cubicBezTo>
                  <a:cubicBezTo>
                    <a:pt x="9945" y="7432"/>
                    <a:pt x="10537" y="6212"/>
                    <a:pt x="10537" y="4844"/>
                  </a:cubicBezTo>
                  <a:cubicBezTo>
                    <a:pt x="10537" y="3513"/>
                    <a:pt x="9945" y="2293"/>
                    <a:pt x="8984" y="1406"/>
                  </a:cubicBezTo>
                  <a:cubicBezTo>
                    <a:pt x="8023" y="518"/>
                    <a:pt x="6692" y="1"/>
                    <a:pt x="52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2"/>
            <p:cNvSpPr/>
            <p:nvPr/>
          </p:nvSpPr>
          <p:spPr>
            <a:xfrm>
              <a:off x="913800" y="2888150"/>
              <a:ext cx="246800" cy="260350"/>
            </a:xfrm>
            <a:custGeom>
              <a:rect b="b" l="l" r="r" t="t"/>
              <a:pathLst>
                <a:path extrusionOk="0" h="10414" w="9872">
                  <a:moveTo>
                    <a:pt x="4270" y="0"/>
                  </a:moveTo>
                  <a:cubicBezTo>
                    <a:pt x="3903" y="0"/>
                    <a:pt x="3536" y="58"/>
                    <a:pt x="3180" y="179"/>
                  </a:cubicBezTo>
                  <a:cubicBezTo>
                    <a:pt x="999" y="955"/>
                    <a:pt x="1" y="3802"/>
                    <a:pt x="962" y="6575"/>
                  </a:cubicBezTo>
                  <a:cubicBezTo>
                    <a:pt x="1766" y="8895"/>
                    <a:pt x="3684" y="10413"/>
                    <a:pt x="5567" y="10413"/>
                  </a:cubicBezTo>
                  <a:cubicBezTo>
                    <a:pt x="5934" y="10413"/>
                    <a:pt x="6300" y="10356"/>
                    <a:pt x="6655" y="10235"/>
                  </a:cubicBezTo>
                  <a:cubicBezTo>
                    <a:pt x="8874" y="9459"/>
                    <a:pt x="9872" y="6575"/>
                    <a:pt x="8911" y="3802"/>
                  </a:cubicBezTo>
                  <a:cubicBezTo>
                    <a:pt x="8075" y="1513"/>
                    <a:pt x="6153" y="0"/>
                    <a:pt x="42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2"/>
            <p:cNvSpPr/>
            <p:nvPr/>
          </p:nvSpPr>
          <p:spPr>
            <a:xfrm>
              <a:off x="920275" y="2880600"/>
              <a:ext cx="232950" cy="275450"/>
            </a:xfrm>
            <a:custGeom>
              <a:rect b="b" l="l" r="r" t="t"/>
              <a:pathLst>
                <a:path extrusionOk="0" h="11018" w="9318">
                  <a:moveTo>
                    <a:pt x="4096" y="628"/>
                  </a:moveTo>
                  <a:cubicBezTo>
                    <a:pt x="5813" y="628"/>
                    <a:pt x="7589" y="2061"/>
                    <a:pt x="8356" y="4215"/>
                  </a:cubicBezTo>
                  <a:cubicBezTo>
                    <a:pt x="8578" y="4917"/>
                    <a:pt x="8689" y="5583"/>
                    <a:pt x="8689" y="6248"/>
                  </a:cubicBezTo>
                  <a:cubicBezTo>
                    <a:pt x="8689" y="7210"/>
                    <a:pt x="8467" y="8060"/>
                    <a:pt x="8060" y="8762"/>
                  </a:cubicBezTo>
                  <a:cubicBezTo>
                    <a:pt x="7653" y="9465"/>
                    <a:pt x="7062" y="9982"/>
                    <a:pt x="6322" y="10241"/>
                  </a:cubicBezTo>
                  <a:cubicBezTo>
                    <a:pt x="5990" y="10352"/>
                    <a:pt x="5620" y="10389"/>
                    <a:pt x="5287" y="10389"/>
                  </a:cubicBezTo>
                  <a:cubicBezTo>
                    <a:pt x="5266" y="10390"/>
                    <a:pt x="5245" y="10390"/>
                    <a:pt x="5223" y="10390"/>
                  </a:cubicBezTo>
                  <a:cubicBezTo>
                    <a:pt x="3540" y="10390"/>
                    <a:pt x="1729" y="8957"/>
                    <a:pt x="999" y="6803"/>
                  </a:cubicBezTo>
                  <a:cubicBezTo>
                    <a:pt x="740" y="6100"/>
                    <a:pt x="629" y="5398"/>
                    <a:pt x="629" y="4769"/>
                  </a:cubicBezTo>
                  <a:cubicBezTo>
                    <a:pt x="629" y="3808"/>
                    <a:pt x="851" y="2958"/>
                    <a:pt x="1257" y="2255"/>
                  </a:cubicBezTo>
                  <a:cubicBezTo>
                    <a:pt x="1701" y="1553"/>
                    <a:pt x="2293" y="1035"/>
                    <a:pt x="3032" y="777"/>
                  </a:cubicBezTo>
                  <a:cubicBezTo>
                    <a:pt x="3365" y="666"/>
                    <a:pt x="3698" y="629"/>
                    <a:pt x="4030" y="629"/>
                  </a:cubicBezTo>
                  <a:cubicBezTo>
                    <a:pt x="4052" y="628"/>
                    <a:pt x="4074" y="628"/>
                    <a:pt x="4096" y="628"/>
                  </a:cubicBezTo>
                  <a:close/>
                  <a:moveTo>
                    <a:pt x="4030" y="0"/>
                  </a:moveTo>
                  <a:cubicBezTo>
                    <a:pt x="3624" y="0"/>
                    <a:pt x="3217" y="74"/>
                    <a:pt x="2810" y="185"/>
                  </a:cubicBezTo>
                  <a:cubicBezTo>
                    <a:pt x="1923" y="518"/>
                    <a:pt x="1220" y="1146"/>
                    <a:pt x="740" y="1923"/>
                  </a:cubicBezTo>
                  <a:cubicBezTo>
                    <a:pt x="259" y="2736"/>
                    <a:pt x="0" y="3734"/>
                    <a:pt x="0" y="4769"/>
                  </a:cubicBezTo>
                  <a:cubicBezTo>
                    <a:pt x="0" y="5472"/>
                    <a:pt x="148" y="6248"/>
                    <a:pt x="407" y="6988"/>
                  </a:cubicBezTo>
                  <a:cubicBezTo>
                    <a:pt x="1257" y="9391"/>
                    <a:pt x="3254" y="11018"/>
                    <a:pt x="5287" y="11018"/>
                  </a:cubicBezTo>
                  <a:cubicBezTo>
                    <a:pt x="5694" y="11018"/>
                    <a:pt x="6101" y="10944"/>
                    <a:pt x="6507" y="10796"/>
                  </a:cubicBezTo>
                  <a:cubicBezTo>
                    <a:pt x="7395" y="10500"/>
                    <a:pt x="8097" y="9871"/>
                    <a:pt x="8578" y="9058"/>
                  </a:cubicBezTo>
                  <a:cubicBezTo>
                    <a:pt x="9058" y="8282"/>
                    <a:pt x="9317" y="7284"/>
                    <a:pt x="9317" y="6248"/>
                  </a:cubicBezTo>
                  <a:cubicBezTo>
                    <a:pt x="9317" y="5546"/>
                    <a:pt x="9169" y="4769"/>
                    <a:pt x="8910" y="4030"/>
                  </a:cubicBezTo>
                  <a:cubicBezTo>
                    <a:pt x="8097" y="1627"/>
                    <a:pt x="6101" y="0"/>
                    <a:pt x="40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2"/>
            <p:cNvSpPr/>
            <p:nvPr/>
          </p:nvSpPr>
          <p:spPr>
            <a:xfrm>
              <a:off x="931375" y="2906950"/>
              <a:ext cx="211675" cy="222725"/>
            </a:xfrm>
            <a:custGeom>
              <a:rect b="b" l="l" r="r" t="t"/>
              <a:pathLst>
                <a:path extrusionOk="0" h="8909" w="8467">
                  <a:moveTo>
                    <a:pt x="3692" y="1"/>
                  </a:moveTo>
                  <a:cubicBezTo>
                    <a:pt x="3369" y="1"/>
                    <a:pt x="3047" y="54"/>
                    <a:pt x="2736" y="166"/>
                  </a:cubicBezTo>
                  <a:cubicBezTo>
                    <a:pt x="850" y="795"/>
                    <a:pt x="0" y="3272"/>
                    <a:pt x="813" y="5638"/>
                  </a:cubicBezTo>
                  <a:cubicBezTo>
                    <a:pt x="1490" y="7606"/>
                    <a:pt x="3138" y="8909"/>
                    <a:pt x="4759" y="8909"/>
                  </a:cubicBezTo>
                  <a:cubicBezTo>
                    <a:pt x="5086" y="8909"/>
                    <a:pt x="5413" y="8856"/>
                    <a:pt x="5731" y="8744"/>
                  </a:cubicBezTo>
                  <a:cubicBezTo>
                    <a:pt x="7616" y="8078"/>
                    <a:pt x="8466" y="5638"/>
                    <a:pt x="7616" y="3272"/>
                  </a:cubicBezTo>
                  <a:cubicBezTo>
                    <a:pt x="6940" y="1304"/>
                    <a:pt x="5291" y="1"/>
                    <a:pt x="36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2"/>
            <p:cNvSpPr/>
            <p:nvPr/>
          </p:nvSpPr>
          <p:spPr>
            <a:xfrm>
              <a:off x="935975" y="2899075"/>
              <a:ext cx="201525" cy="238500"/>
            </a:xfrm>
            <a:custGeom>
              <a:rect b="b" l="l" r="r" t="t"/>
              <a:pathLst>
                <a:path extrusionOk="0" h="9540" w="8061">
                  <a:moveTo>
                    <a:pt x="3577" y="628"/>
                  </a:moveTo>
                  <a:cubicBezTo>
                    <a:pt x="5001" y="628"/>
                    <a:pt x="6517" y="1840"/>
                    <a:pt x="7136" y="3698"/>
                  </a:cubicBezTo>
                  <a:cubicBezTo>
                    <a:pt x="7358" y="4252"/>
                    <a:pt x="7432" y="4844"/>
                    <a:pt x="7432" y="5398"/>
                  </a:cubicBezTo>
                  <a:cubicBezTo>
                    <a:pt x="7432" y="6212"/>
                    <a:pt x="7247" y="6951"/>
                    <a:pt x="6914" y="7543"/>
                  </a:cubicBezTo>
                  <a:cubicBezTo>
                    <a:pt x="6545" y="8134"/>
                    <a:pt x="6064" y="8541"/>
                    <a:pt x="5436" y="8763"/>
                  </a:cubicBezTo>
                  <a:cubicBezTo>
                    <a:pt x="5140" y="8874"/>
                    <a:pt x="4881" y="8911"/>
                    <a:pt x="4585" y="8911"/>
                  </a:cubicBezTo>
                  <a:cubicBezTo>
                    <a:pt x="3143" y="8911"/>
                    <a:pt x="1591" y="7728"/>
                    <a:pt x="925" y="5842"/>
                  </a:cubicBezTo>
                  <a:cubicBezTo>
                    <a:pt x="703" y="5287"/>
                    <a:pt x="629" y="4696"/>
                    <a:pt x="629" y="4141"/>
                  </a:cubicBezTo>
                  <a:cubicBezTo>
                    <a:pt x="629" y="3328"/>
                    <a:pt x="814" y="2589"/>
                    <a:pt x="1184" y="1997"/>
                  </a:cubicBezTo>
                  <a:cubicBezTo>
                    <a:pt x="1517" y="1406"/>
                    <a:pt x="2034" y="962"/>
                    <a:pt x="2626" y="777"/>
                  </a:cubicBezTo>
                  <a:cubicBezTo>
                    <a:pt x="2922" y="666"/>
                    <a:pt x="3217" y="629"/>
                    <a:pt x="3513" y="629"/>
                  </a:cubicBezTo>
                  <a:cubicBezTo>
                    <a:pt x="3534" y="629"/>
                    <a:pt x="3556" y="628"/>
                    <a:pt x="3577" y="628"/>
                  </a:cubicBezTo>
                  <a:close/>
                  <a:moveTo>
                    <a:pt x="3513" y="1"/>
                  </a:moveTo>
                  <a:cubicBezTo>
                    <a:pt x="3143" y="1"/>
                    <a:pt x="2774" y="75"/>
                    <a:pt x="2441" y="186"/>
                  </a:cubicBezTo>
                  <a:cubicBezTo>
                    <a:pt x="1665" y="444"/>
                    <a:pt x="1036" y="999"/>
                    <a:pt x="629" y="1701"/>
                  </a:cubicBezTo>
                  <a:cubicBezTo>
                    <a:pt x="223" y="2367"/>
                    <a:pt x="1" y="3217"/>
                    <a:pt x="1" y="4141"/>
                  </a:cubicBezTo>
                  <a:cubicBezTo>
                    <a:pt x="1" y="4770"/>
                    <a:pt x="112" y="5398"/>
                    <a:pt x="334" y="6064"/>
                  </a:cubicBezTo>
                  <a:cubicBezTo>
                    <a:pt x="1073" y="8134"/>
                    <a:pt x="2774" y="9539"/>
                    <a:pt x="4585" y="9539"/>
                  </a:cubicBezTo>
                  <a:cubicBezTo>
                    <a:pt x="4918" y="9539"/>
                    <a:pt x="5288" y="9465"/>
                    <a:pt x="5620" y="9354"/>
                  </a:cubicBezTo>
                  <a:cubicBezTo>
                    <a:pt x="6397" y="9095"/>
                    <a:pt x="7025" y="8541"/>
                    <a:pt x="7432" y="7838"/>
                  </a:cubicBezTo>
                  <a:cubicBezTo>
                    <a:pt x="7839" y="7136"/>
                    <a:pt x="8061" y="6323"/>
                    <a:pt x="8061" y="5398"/>
                  </a:cubicBezTo>
                  <a:cubicBezTo>
                    <a:pt x="8061" y="4770"/>
                    <a:pt x="7950" y="4141"/>
                    <a:pt x="7728" y="3476"/>
                  </a:cubicBezTo>
                  <a:cubicBezTo>
                    <a:pt x="6988" y="1406"/>
                    <a:pt x="5288" y="1"/>
                    <a:pt x="35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2"/>
            <p:cNvSpPr/>
            <p:nvPr/>
          </p:nvSpPr>
          <p:spPr>
            <a:xfrm>
              <a:off x="1254850" y="2924675"/>
              <a:ext cx="196900" cy="207625"/>
            </a:xfrm>
            <a:custGeom>
              <a:rect b="b" l="l" r="r" t="t"/>
              <a:pathLst>
                <a:path extrusionOk="0" h="8305" w="7876">
                  <a:moveTo>
                    <a:pt x="3465" y="1"/>
                  </a:moveTo>
                  <a:cubicBezTo>
                    <a:pt x="3156" y="1"/>
                    <a:pt x="2849" y="52"/>
                    <a:pt x="2552" y="160"/>
                  </a:cubicBezTo>
                  <a:cubicBezTo>
                    <a:pt x="814" y="751"/>
                    <a:pt x="1" y="3043"/>
                    <a:pt x="777" y="5262"/>
                  </a:cubicBezTo>
                  <a:cubicBezTo>
                    <a:pt x="1421" y="7101"/>
                    <a:pt x="2928" y="8304"/>
                    <a:pt x="4436" y="8304"/>
                  </a:cubicBezTo>
                  <a:cubicBezTo>
                    <a:pt x="4747" y="8304"/>
                    <a:pt x="5058" y="8253"/>
                    <a:pt x="5362" y="8145"/>
                  </a:cubicBezTo>
                  <a:cubicBezTo>
                    <a:pt x="7099" y="7554"/>
                    <a:pt x="7876" y="5262"/>
                    <a:pt x="7136" y="3043"/>
                  </a:cubicBezTo>
                  <a:cubicBezTo>
                    <a:pt x="6493" y="1205"/>
                    <a:pt x="4960" y="1"/>
                    <a:pt x="34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2"/>
            <p:cNvSpPr/>
            <p:nvPr/>
          </p:nvSpPr>
          <p:spPr>
            <a:xfrm>
              <a:off x="1259475" y="2916650"/>
              <a:ext cx="188575" cy="223700"/>
            </a:xfrm>
            <a:custGeom>
              <a:rect b="b" l="l" r="r" t="t"/>
              <a:pathLst>
                <a:path extrusionOk="0" h="8948" w="7543">
                  <a:moveTo>
                    <a:pt x="3254" y="629"/>
                  </a:moveTo>
                  <a:cubicBezTo>
                    <a:pt x="4585" y="629"/>
                    <a:pt x="6027" y="1738"/>
                    <a:pt x="6655" y="3475"/>
                  </a:cubicBezTo>
                  <a:cubicBezTo>
                    <a:pt x="6840" y="3993"/>
                    <a:pt x="6914" y="4548"/>
                    <a:pt x="6914" y="5065"/>
                  </a:cubicBezTo>
                  <a:cubicBezTo>
                    <a:pt x="6914" y="5805"/>
                    <a:pt x="6729" y="6507"/>
                    <a:pt x="6434" y="7025"/>
                  </a:cubicBezTo>
                  <a:cubicBezTo>
                    <a:pt x="6101" y="7579"/>
                    <a:pt x="5620" y="7986"/>
                    <a:pt x="5066" y="8171"/>
                  </a:cubicBezTo>
                  <a:cubicBezTo>
                    <a:pt x="4807" y="8282"/>
                    <a:pt x="4548" y="8319"/>
                    <a:pt x="4252" y="8319"/>
                  </a:cubicBezTo>
                  <a:cubicBezTo>
                    <a:pt x="2921" y="8319"/>
                    <a:pt x="1479" y="7209"/>
                    <a:pt x="888" y="5472"/>
                  </a:cubicBezTo>
                  <a:cubicBezTo>
                    <a:pt x="703" y="4917"/>
                    <a:pt x="592" y="4400"/>
                    <a:pt x="592" y="3882"/>
                  </a:cubicBezTo>
                  <a:cubicBezTo>
                    <a:pt x="592" y="3143"/>
                    <a:pt x="777" y="2440"/>
                    <a:pt x="1110" y="1886"/>
                  </a:cubicBezTo>
                  <a:cubicBezTo>
                    <a:pt x="1443" y="1368"/>
                    <a:pt x="1886" y="961"/>
                    <a:pt x="2478" y="740"/>
                  </a:cubicBezTo>
                  <a:cubicBezTo>
                    <a:pt x="2736" y="666"/>
                    <a:pt x="2995" y="629"/>
                    <a:pt x="3254" y="629"/>
                  </a:cubicBezTo>
                  <a:close/>
                  <a:moveTo>
                    <a:pt x="3254" y="0"/>
                  </a:moveTo>
                  <a:cubicBezTo>
                    <a:pt x="2921" y="0"/>
                    <a:pt x="2589" y="74"/>
                    <a:pt x="2256" y="185"/>
                  </a:cubicBezTo>
                  <a:cubicBezTo>
                    <a:pt x="1553" y="407"/>
                    <a:pt x="962" y="924"/>
                    <a:pt x="592" y="1590"/>
                  </a:cubicBezTo>
                  <a:cubicBezTo>
                    <a:pt x="186" y="2255"/>
                    <a:pt x="1" y="3032"/>
                    <a:pt x="1" y="3882"/>
                  </a:cubicBezTo>
                  <a:cubicBezTo>
                    <a:pt x="1" y="4474"/>
                    <a:pt x="75" y="5065"/>
                    <a:pt x="296" y="5694"/>
                  </a:cubicBezTo>
                  <a:cubicBezTo>
                    <a:pt x="962" y="7616"/>
                    <a:pt x="2589" y="8910"/>
                    <a:pt x="4252" y="8947"/>
                  </a:cubicBezTo>
                  <a:cubicBezTo>
                    <a:pt x="4585" y="8947"/>
                    <a:pt x="4918" y="8873"/>
                    <a:pt x="5250" y="8762"/>
                  </a:cubicBezTo>
                  <a:cubicBezTo>
                    <a:pt x="5990" y="8503"/>
                    <a:pt x="6544" y="7986"/>
                    <a:pt x="6951" y="7357"/>
                  </a:cubicBezTo>
                  <a:cubicBezTo>
                    <a:pt x="7321" y="6692"/>
                    <a:pt x="7543" y="5915"/>
                    <a:pt x="7543" y="5065"/>
                  </a:cubicBezTo>
                  <a:cubicBezTo>
                    <a:pt x="7543" y="4474"/>
                    <a:pt x="7432" y="3882"/>
                    <a:pt x="7210" y="3254"/>
                  </a:cubicBezTo>
                  <a:cubicBezTo>
                    <a:pt x="6544" y="1331"/>
                    <a:pt x="4918" y="0"/>
                    <a:pt x="32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2"/>
            <p:cNvSpPr/>
            <p:nvPr/>
          </p:nvSpPr>
          <p:spPr>
            <a:xfrm>
              <a:off x="1268725" y="2939350"/>
              <a:ext cx="169150" cy="178300"/>
            </a:xfrm>
            <a:custGeom>
              <a:rect b="b" l="l" r="r" t="t"/>
              <a:pathLst>
                <a:path extrusionOk="0" h="7132" w="6766">
                  <a:moveTo>
                    <a:pt x="2950" y="0"/>
                  </a:moveTo>
                  <a:cubicBezTo>
                    <a:pt x="2692" y="0"/>
                    <a:pt x="2434" y="41"/>
                    <a:pt x="2182" y="127"/>
                  </a:cubicBezTo>
                  <a:cubicBezTo>
                    <a:pt x="703" y="645"/>
                    <a:pt x="0" y="2604"/>
                    <a:pt x="666" y="4527"/>
                  </a:cubicBezTo>
                  <a:cubicBezTo>
                    <a:pt x="1221" y="6099"/>
                    <a:pt x="2546" y="7131"/>
                    <a:pt x="3829" y="7131"/>
                  </a:cubicBezTo>
                  <a:cubicBezTo>
                    <a:pt x="4085" y="7131"/>
                    <a:pt x="4339" y="7090"/>
                    <a:pt x="4585" y="7004"/>
                  </a:cubicBezTo>
                  <a:cubicBezTo>
                    <a:pt x="6101" y="6486"/>
                    <a:pt x="6766" y="4490"/>
                    <a:pt x="6101" y="2604"/>
                  </a:cubicBezTo>
                  <a:cubicBezTo>
                    <a:pt x="5546" y="1032"/>
                    <a:pt x="4246" y="0"/>
                    <a:pt x="29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2"/>
            <p:cNvSpPr/>
            <p:nvPr/>
          </p:nvSpPr>
          <p:spPr>
            <a:xfrm>
              <a:off x="1271500" y="2931425"/>
              <a:ext cx="163625" cy="194125"/>
            </a:xfrm>
            <a:custGeom>
              <a:rect b="b" l="l" r="r" t="t"/>
              <a:pathLst>
                <a:path extrusionOk="0" h="7765" w="6545">
                  <a:moveTo>
                    <a:pt x="2847" y="629"/>
                  </a:moveTo>
                  <a:cubicBezTo>
                    <a:pt x="3956" y="629"/>
                    <a:pt x="5176" y="1553"/>
                    <a:pt x="5694" y="3032"/>
                  </a:cubicBezTo>
                  <a:cubicBezTo>
                    <a:pt x="5879" y="3476"/>
                    <a:pt x="5953" y="3957"/>
                    <a:pt x="5953" y="4400"/>
                  </a:cubicBezTo>
                  <a:cubicBezTo>
                    <a:pt x="5953" y="5029"/>
                    <a:pt x="5805" y="5583"/>
                    <a:pt x="5509" y="6064"/>
                  </a:cubicBezTo>
                  <a:cubicBezTo>
                    <a:pt x="5250" y="6508"/>
                    <a:pt x="4843" y="6840"/>
                    <a:pt x="4363" y="7025"/>
                  </a:cubicBezTo>
                  <a:cubicBezTo>
                    <a:pt x="4141" y="7099"/>
                    <a:pt x="3919" y="7136"/>
                    <a:pt x="3697" y="7136"/>
                  </a:cubicBezTo>
                  <a:cubicBezTo>
                    <a:pt x="2588" y="7136"/>
                    <a:pt x="1368" y="6212"/>
                    <a:pt x="851" y="4733"/>
                  </a:cubicBezTo>
                  <a:cubicBezTo>
                    <a:pt x="703" y="4252"/>
                    <a:pt x="629" y="3809"/>
                    <a:pt x="629" y="3365"/>
                  </a:cubicBezTo>
                  <a:cubicBezTo>
                    <a:pt x="629" y="2736"/>
                    <a:pt x="777" y="2145"/>
                    <a:pt x="1035" y="1701"/>
                  </a:cubicBezTo>
                  <a:cubicBezTo>
                    <a:pt x="1331" y="1258"/>
                    <a:pt x="1701" y="888"/>
                    <a:pt x="2182" y="740"/>
                  </a:cubicBezTo>
                  <a:cubicBezTo>
                    <a:pt x="2403" y="666"/>
                    <a:pt x="2625" y="629"/>
                    <a:pt x="2847" y="629"/>
                  </a:cubicBezTo>
                  <a:close/>
                  <a:moveTo>
                    <a:pt x="2847" y="1"/>
                  </a:moveTo>
                  <a:cubicBezTo>
                    <a:pt x="2551" y="1"/>
                    <a:pt x="2255" y="38"/>
                    <a:pt x="1997" y="149"/>
                  </a:cubicBezTo>
                  <a:cubicBezTo>
                    <a:pt x="1368" y="370"/>
                    <a:pt x="851" y="814"/>
                    <a:pt x="518" y="1369"/>
                  </a:cubicBezTo>
                  <a:cubicBezTo>
                    <a:pt x="185" y="1960"/>
                    <a:pt x="0" y="2626"/>
                    <a:pt x="0" y="3365"/>
                  </a:cubicBezTo>
                  <a:cubicBezTo>
                    <a:pt x="0" y="3883"/>
                    <a:pt x="74" y="4400"/>
                    <a:pt x="259" y="4918"/>
                  </a:cubicBezTo>
                  <a:cubicBezTo>
                    <a:pt x="851" y="6618"/>
                    <a:pt x="2255" y="7728"/>
                    <a:pt x="3697" y="7765"/>
                  </a:cubicBezTo>
                  <a:cubicBezTo>
                    <a:pt x="3993" y="7765"/>
                    <a:pt x="4289" y="7691"/>
                    <a:pt x="4585" y="7617"/>
                  </a:cubicBezTo>
                  <a:cubicBezTo>
                    <a:pt x="5213" y="7395"/>
                    <a:pt x="5694" y="6951"/>
                    <a:pt x="6063" y="6360"/>
                  </a:cubicBezTo>
                  <a:cubicBezTo>
                    <a:pt x="6396" y="5805"/>
                    <a:pt x="6544" y="5103"/>
                    <a:pt x="6544" y="4400"/>
                  </a:cubicBezTo>
                  <a:cubicBezTo>
                    <a:pt x="6544" y="3883"/>
                    <a:pt x="6470" y="3365"/>
                    <a:pt x="6285" y="2810"/>
                  </a:cubicBezTo>
                  <a:cubicBezTo>
                    <a:pt x="5694" y="1147"/>
                    <a:pt x="4326" y="1"/>
                    <a:pt x="28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2"/>
            <p:cNvSpPr/>
            <p:nvPr/>
          </p:nvSpPr>
          <p:spPr>
            <a:xfrm>
              <a:off x="1540450" y="2960750"/>
              <a:ext cx="151600" cy="159500"/>
            </a:xfrm>
            <a:custGeom>
              <a:rect b="b" l="l" r="r" t="t"/>
              <a:pathLst>
                <a:path extrusionOk="0" h="6380" w="6064">
                  <a:moveTo>
                    <a:pt x="2656" y="1"/>
                  </a:moveTo>
                  <a:cubicBezTo>
                    <a:pt x="2420" y="1"/>
                    <a:pt x="2187" y="40"/>
                    <a:pt x="1960" y="122"/>
                  </a:cubicBezTo>
                  <a:cubicBezTo>
                    <a:pt x="629" y="565"/>
                    <a:pt x="1" y="2340"/>
                    <a:pt x="592" y="4041"/>
                  </a:cubicBezTo>
                  <a:cubicBezTo>
                    <a:pt x="1083" y="5452"/>
                    <a:pt x="2262" y="6379"/>
                    <a:pt x="3409" y="6379"/>
                  </a:cubicBezTo>
                  <a:cubicBezTo>
                    <a:pt x="3644" y="6379"/>
                    <a:pt x="3878" y="6341"/>
                    <a:pt x="4104" y="6259"/>
                  </a:cubicBezTo>
                  <a:cubicBezTo>
                    <a:pt x="5435" y="5778"/>
                    <a:pt x="6064" y="4041"/>
                    <a:pt x="5472" y="2340"/>
                  </a:cubicBezTo>
                  <a:cubicBezTo>
                    <a:pt x="4981" y="928"/>
                    <a:pt x="3803" y="1"/>
                    <a:pt x="26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2"/>
            <p:cNvSpPr/>
            <p:nvPr/>
          </p:nvSpPr>
          <p:spPr>
            <a:xfrm>
              <a:off x="1542300" y="2952675"/>
              <a:ext cx="147900" cy="174725"/>
            </a:xfrm>
            <a:custGeom>
              <a:rect b="b" l="l" r="r" t="t"/>
              <a:pathLst>
                <a:path extrusionOk="0" h="6989" w="5916">
                  <a:moveTo>
                    <a:pt x="2589" y="629"/>
                  </a:moveTo>
                  <a:cubicBezTo>
                    <a:pt x="3550" y="629"/>
                    <a:pt x="4659" y="1443"/>
                    <a:pt x="5103" y="2774"/>
                  </a:cubicBezTo>
                  <a:cubicBezTo>
                    <a:pt x="5250" y="3180"/>
                    <a:pt x="5324" y="3587"/>
                    <a:pt x="5324" y="3957"/>
                  </a:cubicBezTo>
                  <a:cubicBezTo>
                    <a:pt x="5324" y="4511"/>
                    <a:pt x="5177" y="5029"/>
                    <a:pt x="4918" y="5436"/>
                  </a:cubicBezTo>
                  <a:cubicBezTo>
                    <a:pt x="4696" y="5842"/>
                    <a:pt x="4363" y="6138"/>
                    <a:pt x="3920" y="6286"/>
                  </a:cubicBezTo>
                  <a:cubicBezTo>
                    <a:pt x="3735" y="6360"/>
                    <a:pt x="3550" y="6397"/>
                    <a:pt x="3328" y="6397"/>
                  </a:cubicBezTo>
                  <a:cubicBezTo>
                    <a:pt x="2367" y="6397"/>
                    <a:pt x="1258" y="5547"/>
                    <a:pt x="814" y="4253"/>
                  </a:cubicBezTo>
                  <a:cubicBezTo>
                    <a:pt x="666" y="3846"/>
                    <a:pt x="592" y="3439"/>
                    <a:pt x="592" y="3033"/>
                  </a:cubicBezTo>
                  <a:cubicBezTo>
                    <a:pt x="592" y="2478"/>
                    <a:pt x="740" y="1960"/>
                    <a:pt x="999" y="1554"/>
                  </a:cubicBezTo>
                  <a:cubicBezTo>
                    <a:pt x="1221" y="1184"/>
                    <a:pt x="1553" y="888"/>
                    <a:pt x="1997" y="740"/>
                  </a:cubicBezTo>
                  <a:cubicBezTo>
                    <a:pt x="2182" y="666"/>
                    <a:pt x="2367" y="629"/>
                    <a:pt x="2589" y="629"/>
                  </a:cubicBezTo>
                  <a:close/>
                  <a:moveTo>
                    <a:pt x="2589" y="1"/>
                  </a:moveTo>
                  <a:cubicBezTo>
                    <a:pt x="2330" y="1"/>
                    <a:pt x="2034" y="38"/>
                    <a:pt x="1775" y="149"/>
                  </a:cubicBezTo>
                  <a:cubicBezTo>
                    <a:pt x="1221" y="334"/>
                    <a:pt x="777" y="740"/>
                    <a:pt x="444" y="1258"/>
                  </a:cubicBezTo>
                  <a:cubicBezTo>
                    <a:pt x="149" y="1776"/>
                    <a:pt x="1" y="2404"/>
                    <a:pt x="1" y="3033"/>
                  </a:cubicBezTo>
                  <a:cubicBezTo>
                    <a:pt x="1" y="3513"/>
                    <a:pt x="75" y="3994"/>
                    <a:pt x="222" y="4437"/>
                  </a:cubicBezTo>
                  <a:cubicBezTo>
                    <a:pt x="777" y="5953"/>
                    <a:pt x="2034" y="6988"/>
                    <a:pt x="3328" y="6988"/>
                  </a:cubicBezTo>
                  <a:cubicBezTo>
                    <a:pt x="3624" y="6988"/>
                    <a:pt x="3883" y="6951"/>
                    <a:pt x="4141" y="6878"/>
                  </a:cubicBezTo>
                  <a:cubicBezTo>
                    <a:pt x="4696" y="6656"/>
                    <a:pt x="5177" y="6249"/>
                    <a:pt x="5472" y="5768"/>
                  </a:cubicBezTo>
                  <a:cubicBezTo>
                    <a:pt x="5768" y="5251"/>
                    <a:pt x="5916" y="4622"/>
                    <a:pt x="5916" y="3957"/>
                  </a:cubicBezTo>
                  <a:cubicBezTo>
                    <a:pt x="5916" y="3513"/>
                    <a:pt x="5842" y="3033"/>
                    <a:pt x="5694" y="2552"/>
                  </a:cubicBezTo>
                  <a:cubicBezTo>
                    <a:pt x="5140" y="1036"/>
                    <a:pt x="3883" y="1"/>
                    <a:pt x="25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2"/>
            <p:cNvSpPr/>
            <p:nvPr/>
          </p:nvSpPr>
          <p:spPr>
            <a:xfrm>
              <a:off x="1551550" y="2972325"/>
              <a:ext cx="129425" cy="136350"/>
            </a:xfrm>
            <a:custGeom>
              <a:rect b="b" l="l" r="r" t="t"/>
              <a:pathLst>
                <a:path extrusionOk="0" h="5454" w="5177">
                  <a:moveTo>
                    <a:pt x="2260" y="1"/>
                  </a:moveTo>
                  <a:cubicBezTo>
                    <a:pt x="2059" y="1"/>
                    <a:pt x="1858" y="33"/>
                    <a:pt x="1664" y="102"/>
                  </a:cubicBezTo>
                  <a:cubicBezTo>
                    <a:pt x="518" y="472"/>
                    <a:pt x="0" y="1988"/>
                    <a:pt x="518" y="3430"/>
                  </a:cubicBezTo>
                  <a:cubicBezTo>
                    <a:pt x="917" y="4659"/>
                    <a:pt x="1930" y="5454"/>
                    <a:pt x="2918" y="5454"/>
                  </a:cubicBezTo>
                  <a:cubicBezTo>
                    <a:pt x="3119" y="5454"/>
                    <a:pt x="3319" y="5421"/>
                    <a:pt x="3513" y="5352"/>
                  </a:cubicBezTo>
                  <a:cubicBezTo>
                    <a:pt x="4659" y="4945"/>
                    <a:pt x="5176" y="3430"/>
                    <a:pt x="4659" y="1988"/>
                  </a:cubicBezTo>
                  <a:cubicBezTo>
                    <a:pt x="4259" y="790"/>
                    <a:pt x="3248" y="1"/>
                    <a:pt x="2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2"/>
            <p:cNvSpPr/>
            <p:nvPr/>
          </p:nvSpPr>
          <p:spPr>
            <a:xfrm>
              <a:off x="1551550" y="2963775"/>
              <a:ext cx="129425" cy="152525"/>
            </a:xfrm>
            <a:custGeom>
              <a:rect b="b" l="l" r="r" t="t"/>
              <a:pathLst>
                <a:path extrusionOk="0" h="6101" w="5177">
                  <a:moveTo>
                    <a:pt x="2256" y="629"/>
                  </a:moveTo>
                  <a:cubicBezTo>
                    <a:pt x="3069" y="629"/>
                    <a:pt x="3993" y="1332"/>
                    <a:pt x="4400" y="2441"/>
                  </a:cubicBezTo>
                  <a:cubicBezTo>
                    <a:pt x="4511" y="2773"/>
                    <a:pt x="4548" y="3143"/>
                    <a:pt x="4548" y="3439"/>
                  </a:cubicBezTo>
                  <a:cubicBezTo>
                    <a:pt x="4548" y="3920"/>
                    <a:pt x="4437" y="4363"/>
                    <a:pt x="4252" y="4696"/>
                  </a:cubicBezTo>
                  <a:cubicBezTo>
                    <a:pt x="4030" y="5029"/>
                    <a:pt x="3771" y="5287"/>
                    <a:pt x="3402" y="5398"/>
                  </a:cubicBezTo>
                  <a:cubicBezTo>
                    <a:pt x="3254" y="5472"/>
                    <a:pt x="3069" y="5472"/>
                    <a:pt x="2921" y="5472"/>
                  </a:cubicBezTo>
                  <a:cubicBezTo>
                    <a:pt x="2901" y="5473"/>
                    <a:pt x="2880" y="5474"/>
                    <a:pt x="2859" y="5474"/>
                  </a:cubicBezTo>
                  <a:cubicBezTo>
                    <a:pt x="2062" y="5474"/>
                    <a:pt x="1174" y="4779"/>
                    <a:pt x="814" y="3698"/>
                  </a:cubicBezTo>
                  <a:cubicBezTo>
                    <a:pt x="666" y="3328"/>
                    <a:pt x="629" y="2995"/>
                    <a:pt x="629" y="2663"/>
                  </a:cubicBezTo>
                  <a:cubicBezTo>
                    <a:pt x="629" y="2182"/>
                    <a:pt x="740" y="1775"/>
                    <a:pt x="925" y="1442"/>
                  </a:cubicBezTo>
                  <a:cubicBezTo>
                    <a:pt x="1146" y="1073"/>
                    <a:pt x="1405" y="851"/>
                    <a:pt x="1775" y="703"/>
                  </a:cubicBezTo>
                  <a:cubicBezTo>
                    <a:pt x="1923" y="666"/>
                    <a:pt x="2108" y="629"/>
                    <a:pt x="2256" y="629"/>
                  </a:cubicBezTo>
                  <a:close/>
                  <a:moveTo>
                    <a:pt x="2256" y="1"/>
                  </a:moveTo>
                  <a:cubicBezTo>
                    <a:pt x="2034" y="1"/>
                    <a:pt x="1812" y="75"/>
                    <a:pt x="1590" y="149"/>
                  </a:cubicBezTo>
                  <a:cubicBezTo>
                    <a:pt x="1073" y="296"/>
                    <a:pt x="666" y="666"/>
                    <a:pt x="407" y="1110"/>
                  </a:cubicBezTo>
                  <a:cubicBezTo>
                    <a:pt x="148" y="1553"/>
                    <a:pt x="0" y="2108"/>
                    <a:pt x="0" y="2663"/>
                  </a:cubicBezTo>
                  <a:cubicBezTo>
                    <a:pt x="0" y="3069"/>
                    <a:pt x="74" y="3476"/>
                    <a:pt x="222" y="3883"/>
                  </a:cubicBezTo>
                  <a:cubicBezTo>
                    <a:pt x="666" y="5214"/>
                    <a:pt x="1775" y="6101"/>
                    <a:pt x="2921" y="6101"/>
                  </a:cubicBezTo>
                  <a:cubicBezTo>
                    <a:pt x="3143" y="6101"/>
                    <a:pt x="3402" y="6064"/>
                    <a:pt x="3623" y="5990"/>
                  </a:cubicBezTo>
                  <a:cubicBezTo>
                    <a:pt x="4104" y="5805"/>
                    <a:pt x="4511" y="5472"/>
                    <a:pt x="4770" y="4992"/>
                  </a:cubicBezTo>
                  <a:cubicBezTo>
                    <a:pt x="5028" y="4548"/>
                    <a:pt x="5176" y="4030"/>
                    <a:pt x="5176" y="3439"/>
                  </a:cubicBezTo>
                  <a:cubicBezTo>
                    <a:pt x="5176" y="3069"/>
                    <a:pt x="5102" y="2626"/>
                    <a:pt x="4954" y="2219"/>
                  </a:cubicBezTo>
                  <a:cubicBezTo>
                    <a:pt x="4511" y="925"/>
                    <a:pt x="3439" y="38"/>
                    <a:pt x="22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2"/>
            <p:cNvSpPr/>
            <p:nvPr/>
          </p:nvSpPr>
          <p:spPr>
            <a:xfrm>
              <a:off x="4390900" y="2603325"/>
              <a:ext cx="29600" cy="247725"/>
            </a:xfrm>
            <a:custGeom>
              <a:rect b="b" l="l" r="r" t="t"/>
              <a:pathLst>
                <a:path extrusionOk="0" h="9909" w="1184">
                  <a:moveTo>
                    <a:pt x="0" y="0"/>
                  </a:moveTo>
                  <a:lnTo>
                    <a:pt x="0" y="9908"/>
                  </a:lnTo>
                  <a:lnTo>
                    <a:pt x="1183" y="9908"/>
                  </a:lnTo>
                  <a:lnTo>
                    <a:pt x="11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2"/>
            <p:cNvSpPr/>
            <p:nvPr/>
          </p:nvSpPr>
          <p:spPr>
            <a:xfrm>
              <a:off x="4291075" y="2603325"/>
              <a:ext cx="28675" cy="247725"/>
            </a:xfrm>
            <a:custGeom>
              <a:rect b="b" l="l" r="r" t="t"/>
              <a:pathLst>
                <a:path extrusionOk="0" h="9909" w="1147">
                  <a:moveTo>
                    <a:pt x="0" y="0"/>
                  </a:moveTo>
                  <a:lnTo>
                    <a:pt x="0" y="9908"/>
                  </a:lnTo>
                  <a:lnTo>
                    <a:pt x="1146" y="9908"/>
                  </a:lnTo>
                  <a:lnTo>
                    <a:pt x="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2"/>
            <p:cNvSpPr/>
            <p:nvPr/>
          </p:nvSpPr>
          <p:spPr>
            <a:xfrm>
              <a:off x="4190325" y="2603325"/>
              <a:ext cx="29600" cy="247725"/>
            </a:xfrm>
            <a:custGeom>
              <a:rect b="b" l="l" r="r" t="t"/>
              <a:pathLst>
                <a:path extrusionOk="0" h="9909" w="1184">
                  <a:moveTo>
                    <a:pt x="0" y="0"/>
                  </a:moveTo>
                  <a:lnTo>
                    <a:pt x="0" y="9908"/>
                  </a:lnTo>
                  <a:lnTo>
                    <a:pt x="1183" y="9908"/>
                  </a:lnTo>
                  <a:lnTo>
                    <a:pt x="11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52"/>
            <p:cNvSpPr/>
            <p:nvPr/>
          </p:nvSpPr>
          <p:spPr>
            <a:xfrm>
              <a:off x="4090500" y="2603325"/>
              <a:ext cx="28675" cy="247725"/>
            </a:xfrm>
            <a:custGeom>
              <a:rect b="b" l="l" r="r" t="t"/>
              <a:pathLst>
                <a:path extrusionOk="0" h="9909" w="1147">
                  <a:moveTo>
                    <a:pt x="1" y="0"/>
                  </a:moveTo>
                  <a:lnTo>
                    <a:pt x="1" y="9908"/>
                  </a:lnTo>
                  <a:lnTo>
                    <a:pt x="1147" y="9908"/>
                  </a:lnTo>
                  <a:lnTo>
                    <a:pt x="11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2"/>
            <p:cNvSpPr/>
            <p:nvPr/>
          </p:nvSpPr>
          <p:spPr>
            <a:xfrm>
              <a:off x="4561875" y="2950850"/>
              <a:ext cx="378050" cy="36050"/>
            </a:xfrm>
            <a:custGeom>
              <a:rect b="b" l="l" r="r" t="t"/>
              <a:pathLst>
                <a:path extrusionOk="0" h="1442" w="15122">
                  <a:moveTo>
                    <a:pt x="703" y="0"/>
                  </a:moveTo>
                  <a:cubicBezTo>
                    <a:pt x="333" y="0"/>
                    <a:pt x="1" y="333"/>
                    <a:pt x="1" y="739"/>
                  </a:cubicBezTo>
                  <a:cubicBezTo>
                    <a:pt x="1" y="1109"/>
                    <a:pt x="333" y="1442"/>
                    <a:pt x="703" y="1442"/>
                  </a:cubicBezTo>
                  <a:lnTo>
                    <a:pt x="14419" y="1442"/>
                  </a:lnTo>
                  <a:cubicBezTo>
                    <a:pt x="14789" y="1442"/>
                    <a:pt x="15122" y="1109"/>
                    <a:pt x="15122" y="739"/>
                  </a:cubicBezTo>
                  <a:cubicBezTo>
                    <a:pt x="15122" y="333"/>
                    <a:pt x="14789" y="0"/>
                    <a:pt x="144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2"/>
            <p:cNvSpPr/>
            <p:nvPr/>
          </p:nvSpPr>
          <p:spPr>
            <a:xfrm>
              <a:off x="4561875" y="3063600"/>
              <a:ext cx="378050" cy="35150"/>
            </a:xfrm>
            <a:custGeom>
              <a:rect b="b" l="l" r="r" t="t"/>
              <a:pathLst>
                <a:path extrusionOk="0" h="1406" w="15122">
                  <a:moveTo>
                    <a:pt x="703" y="0"/>
                  </a:moveTo>
                  <a:cubicBezTo>
                    <a:pt x="333" y="0"/>
                    <a:pt x="1" y="296"/>
                    <a:pt x="1" y="703"/>
                  </a:cubicBezTo>
                  <a:cubicBezTo>
                    <a:pt x="1" y="1073"/>
                    <a:pt x="333" y="1405"/>
                    <a:pt x="703" y="1405"/>
                  </a:cubicBezTo>
                  <a:lnTo>
                    <a:pt x="14419" y="1405"/>
                  </a:lnTo>
                  <a:cubicBezTo>
                    <a:pt x="14789" y="1405"/>
                    <a:pt x="15122" y="1073"/>
                    <a:pt x="15122" y="703"/>
                  </a:cubicBezTo>
                  <a:cubicBezTo>
                    <a:pt x="15122" y="296"/>
                    <a:pt x="14789" y="0"/>
                    <a:pt x="144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52"/>
            <p:cNvSpPr/>
            <p:nvPr/>
          </p:nvSpPr>
          <p:spPr>
            <a:xfrm>
              <a:off x="2656050" y="3012775"/>
              <a:ext cx="159925" cy="146050"/>
            </a:xfrm>
            <a:custGeom>
              <a:rect b="b" l="l" r="r" t="t"/>
              <a:pathLst>
                <a:path extrusionOk="0" h="5842" w="6397">
                  <a:moveTo>
                    <a:pt x="3217" y="0"/>
                  </a:moveTo>
                  <a:cubicBezTo>
                    <a:pt x="1442" y="0"/>
                    <a:pt x="0" y="1331"/>
                    <a:pt x="0" y="2921"/>
                  </a:cubicBezTo>
                  <a:cubicBezTo>
                    <a:pt x="0" y="4547"/>
                    <a:pt x="1442" y="5841"/>
                    <a:pt x="3217" y="5841"/>
                  </a:cubicBezTo>
                  <a:cubicBezTo>
                    <a:pt x="4954" y="5841"/>
                    <a:pt x="6396" y="4547"/>
                    <a:pt x="6396" y="2921"/>
                  </a:cubicBezTo>
                  <a:cubicBezTo>
                    <a:pt x="6396" y="1331"/>
                    <a:pt x="4954" y="0"/>
                    <a:pt x="32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2"/>
            <p:cNvSpPr/>
            <p:nvPr/>
          </p:nvSpPr>
          <p:spPr>
            <a:xfrm>
              <a:off x="2648650" y="3005375"/>
              <a:ext cx="174700" cy="161775"/>
            </a:xfrm>
            <a:custGeom>
              <a:rect b="b" l="l" r="r" t="t"/>
              <a:pathLst>
                <a:path extrusionOk="0" h="6471" w="6988">
                  <a:moveTo>
                    <a:pt x="3513" y="629"/>
                  </a:moveTo>
                  <a:cubicBezTo>
                    <a:pt x="4289" y="629"/>
                    <a:pt x="5028" y="925"/>
                    <a:pt x="5546" y="1368"/>
                  </a:cubicBezTo>
                  <a:cubicBezTo>
                    <a:pt x="6064" y="1849"/>
                    <a:pt x="6359" y="2514"/>
                    <a:pt x="6359" y="3217"/>
                  </a:cubicBezTo>
                  <a:cubicBezTo>
                    <a:pt x="6359" y="3919"/>
                    <a:pt x="6064" y="4585"/>
                    <a:pt x="5546" y="5065"/>
                  </a:cubicBezTo>
                  <a:cubicBezTo>
                    <a:pt x="5028" y="5546"/>
                    <a:pt x="4289" y="5842"/>
                    <a:pt x="3513" y="5842"/>
                  </a:cubicBezTo>
                  <a:cubicBezTo>
                    <a:pt x="2699" y="5842"/>
                    <a:pt x="1960" y="5546"/>
                    <a:pt x="1442" y="5065"/>
                  </a:cubicBezTo>
                  <a:cubicBezTo>
                    <a:pt x="925" y="4585"/>
                    <a:pt x="629" y="3919"/>
                    <a:pt x="629" y="3217"/>
                  </a:cubicBezTo>
                  <a:cubicBezTo>
                    <a:pt x="629" y="2514"/>
                    <a:pt x="925" y="1849"/>
                    <a:pt x="1442" y="1368"/>
                  </a:cubicBezTo>
                  <a:cubicBezTo>
                    <a:pt x="1960" y="925"/>
                    <a:pt x="2699" y="629"/>
                    <a:pt x="3513" y="629"/>
                  </a:cubicBezTo>
                  <a:close/>
                  <a:moveTo>
                    <a:pt x="3513" y="0"/>
                  </a:moveTo>
                  <a:cubicBezTo>
                    <a:pt x="2551" y="0"/>
                    <a:pt x="1664" y="333"/>
                    <a:pt x="1036" y="925"/>
                  </a:cubicBezTo>
                  <a:cubicBezTo>
                    <a:pt x="407" y="1516"/>
                    <a:pt x="0" y="2329"/>
                    <a:pt x="0" y="3217"/>
                  </a:cubicBezTo>
                  <a:cubicBezTo>
                    <a:pt x="0" y="4104"/>
                    <a:pt x="407" y="4917"/>
                    <a:pt x="1036" y="5509"/>
                  </a:cubicBezTo>
                  <a:cubicBezTo>
                    <a:pt x="1664" y="6100"/>
                    <a:pt x="2551" y="6470"/>
                    <a:pt x="3513" y="6470"/>
                  </a:cubicBezTo>
                  <a:cubicBezTo>
                    <a:pt x="4437" y="6470"/>
                    <a:pt x="5324" y="6100"/>
                    <a:pt x="5953" y="5509"/>
                  </a:cubicBezTo>
                  <a:cubicBezTo>
                    <a:pt x="6581" y="4917"/>
                    <a:pt x="6988" y="4104"/>
                    <a:pt x="6988" y="3217"/>
                  </a:cubicBezTo>
                  <a:cubicBezTo>
                    <a:pt x="6988" y="2329"/>
                    <a:pt x="6581" y="1516"/>
                    <a:pt x="5953" y="925"/>
                  </a:cubicBezTo>
                  <a:cubicBezTo>
                    <a:pt x="5324" y="333"/>
                    <a:pt x="4437" y="0"/>
                    <a:pt x="35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2"/>
            <p:cNvSpPr/>
            <p:nvPr/>
          </p:nvSpPr>
          <p:spPr>
            <a:xfrm>
              <a:off x="2644950" y="3225350"/>
              <a:ext cx="159000" cy="146050"/>
            </a:xfrm>
            <a:custGeom>
              <a:rect b="b" l="l" r="r" t="t"/>
              <a:pathLst>
                <a:path extrusionOk="0" h="5842" w="6360">
                  <a:moveTo>
                    <a:pt x="3180" y="0"/>
                  </a:moveTo>
                  <a:cubicBezTo>
                    <a:pt x="1405" y="0"/>
                    <a:pt x="1" y="1294"/>
                    <a:pt x="1" y="2921"/>
                  </a:cubicBezTo>
                  <a:cubicBezTo>
                    <a:pt x="1" y="4548"/>
                    <a:pt x="1405" y="5842"/>
                    <a:pt x="3180" y="5842"/>
                  </a:cubicBezTo>
                  <a:cubicBezTo>
                    <a:pt x="4918" y="5842"/>
                    <a:pt x="6360" y="4548"/>
                    <a:pt x="6360" y="2921"/>
                  </a:cubicBezTo>
                  <a:cubicBezTo>
                    <a:pt x="6360" y="1294"/>
                    <a:pt x="4918" y="0"/>
                    <a:pt x="31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2"/>
            <p:cNvSpPr/>
            <p:nvPr/>
          </p:nvSpPr>
          <p:spPr>
            <a:xfrm>
              <a:off x="2636625" y="3217950"/>
              <a:ext cx="174725" cy="160850"/>
            </a:xfrm>
            <a:custGeom>
              <a:rect b="b" l="l" r="r" t="t"/>
              <a:pathLst>
                <a:path extrusionOk="0" h="6434" w="6989">
                  <a:moveTo>
                    <a:pt x="3513" y="592"/>
                  </a:moveTo>
                  <a:cubicBezTo>
                    <a:pt x="4289" y="592"/>
                    <a:pt x="5029" y="888"/>
                    <a:pt x="5546" y="1368"/>
                  </a:cubicBezTo>
                  <a:cubicBezTo>
                    <a:pt x="6064" y="1849"/>
                    <a:pt x="6397" y="2515"/>
                    <a:pt x="6397" y="3217"/>
                  </a:cubicBezTo>
                  <a:cubicBezTo>
                    <a:pt x="6397" y="3919"/>
                    <a:pt x="6064" y="4585"/>
                    <a:pt x="5546" y="5066"/>
                  </a:cubicBezTo>
                  <a:cubicBezTo>
                    <a:pt x="5029" y="5546"/>
                    <a:pt x="4289" y="5842"/>
                    <a:pt x="3513" y="5842"/>
                  </a:cubicBezTo>
                  <a:cubicBezTo>
                    <a:pt x="2700" y="5842"/>
                    <a:pt x="1960" y="5546"/>
                    <a:pt x="1443" y="5066"/>
                  </a:cubicBezTo>
                  <a:cubicBezTo>
                    <a:pt x="925" y="4585"/>
                    <a:pt x="629" y="3919"/>
                    <a:pt x="629" y="3217"/>
                  </a:cubicBezTo>
                  <a:cubicBezTo>
                    <a:pt x="629" y="2515"/>
                    <a:pt x="925" y="1849"/>
                    <a:pt x="1443" y="1368"/>
                  </a:cubicBezTo>
                  <a:cubicBezTo>
                    <a:pt x="1960" y="888"/>
                    <a:pt x="2700" y="592"/>
                    <a:pt x="3513" y="592"/>
                  </a:cubicBezTo>
                  <a:close/>
                  <a:moveTo>
                    <a:pt x="3513" y="1"/>
                  </a:moveTo>
                  <a:cubicBezTo>
                    <a:pt x="2552" y="1"/>
                    <a:pt x="1665" y="333"/>
                    <a:pt x="1036" y="925"/>
                  </a:cubicBezTo>
                  <a:cubicBezTo>
                    <a:pt x="408" y="1516"/>
                    <a:pt x="1" y="2330"/>
                    <a:pt x="1" y="3217"/>
                  </a:cubicBezTo>
                  <a:cubicBezTo>
                    <a:pt x="1" y="4104"/>
                    <a:pt x="408" y="4918"/>
                    <a:pt x="1036" y="5509"/>
                  </a:cubicBezTo>
                  <a:cubicBezTo>
                    <a:pt x="1665" y="6101"/>
                    <a:pt x="2552" y="6433"/>
                    <a:pt x="3513" y="6433"/>
                  </a:cubicBezTo>
                  <a:cubicBezTo>
                    <a:pt x="4474" y="6433"/>
                    <a:pt x="5325" y="6101"/>
                    <a:pt x="5953" y="5509"/>
                  </a:cubicBezTo>
                  <a:cubicBezTo>
                    <a:pt x="6582" y="4918"/>
                    <a:pt x="6988" y="4104"/>
                    <a:pt x="6988" y="3217"/>
                  </a:cubicBezTo>
                  <a:cubicBezTo>
                    <a:pt x="6988" y="2330"/>
                    <a:pt x="6582" y="1516"/>
                    <a:pt x="5953" y="925"/>
                  </a:cubicBezTo>
                  <a:cubicBezTo>
                    <a:pt x="5325" y="333"/>
                    <a:pt x="4474" y="1"/>
                    <a:pt x="35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52"/>
            <p:cNvSpPr/>
            <p:nvPr/>
          </p:nvSpPr>
          <p:spPr>
            <a:xfrm>
              <a:off x="2618150" y="3425000"/>
              <a:ext cx="159925" cy="146050"/>
            </a:xfrm>
            <a:custGeom>
              <a:rect b="b" l="l" r="r" t="t"/>
              <a:pathLst>
                <a:path extrusionOk="0" h="5842" w="6397">
                  <a:moveTo>
                    <a:pt x="3217" y="0"/>
                  </a:moveTo>
                  <a:cubicBezTo>
                    <a:pt x="1442" y="0"/>
                    <a:pt x="0" y="1331"/>
                    <a:pt x="0" y="2921"/>
                  </a:cubicBezTo>
                  <a:cubicBezTo>
                    <a:pt x="0" y="4547"/>
                    <a:pt x="1442" y="5841"/>
                    <a:pt x="3217" y="5841"/>
                  </a:cubicBezTo>
                  <a:cubicBezTo>
                    <a:pt x="4954" y="5841"/>
                    <a:pt x="6396" y="4547"/>
                    <a:pt x="6396" y="2921"/>
                  </a:cubicBezTo>
                  <a:cubicBezTo>
                    <a:pt x="6396" y="1331"/>
                    <a:pt x="4954" y="0"/>
                    <a:pt x="32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52"/>
            <p:cNvSpPr/>
            <p:nvPr/>
          </p:nvSpPr>
          <p:spPr>
            <a:xfrm>
              <a:off x="2610750" y="3417600"/>
              <a:ext cx="174725" cy="160850"/>
            </a:xfrm>
            <a:custGeom>
              <a:rect b="b" l="l" r="r" t="t"/>
              <a:pathLst>
                <a:path extrusionOk="0" h="6434" w="6989">
                  <a:moveTo>
                    <a:pt x="3513" y="592"/>
                  </a:moveTo>
                  <a:cubicBezTo>
                    <a:pt x="4289" y="592"/>
                    <a:pt x="5029" y="925"/>
                    <a:pt x="5546" y="1368"/>
                  </a:cubicBezTo>
                  <a:cubicBezTo>
                    <a:pt x="6064" y="1849"/>
                    <a:pt x="6360" y="2514"/>
                    <a:pt x="6360" y="3217"/>
                  </a:cubicBezTo>
                  <a:cubicBezTo>
                    <a:pt x="6360" y="3919"/>
                    <a:pt x="6064" y="4585"/>
                    <a:pt x="5546" y="5065"/>
                  </a:cubicBezTo>
                  <a:cubicBezTo>
                    <a:pt x="5029" y="5546"/>
                    <a:pt x="4289" y="5842"/>
                    <a:pt x="3513" y="5842"/>
                  </a:cubicBezTo>
                  <a:cubicBezTo>
                    <a:pt x="2700" y="5842"/>
                    <a:pt x="1960" y="5546"/>
                    <a:pt x="1443" y="5065"/>
                  </a:cubicBezTo>
                  <a:cubicBezTo>
                    <a:pt x="925" y="4585"/>
                    <a:pt x="629" y="3919"/>
                    <a:pt x="629" y="3217"/>
                  </a:cubicBezTo>
                  <a:cubicBezTo>
                    <a:pt x="629" y="2514"/>
                    <a:pt x="925" y="1849"/>
                    <a:pt x="1443" y="1368"/>
                  </a:cubicBezTo>
                  <a:cubicBezTo>
                    <a:pt x="1960" y="925"/>
                    <a:pt x="2700" y="592"/>
                    <a:pt x="3513" y="592"/>
                  </a:cubicBezTo>
                  <a:close/>
                  <a:moveTo>
                    <a:pt x="3513" y="0"/>
                  </a:moveTo>
                  <a:cubicBezTo>
                    <a:pt x="2552" y="0"/>
                    <a:pt x="1664" y="333"/>
                    <a:pt x="1036" y="925"/>
                  </a:cubicBezTo>
                  <a:cubicBezTo>
                    <a:pt x="407" y="1516"/>
                    <a:pt x="1" y="2329"/>
                    <a:pt x="1" y="3217"/>
                  </a:cubicBezTo>
                  <a:cubicBezTo>
                    <a:pt x="1" y="4104"/>
                    <a:pt x="407" y="4917"/>
                    <a:pt x="1036" y="5509"/>
                  </a:cubicBezTo>
                  <a:cubicBezTo>
                    <a:pt x="1664" y="6100"/>
                    <a:pt x="2552" y="6433"/>
                    <a:pt x="3513" y="6433"/>
                  </a:cubicBezTo>
                  <a:cubicBezTo>
                    <a:pt x="4437" y="6433"/>
                    <a:pt x="5324" y="6100"/>
                    <a:pt x="5953" y="5509"/>
                  </a:cubicBezTo>
                  <a:cubicBezTo>
                    <a:pt x="6581" y="4917"/>
                    <a:pt x="6988" y="4104"/>
                    <a:pt x="6988" y="3217"/>
                  </a:cubicBezTo>
                  <a:cubicBezTo>
                    <a:pt x="6988" y="2329"/>
                    <a:pt x="6581" y="1516"/>
                    <a:pt x="5953" y="925"/>
                  </a:cubicBezTo>
                  <a:cubicBezTo>
                    <a:pt x="5324" y="333"/>
                    <a:pt x="4437" y="0"/>
                    <a:pt x="35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2"/>
            <p:cNvSpPr/>
            <p:nvPr/>
          </p:nvSpPr>
          <p:spPr>
            <a:xfrm>
              <a:off x="5515725" y="3650500"/>
              <a:ext cx="855875" cy="1305100"/>
            </a:xfrm>
            <a:custGeom>
              <a:rect b="b" l="l" r="r" t="t"/>
              <a:pathLst>
                <a:path extrusionOk="0" h="52204" w="34235">
                  <a:moveTo>
                    <a:pt x="777" y="1"/>
                  </a:moveTo>
                  <a:lnTo>
                    <a:pt x="0" y="25769"/>
                  </a:lnTo>
                  <a:lnTo>
                    <a:pt x="34235" y="52204"/>
                  </a:lnTo>
                  <a:lnTo>
                    <a:pt x="34235" y="52204"/>
                  </a:lnTo>
                  <a:lnTo>
                    <a:pt x="34198" y="16527"/>
                  </a:lnTo>
                  <a:lnTo>
                    <a:pt x="7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52"/>
            <p:cNvSpPr/>
            <p:nvPr/>
          </p:nvSpPr>
          <p:spPr>
            <a:xfrm>
              <a:off x="5508325" y="3642975"/>
              <a:ext cx="871600" cy="1320100"/>
            </a:xfrm>
            <a:custGeom>
              <a:rect b="b" l="l" r="r" t="t"/>
              <a:pathLst>
                <a:path extrusionOk="0" h="52804" w="34864">
                  <a:moveTo>
                    <a:pt x="1368" y="782"/>
                  </a:moveTo>
                  <a:lnTo>
                    <a:pt x="34198" y="17014"/>
                  </a:lnTo>
                  <a:lnTo>
                    <a:pt x="34235" y="51876"/>
                  </a:lnTo>
                  <a:lnTo>
                    <a:pt x="34235" y="51876"/>
                  </a:lnTo>
                  <a:lnTo>
                    <a:pt x="629" y="25923"/>
                  </a:lnTo>
                  <a:lnTo>
                    <a:pt x="1368" y="782"/>
                  </a:lnTo>
                  <a:close/>
                  <a:moveTo>
                    <a:pt x="1073" y="0"/>
                  </a:moveTo>
                  <a:cubicBezTo>
                    <a:pt x="1016" y="0"/>
                    <a:pt x="952" y="22"/>
                    <a:pt x="888" y="43"/>
                  </a:cubicBezTo>
                  <a:cubicBezTo>
                    <a:pt x="814" y="80"/>
                    <a:pt x="777" y="191"/>
                    <a:pt x="740" y="302"/>
                  </a:cubicBezTo>
                  <a:lnTo>
                    <a:pt x="0" y="26070"/>
                  </a:lnTo>
                  <a:cubicBezTo>
                    <a:pt x="0" y="26144"/>
                    <a:pt x="37" y="26255"/>
                    <a:pt x="111" y="26292"/>
                  </a:cubicBezTo>
                  <a:lnTo>
                    <a:pt x="34346" y="52726"/>
                  </a:lnTo>
                  <a:cubicBezTo>
                    <a:pt x="34415" y="52772"/>
                    <a:pt x="34483" y="52804"/>
                    <a:pt x="34552" y="52804"/>
                  </a:cubicBezTo>
                  <a:cubicBezTo>
                    <a:pt x="34594" y="52804"/>
                    <a:pt x="34637" y="52792"/>
                    <a:pt x="34679" y="52763"/>
                  </a:cubicBezTo>
                  <a:cubicBezTo>
                    <a:pt x="34790" y="52726"/>
                    <a:pt x="34864" y="52615"/>
                    <a:pt x="34864" y="52505"/>
                  </a:cubicBezTo>
                  <a:lnTo>
                    <a:pt x="34790" y="16828"/>
                  </a:lnTo>
                  <a:cubicBezTo>
                    <a:pt x="34790" y="16717"/>
                    <a:pt x="34716" y="16606"/>
                    <a:pt x="34642" y="16569"/>
                  </a:cubicBezTo>
                  <a:lnTo>
                    <a:pt x="1184" y="43"/>
                  </a:lnTo>
                  <a:cubicBezTo>
                    <a:pt x="1152" y="12"/>
                    <a:pt x="1114" y="0"/>
                    <a:pt x="10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2"/>
            <p:cNvSpPr/>
            <p:nvPr/>
          </p:nvSpPr>
          <p:spPr>
            <a:xfrm>
              <a:off x="1200325" y="3650500"/>
              <a:ext cx="854975" cy="1305100"/>
            </a:xfrm>
            <a:custGeom>
              <a:rect b="b" l="l" r="r" t="t"/>
              <a:pathLst>
                <a:path extrusionOk="0" h="52204" w="34199">
                  <a:moveTo>
                    <a:pt x="33459" y="1"/>
                  </a:moveTo>
                  <a:lnTo>
                    <a:pt x="1" y="16527"/>
                  </a:lnTo>
                  <a:lnTo>
                    <a:pt x="1" y="52204"/>
                  </a:lnTo>
                  <a:lnTo>
                    <a:pt x="34198" y="25769"/>
                  </a:lnTo>
                  <a:lnTo>
                    <a:pt x="334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2"/>
            <p:cNvSpPr/>
            <p:nvPr/>
          </p:nvSpPr>
          <p:spPr>
            <a:xfrm>
              <a:off x="1192925" y="3642975"/>
              <a:ext cx="869775" cy="1320100"/>
            </a:xfrm>
            <a:custGeom>
              <a:rect b="b" l="l" r="r" t="t"/>
              <a:pathLst>
                <a:path extrusionOk="0" h="52804" w="34791">
                  <a:moveTo>
                    <a:pt x="33459" y="782"/>
                  </a:moveTo>
                  <a:lnTo>
                    <a:pt x="34162" y="25923"/>
                  </a:lnTo>
                  <a:lnTo>
                    <a:pt x="629" y="51876"/>
                  </a:lnTo>
                  <a:lnTo>
                    <a:pt x="629" y="16995"/>
                  </a:lnTo>
                  <a:lnTo>
                    <a:pt x="629" y="16995"/>
                  </a:lnTo>
                  <a:lnTo>
                    <a:pt x="33459" y="782"/>
                  </a:lnTo>
                  <a:close/>
                  <a:moveTo>
                    <a:pt x="33718" y="0"/>
                  </a:moveTo>
                  <a:cubicBezTo>
                    <a:pt x="33676" y="0"/>
                    <a:pt x="33638" y="12"/>
                    <a:pt x="33607" y="43"/>
                  </a:cubicBezTo>
                  <a:lnTo>
                    <a:pt x="186" y="16569"/>
                  </a:lnTo>
                  <a:cubicBezTo>
                    <a:pt x="75" y="16606"/>
                    <a:pt x="1" y="16717"/>
                    <a:pt x="1" y="16828"/>
                  </a:cubicBezTo>
                  <a:lnTo>
                    <a:pt x="1" y="52505"/>
                  </a:lnTo>
                  <a:cubicBezTo>
                    <a:pt x="1" y="52615"/>
                    <a:pt x="75" y="52726"/>
                    <a:pt x="186" y="52763"/>
                  </a:cubicBezTo>
                  <a:cubicBezTo>
                    <a:pt x="228" y="52792"/>
                    <a:pt x="270" y="52804"/>
                    <a:pt x="313" y="52804"/>
                  </a:cubicBezTo>
                  <a:cubicBezTo>
                    <a:pt x="381" y="52804"/>
                    <a:pt x="450" y="52772"/>
                    <a:pt x="518" y="52726"/>
                  </a:cubicBezTo>
                  <a:lnTo>
                    <a:pt x="34679" y="26292"/>
                  </a:lnTo>
                  <a:cubicBezTo>
                    <a:pt x="34753" y="26255"/>
                    <a:pt x="34790" y="26144"/>
                    <a:pt x="34790" y="26070"/>
                  </a:cubicBezTo>
                  <a:lnTo>
                    <a:pt x="34051" y="302"/>
                  </a:lnTo>
                  <a:cubicBezTo>
                    <a:pt x="34051" y="191"/>
                    <a:pt x="33977" y="80"/>
                    <a:pt x="33903" y="43"/>
                  </a:cubicBezTo>
                  <a:cubicBezTo>
                    <a:pt x="33839" y="22"/>
                    <a:pt x="33775" y="0"/>
                    <a:pt x="337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2"/>
            <p:cNvSpPr/>
            <p:nvPr/>
          </p:nvSpPr>
          <p:spPr>
            <a:xfrm>
              <a:off x="2685625" y="2486850"/>
              <a:ext cx="543475" cy="497275"/>
            </a:xfrm>
            <a:custGeom>
              <a:rect b="b" l="l" r="r" t="t"/>
              <a:pathLst>
                <a:path extrusionOk="0" h="19891" w="21739">
                  <a:moveTo>
                    <a:pt x="10870" y="1"/>
                  </a:moveTo>
                  <a:cubicBezTo>
                    <a:pt x="4880" y="1"/>
                    <a:pt x="0" y="4437"/>
                    <a:pt x="0" y="9946"/>
                  </a:cubicBezTo>
                  <a:cubicBezTo>
                    <a:pt x="0" y="15455"/>
                    <a:pt x="4880" y="19891"/>
                    <a:pt x="10870" y="19891"/>
                  </a:cubicBezTo>
                  <a:cubicBezTo>
                    <a:pt x="16859" y="19891"/>
                    <a:pt x="21739" y="15455"/>
                    <a:pt x="21739" y="9946"/>
                  </a:cubicBezTo>
                  <a:cubicBezTo>
                    <a:pt x="21739" y="4437"/>
                    <a:pt x="16859" y="1"/>
                    <a:pt x="108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2"/>
            <p:cNvSpPr/>
            <p:nvPr/>
          </p:nvSpPr>
          <p:spPr>
            <a:xfrm>
              <a:off x="2678225" y="2479450"/>
              <a:ext cx="558275" cy="513000"/>
            </a:xfrm>
            <a:custGeom>
              <a:rect b="b" l="l" r="r" t="t"/>
              <a:pathLst>
                <a:path extrusionOk="0" h="20520" w="22331">
                  <a:moveTo>
                    <a:pt x="11166" y="593"/>
                  </a:moveTo>
                  <a:cubicBezTo>
                    <a:pt x="14086" y="593"/>
                    <a:pt x="16711" y="1702"/>
                    <a:pt x="18634" y="3439"/>
                  </a:cubicBezTo>
                  <a:cubicBezTo>
                    <a:pt x="20519" y="5177"/>
                    <a:pt x="21702" y="7580"/>
                    <a:pt x="21702" y="10242"/>
                  </a:cubicBezTo>
                  <a:cubicBezTo>
                    <a:pt x="21702" y="12904"/>
                    <a:pt x="20519" y="15307"/>
                    <a:pt x="18634" y="17044"/>
                  </a:cubicBezTo>
                  <a:cubicBezTo>
                    <a:pt x="16711" y="18819"/>
                    <a:pt x="14086" y="19891"/>
                    <a:pt x="11166" y="19891"/>
                  </a:cubicBezTo>
                  <a:cubicBezTo>
                    <a:pt x="8245" y="19891"/>
                    <a:pt x="5583" y="18819"/>
                    <a:pt x="3698" y="17044"/>
                  </a:cubicBezTo>
                  <a:cubicBezTo>
                    <a:pt x="1775" y="15307"/>
                    <a:pt x="629" y="12904"/>
                    <a:pt x="629" y="10242"/>
                  </a:cubicBezTo>
                  <a:cubicBezTo>
                    <a:pt x="629" y="7580"/>
                    <a:pt x="1775" y="5177"/>
                    <a:pt x="3698" y="3439"/>
                  </a:cubicBezTo>
                  <a:cubicBezTo>
                    <a:pt x="5583" y="1702"/>
                    <a:pt x="8245" y="593"/>
                    <a:pt x="11166" y="593"/>
                  </a:cubicBezTo>
                  <a:close/>
                  <a:moveTo>
                    <a:pt x="11166" y="1"/>
                  </a:moveTo>
                  <a:cubicBezTo>
                    <a:pt x="8097" y="1"/>
                    <a:pt x="5287" y="1147"/>
                    <a:pt x="3291" y="2996"/>
                  </a:cubicBezTo>
                  <a:cubicBezTo>
                    <a:pt x="1258" y="4844"/>
                    <a:pt x="1" y="7395"/>
                    <a:pt x="1" y="10242"/>
                  </a:cubicBezTo>
                  <a:cubicBezTo>
                    <a:pt x="1" y="13089"/>
                    <a:pt x="1258" y="15677"/>
                    <a:pt x="3291" y="17525"/>
                  </a:cubicBezTo>
                  <a:cubicBezTo>
                    <a:pt x="5287" y="19374"/>
                    <a:pt x="8097" y="20520"/>
                    <a:pt x="11166" y="20520"/>
                  </a:cubicBezTo>
                  <a:cubicBezTo>
                    <a:pt x="14234" y="20520"/>
                    <a:pt x="17007" y="19374"/>
                    <a:pt x="19040" y="17525"/>
                  </a:cubicBezTo>
                  <a:cubicBezTo>
                    <a:pt x="21074" y="15677"/>
                    <a:pt x="22331" y="13089"/>
                    <a:pt x="22331" y="10242"/>
                  </a:cubicBezTo>
                  <a:cubicBezTo>
                    <a:pt x="22331" y="7395"/>
                    <a:pt x="21074" y="4844"/>
                    <a:pt x="19040" y="2996"/>
                  </a:cubicBezTo>
                  <a:cubicBezTo>
                    <a:pt x="17007" y="1147"/>
                    <a:pt x="14234" y="1"/>
                    <a:pt x="111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2"/>
            <p:cNvSpPr/>
            <p:nvPr/>
          </p:nvSpPr>
          <p:spPr>
            <a:xfrm>
              <a:off x="2722600" y="2520125"/>
              <a:ext cx="469550" cy="430750"/>
            </a:xfrm>
            <a:custGeom>
              <a:rect b="b" l="l" r="r" t="t"/>
              <a:pathLst>
                <a:path extrusionOk="0" h="17230" w="18782">
                  <a:moveTo>
                    <a:pt x="9391" y="1"/>
                  </a:moveTo>
                  <a:cubicBezTo>
                    <a:pt x="4215" y="1"/>
                    <a:pt x="0" y="3846"/>
                    <a:pt x="0" y="8615"/>
                  </a:cubicBezTo>
                  <a:cubicBezTo>
                    <a:pt x="0" y="13384"/>
                    <a:pt x="4215" y="17229"/>
                    <a:pt x="9391" y="17229"/>
                  </a:cubicBezTo>
                  <a:cubicBezTo>
                    <a:pt x="14567" y="17229"/>
                    <a:pt x="18781" y="13384"/>
                    <a:pt x="18781" y="8615"/>
                  </a:cubicBezTo>
                  <a:cubicBezTo>
                    <a:pt x="18781" y="3846"/>
                    <a:pt x="14567" y="1"/>
                    <a:pt x="93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2"/>
            <p:cNvSpPr/>
            <p:nvPr/>
          </p:nvSpPr>
          <p:spPr>
            <a:xfrm>
              <a:off x="2714275" y="2512725"/>
              <a:ext cx="485250" cy="445525"/>
            </a:xfrm>
            <a:custGeom>
              <a:rect b="b" l="l" r="r" t="t"/>
              <a:pathLst>
                <a:path extrusionOk="0" h="17821" w="19410">
                  <a:moveTo>
                    <a:pt x="9724" y="592"/>
                  </a:moveTo>
                  <a:cubicBezTo>
                    <a:pt x="12238" y="592"/>
                    <a:pt x="14530" y="1554"/>
                    <a:pt x="16157" y="3069"/>
                  </a:cubicBezTo>
                  <a:cubicBezTo>
                    <a:pt x="17783" y="4548"/>
                    <a:pt x="18818" y="6619"/>
                    <a:pt x="18818" y="8911"/>
                  </a:cubicBezTo>
                  <a:cubicBezTo>
                    <a:pt x="18818" y="11203"/>
                    <a:pt x="17783" y="13273"/>
                    <a:pt x="16157" y="14789"/>
                  </a:cubicBezTo>
                  <a:cubicBezTo>
                    <a:pt x="14530" y="16305"/>
                    <a:pt x="12238" y="17229"/>
                    <a:pt x="9724" y="17229"/>
                  </a:cubicBezTo>
                  <a:cubicBezTo>
                    <a:pt x="7210" y="17229"/>
                    <a:pt x="4917" y="16305"/>
                    <a:pt x="3291" y="14789"/>
                  </a:cubicBezTo>
                  <a:cubicBezTo>
                    <a:pt x="1627" y="13273"/>
                    <a:pt x="629" y="11203"/>
                    <a:pt x="629" y="8911"/>
                  </a:cubicBezTo>
                  <a:cubicBezTo>
                    <a:pt x="629" y="6619"/>
                    <a:pt x="1627" y="4548"/>
                    <a:pt x="3291" y="3069"/>
                  </a:cubicBezTo>
                  <a:cubicBezTo>
                    <a:pt x="4917" y="1554"/>
                    <a:pt x="7210" y="592"/>
                    <a:pt x="9724" y="592"/>
                  </a:cubicBezTo>
                  <a:close/>
                  <a:moveTo>
                    <a:pt x="9724" y="1"/>
                  </a:moveTo>
                  <a:cubicBezTo>
                    <a:pt x="7062" y="1"/>
                    <a:pt x="4622" y="999"/>
                    <a:pt x="2884" y="2589"/>
                  </a:cubicBezTo>
                  <a:cubicBezTo>
                    <a:pt x="1109" y="4216"/>
                    <a:pt x="0" y="6434"/>
                    <a:pt x="0" y="8911"/>
                  </a:cubicBezTo>
                  <a:cubicBezTo>
                    <a:pt x="0" y="11388"/>
                    <a:pt x="1109" y="13606"/>
                    <a:pt x="2884" y="15233"/>
                  </a:cubicBezTo>
                  <a:cubicBezTo>
                    <a:pt x="4622" y="16860"/>
                    <a:pt x="7062" y="17821"/>
                    <a:pt x="9724" y="17821"/>
                  </a:cubicBezTo>
                  <a:cubicBezTo>
                    <a:pt x="12386" y="17821"/>
                    <a:pt x="14826" y="16860"/>
                    <a:pt x="16563" y="15233"/>
                  </a:cubicBezTo>
                  <a:cubicBezTo>
                    <a:pt x="18338" y="13606"/>
                    <a:pt x="19410" y="11388"/>
                    <a:pt x="19410" y="8911"/>
                  </a:cubicBezTo>
                  <a:cubicBezTo>
                    <a:pt x="19410" y="6434"/>
                    <a:pt x="18338" y="4216"/>
                    <a:pt x="16563" y="2589"/>
                  </a:cubicBezTo>
                  <a:cubicBezTo>
                    <a:pt x="14826" y="999"/>
                    <a:pt x="12386" y="1"/>
                    <a:pt x="97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2"/>
            <p:cNvSpPr/>
            <p:nvPr/>
          </p:nvSpPr>
          <p:spPr>
            <a:xfrm>
              <a:off x="2772500" y="2565425"/>
              <a:ext cx="369725" cy="340150"/>
            </a:xfrm>
            <a:custGeom>
              <a:rect b="b" l="l" r="r" t="t"/>
              <a:pathLst>
                <a:path extrusionOk="0" h="13606" w="14789">
                  <a:moveTo>
                    <a:pt x="7395" y="629"/>
                  </a:moveTo>
                  <a:cubicBezTo>
                    <a:pt x="9280" y="629"/>
                    <a:pt x="10981" y="1331"/>
                    <a:pt x="12201" y="2440"/>
                  </a:cubicBezTo>
                  <a:cubicBezTo>
                    <a:pt x="13421" y="3586"/>
                    <a:pt x="14160" y="5102"/>
                    <a:pt x="14160" y="6803"/>
                  </a:cubicBezTo>
                  <a:cubicBezTo>
                    <a:pt x="14160" y="8504"/>
                    <a:pt x="13421" y="10056"/>
                    <a:pt x="12201" y="11165"/>
                  </a:cubicBezTo>
                  <a:cubicBezTo>
                    <a:pt x="10981" y="12275"/>
                    <a:pt x="9280" y="12977"/>
                    <a:pt x="7395" y="12977"/>
                  </a:cubicBezTo>
                  <a:cubicBezTo>
                    <a:pt x="5509" y="12977"/>
                    <a:pt x="3808" y="12275"/>
                    <a:pt x="2588" y="11165"/>
                  </a:cubicBezTo>
                  <a:cubicBezTo>
                    <a:pt x="1368" y="10056"/>
                    <a:pt x="629" y="8504"/>
                    <a:pt x="629" y="6803"/>
                  </a:cubicBezTo>
                  <a:cubicBezTo>
                    <a:pt x="629" y="5102"/>
                    <a:pt x="1368" y="3586"/>
                    <a:pt x="2588" y="2440"/>
                  </a:cubicBezTo>
                  <a:cubicBezTo>
                    <a:pt x="3808" y="1331"/>
                    <a:pt x="5509" y="629"/>
                    <a:pt x="7395" y="629"/>
                  </a:cubicBezTo>
                  <a:close/>
                  <a:moveTo>
                    <a:pt x="7395" y="0"/>
                  </a:moveTo>
                  <a:cubicBezTo>
                    <a:pt x="5361" y="0"/>
                    <a:pt x="3513" y="777"/>
                    <a:pt x="2182" y="1997"/>
                  </a:cubicBezTo>
                  <a:cubicBezTo>
                    <a:pt x="851" y="3217"/>
                    <a:pt x="1" y="4917"/>
                    <a:pt x="1" y="6803"/>
                  </a:cubicBezTo>
                  <a:cubicBezTo>
                    <a:pt x="1" y="8688"/>
                    <a:pt x="851" y="10389"/>
                    <a:pt x="2182" y="11609"/>
                  </a:cubicBezTo>
                  <a:cubicBezTo>
                    <a:pt x="3513" y="12866"/>
                    <a:pt x="5361" y="13605"/>
                    <a:pt x="7395" y="13605"/>
                  </a:cubicBezTo>
                  <a:cubicBezTo>
                    <a:pt x="9428" y="13605"/>
                    <a:pt x="11277" y="12866"/>
                    <a:pt x="12607" y="11609"/>
                  </a:cubicBezTo>
                  <a:cubicBezTo>
                    <a:pt x="13938" y="10389"/>
                    <a:pt x="14789" y="8688"/>
                    <a:pt x="14789" y="6803"/>
                  </a:cubicBezTo>
                  <a:cubicBezTo>
                    <a:pt x="14789" y="4917"/>
                    <a:pt x="13938" y="3217"/>
                    <a:pt x="12607" y="1997"/>
                  </a:cubicBezTo>
                  <a:cubicBezTo>
                    <a:pt x="11277" y="777"/>
                    <a:pt x="9428" y="0"/>
                    <a:pt x="73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2"/>
            <p:cNvSpPr/>
            <p:nvPr/>
          </p:nvSpPr>
          <p:spPr>
            <a:xfrm>
              <a:off x="2850150" y="2636600"/>
              <a:ext cx="214450" cy="197800"/>
            </a:xfrm>
            <a:custGeom>
              <a:rect b="b" l="l" r="r" t="t"/>
              <a:pathLst>
                <a:path extrusionOk="0" h="7912" w="8578">
                  <a:moveTo>
                    <a:pt x="4289" y="629"/>
                  </a:moveTo>
                  <a:cubicBezTo>
                    <a:pt x="5324" y="629"/>
                    <a:pt x="6248" y="998"/>
                    <a:pt x="6914" y="1590"/>
                  </a:cubicBezTo>
                  <a:cubicBezTo>
                    <a:pt x="7579" y="2218"/>
                    <a:pt x="7949" y="3032"/>
                    <a:pt x="7949" y="3956"/>
                  </a:cubicBezTo>
                  <a:cubicBezTo>
                    <a:pt x="7949" y="4880"/>
                    <a:pt x="7579" y="5693"/>
                    <a:pt x="6914" y="6322"/>
                  </a:cubicBezTo>
                  <a:cubicBezTo>
                    <a:pt x="6248" y="6914"/>
                    <a:pt x="5324" y="7320"/>
                    <a:pt x="4289" y="7320"/>
                  </a:cubicBezTo>
                  <a:cubicBezTo>
                    <a:pt x="3253" y="7320"/>
                    <a:pt x="2329" y="6914"/>
                    <a:pt x="1664" y="6322"/>
                  </a:cubicBezTo>
                  <a:cubicBezTo>
                    <a:pt x="998" y="5693"/>
                    <a:pt x="592" y="4880"/>
                    <a:pt x="592" y="3956"/>
                  </a:cubicBezTo>
                  <a:cubicBezTo>
                    <a:pt x="592" y="3032"/>
                    <a:pt x="998" y="2218"/>
                    <a:pt x="1664" y="1590"/>
                  </a:cubicBezTo>
                  <a:cubicBezTo>
                    <a:pt x="2329" y="998"/>
                    <a:pt x="3253" y="629"/>
                    <a:pt x="4289" y="629"/>
                  </a:cubicBezTo>
                  <a:close/>
                  <a:moveTo>
                    <a:pt x="4289" y="0"/>
                  </a:moveTo>
                  <a:cubicBezTo>
                    <a:pt x="3106" y="0"/>
                    <a:pt x="2033" y="444"/>
                    <a:pt x="1257" y="1146"/>
                  </a:cubicBezTo>
                  <a:cubicBezTo>
                    <a:pt x="481" y="1849"/>
                    <a:pt x="0" y="2847"/>
                    <a:pt x="0" y="3956"/>
                  </a:cubicBezTo>
                  <a:cubicBezTo>
                    <a:pt x="0" y="5065"/>
                    <a:pt x="481" y="6063"/>
                    <a:pt x="1257" y="6766"/>
                  </a:cubicBezTo>
                  <a:cubicBezTo>
                    <a:pt x="2033" y="7505"/>
                    <a:pt x="3106" y="7912"/>
                    <a:pt x="4289" y="7912"/>
                  </a:cubicBezTo>
                  <a:cubicBezTo>
                    <a:pt x="5472" y="7912"/>
                    <a:pt x="6544" y="7505"/>
                    <a:pt x="7320" y="6766"/>
                  </a:cubicBezTo>
                  <a:cubicBezTo>
                    <a:pt x="8097" y="6063"/>
                    <a:pt x="8577" y="5065"/>
                    <a:pt x="8577" y="3956"/>
                  </a:cubicBezTo>
                  <a:cubicBezTo>
                    <a:pt x="8577" y="2847"/>
                    <a:pt x="8097" y="1849"/>
                    <a:pt x="7320" y="1146"/>
                  </a:cubicBezTo>
                  <a:cubicBezTo>
                    <a:pt x="6544" y="444"/>
                    <a:pt x="5472" y="0"/>
                    <a:pt x="4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52"/>
            <p:cNvSpPr/>
            <p:nvPr/>
          </p:nvSpPr>
          <p:spPr>
            <a:xfrm>
              <a:off x="2957350" y="2520125"/>
              <a:ext cx="25" cy="430750"/>
            </a:xfrm>
            <a:custGeom>
              <a:rect b="b" l="l" r="r" t="t"/>
              <a:pathLst>
                <a:path extrusionOk="0" h="17230" w="1">
                  <a:moveTo>
                    <a:pt x="1" y="1"/>
                  </a:moveTo>
                  <a:lnTo>
                    <a:pt x="1" y="17229"/>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52"/>
            <p:cNvSpPr/>
            <p:nvPr/>
          </p:nvSpPr>
          <p:spPr>
            <a:xfrm>
              <a:off x="2949950" y="2512725"/>
              <a:ext cx="14825" cy="445525"/>
            </a:xfrm>
            <a:custGeom>
              <a:rect b="b" l="l" r="r" t="t"/>
              <a:pathLst>
                <a:path extrusionOk="0" h="17821" w="593">
                  <a:moveTo>
                    <a:pt x="297" y="1"/>
                  </a:moveTo>
                  <a:cubicBezTo>
                    <a:pt x="112" y="1"/>
                    <a:pt x="1" y="149"/>
                    <a:pt x="1" y="297"/>
                  </a:cubicBezTo>
                  <a:lnTo>
                    <a:pt x="1" y="17525"/>
                  </a:lnTo>
                  <a:cubicBezTo>
                    <a:pt x="1" y="17710"/>
                    <a:pt x="112" y="17821"/>
                    <a:pt x="297" y="17821"/>
                  </a:cubicBezTo>
                  <a:cubicBezTo>
                    <a:pt x="445" y="17821"/>
                    <a:pt x="592" y="17710"/>
                    <a:pt x="592" y="17525"/>
                  </a:cubicBezTo>
                  <a:lnTo>
                    <a:pt x="592" y="297"/>
                  </a:lnTo>
                  <a:cubicBezTo>
                    <a:pt x="592" y="149"/>
                    <a:pt x="445" y="1"/>
                    <a:pt x="2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52"/>
            <p:cNvSpPr/>
            <p:nvPr/>
          </p:nvSpPr>
          <p:spPr>
            <a:xfrm>
              <a:off x="2722600" y="2735475"/>
              <a:ext cx="469550" cy="25"/>
            </a:xfrm>
            <a:custGeom>
              <a:rect b="b" l="l" r="r" t="t"/>
              <a:pathLst>
                <a:path extrusionOk="0" h="1" w="18782">
                  <a:moveTo>
                    <a:pt x="0" y="1"/>
                  </a:moveTo>
                  <a:lnTo>
                    <a:pt x="18781" y="1"/>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52"/>
            <p:cNvSpPr/>
            <p:nvPr/>
          </p:nvSpPr>
          <p:spPr>
            <a:xfrm>
              <a:off x="2714275" y="2728100"/>
              <a:ext cx="485250" cy="14800"/>
            </a:xfrm>
            <a:custGeom>
              <a:rect b="b" l="l" r="r" t="t"/>
              <a:pathLst>
                <a:path extrusionOk="0" h="592" w="19410">
                  <a:moveTo>
                    <a:pt x="333" y="0"/>
                  </a:moveTo>
                  <a:cubicBezTo>
                    <a:pt x="148" y="0"/>
                    <a:pt x="0" y="148"/>
                    <a:pt x="0" y="296"/>
                  </a:cubicBezTo>
                  <a:cubicBezTo>
                    <a:pt x="0" y="481"/>
                    <a:pt x="148" y="592"/>
                    <a:pt x="333" y="592"/>
                  </a:cubicBezTo>
                  <a:lnTo>
                    <a:pt x="19114" y="592"/>
                  </a:lnTo>
                  <a:cubicBezTo>
                    <a:pt x="19299" y="592"/>
                    <a:pt x="19410" y="481"/>
                    <a:pt x="19410" y="296"/>
                  </a:cubicBezTo>
                  <a:cubicBezTo>
                    <a:pt x="19410" y="148"/>
                    <a:pt x="19299" y="0"/>
                    <a:pt x="191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52"/>
            <p:cNvSpPr/>
            <p:nvPr/>
          </p:nvSpPr>
          <p:spPr>
            <a:xfrm>
              <a:off x="1932350" y="3051575"/>
              <a:ext cx="224625" cy="411425"/>
            </a:xfrm>
            <a:custGeom>
              <a:rect b="b" l="l" r="r" t="t"/>
              <a:pathLst>
                <a:path extrusionOk="0" h="16457" w="8985">
                  <a:moveTo>
                    <a:pt x="1183" y="1"/>
                  </a:moveTo>
                  <a:cubicBezTo>
                    <a:pt x="481" y="1"/>
                    <a:pt x="0" y="740"/>
                    <a:pt x="296" y="1369"/>
                  </a:cubicBezTo>
                  <a:lnTo>
                    <a:pt x="6729" y="15861"/>
                  </a:lnTo>
                  <a:cubicBezTo>
                    <a:pt x="6866" y="16239"/>
                    <a:pt x="7226" y="16457"/>
                    <a:pt x="7632" y="16457"/>
                  </a:cubicBezTo>
                  <a:cubicBezTo>
                    <a:pt x="7663" y="16457"/>
                    <a:pt x="7695" y="16455"/>
                    <a:pt x="7727" y="16453"/>
                  </a:cubicBezTo>
                  <a:lnTo>
                    <a:pt x="7949" y="16416"/>
                  </a:lnTo>
                  <a:cubicBezTo>
                    <a:pt x="8614" y="16342"/>
                    <a:pt x="8984" y="15639"/>
                    <a:pt x="8725" y="15048"/>
                  </a:cubicBezTo>
                  <a:lnTo>
                    <a:pt x="2071" y="592"/>
                  </a:lnTo>
                  <a:cubicBezTo>
                    <a:pt x="1923" y="223"/>
                    <a:pt x="1590" y="1"/>
                    <a:pt x="1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52"/>
            <p:cNvSpPr/>
            <p:nvPr/>
          </p:nvSpPr>
          <p:spPr>
            <a:xfrm>
              <a:off x="1929575" y="3044200"/>
              <a:ext cx="230175" cy="426100"/>
            </a:xfrm>
            <a:custGeom>
              <a:rect b="b" l="l" r="r" t="t"/>
              <a:pathLst>
                <a:path extrusionOk="0" h="17044" w="9207">
                  <a:moveTo>
                    <a:pt x="1294" y="629"/>
                  </a:moveTo>
                  <a:cubicBezTo>
                    <a:pt x="1553" y="629"/>
                    <a:pt x="1812" y="776"/>
                    <a:pt x="1923" y="998"/>
                  </a:cubicBezTo>
                  <a:lnTo>
                    <a:pt x="8541" y="15454"/>
                  </a:lnTo>
                  <a:cubicBezTo>
                    <a:pt x="8578" y="15565"/>
                    <a:pt x="8614" y="15639"/>
                    <a:pt x="8614" y="15750"/>
                  </a:cubicBezTo>
                  <a:cubicBezTo>
                    <a:pt x="8614" y="16082"/>
                    <a:pt x="8356" y="16378"/>
                    <a:pt x="8023" y="16415"/>
                  </a:cubicBezTo>
                  <a:lnTo>
                    <a:pt x="7801" y="16452"/>
                  </a:lnTo>
                  <a:lnTo>
                    <a:pt x="7727" y="16452"/>
                  </a:lnTo>
                  <a:cubicBezTo>
                    <a:pt x="7468" y="16452"/>
                    <a:pt x="7210" y="16304"/>
                    <a:pt x="7099" y="16045"/>
                  </a:cubicBezTo>
                  <a:lnTo>
                    <a:pt x="703" y="1553"/>
                  </a:lnTo>
                  <a:cubicBezTo>
                    <a:pt x="666" y="1442"/>
                    <a:pt x="629" y="1368"/>
                    <a:pt x="629" y="1294"/>
                  </a:cubicBezTo>
                  <a:cubicBezTo>
                    <a:pt x="629" y="1109"/>
                    <a:pt x="703" y="924"/>
                    <a:pt x="814" y="813"/>
                  </a:cubicBezTo>
                  <a:cubicBezTo>
                    <a:pt x="962" y="703"/>
                    <a:pt x="1109" y="629"/>
                    <a:pt x="1294" y="629"/>
                  </a:cubicBezTo>
                  <a:close/>
                  <a:moveTo>
                    <a:pt x="1294" y="0"/>
                  </a:moveTo>
                  <a:cubicBezTo>
                    <a:pt x="925" y="0"/>
                    <a:pt x="592" y="148"/>
                    <a:pt x="370" y="370"/>
                  </a:cubicBezTo>
                  <a:cubicBezTo>
                    <a:pt x="148" y="629"/>
                    <a:pt x="0" y="924"/>
                    <a:pt x="0" y="1294"/>
                  </a:cubicBezTo>
                  <a:cubicBezTo>
                    <a:pt x="0" y="1442"/>
                    <a:pt x="37" y="1627"/>
                    <a:pt x="111" y="1812"/>
                  </a:cubicBezTo>
                  <a:lnTo>
                    <a:pt x="6544" y="16304"/>
                  </a:lnTo>
                  <a:cubicBezTo>
                    <a:pt x="6766" y="16748"/>
                    <a:pt x="7210" y="17044"/>
                    <a:pt x="7727" y="17044"/>
                  </a:cubicBezTo>
                  <a:lnTo>
                    <a:pt x="7875" y="17044"/>
                  </a:lnTo>
                  <a:lnTo>
                    <a:pt x="8097" y="17007"/>
                  </a:lnTo>
                  <a:cubicBezTo>
                    <a:pt x="8762" y="16933"/>
                    <a:pt x="9206" y="16378"/>
                    <a:pt x="9206" y="15750"/>
                  </a:cubicBezTo>
                  <a:cubicBezTo>
                    <a:pt x="9206" y="15565"/>
                    <a:pt x="9169" y="15380"/>
                    <a:pt x="9095" y="15195"/>
                  </a:cubicBezTo>
                  <a:lnTo>
                    <a:pt x="2477" y="740"/>
                  </a:lnTo>
                  <a:cubicBezTo>
                    <a:pt x="2256" y="296"/>
                    <a:pt x="1812" y="0"/>
                    <a:pt x="12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52"/>
            <p:cNvSpPr/>
            <p:nvPr/>
          </p:nvSpPr>
          <p:spPr>
            <a:xfrm>
              <a:off x="1860250" y="3071925"/>
              <a:ext cx="241250" cy="60100"/>
            </a:xfrm>
            <a:custGeom>
              <a:rect b="b" l="l" r="r" t="t"/>
              <a:pathLst>
                <a:path extrusionOk="0" h="2404" w="9650">
                  <a:moveTo>
                    <a:pt x="8467" y="0"/>
                  </a:moveTo>
                  <a:lnTo>
                    <a:pt x="1184" y="74"/>
                  </a:lnTo>
                  <a:cubicBezTo>
                    <a:pt x="555" y="74"/>
                    <a:pt x="1" y="592"/>
                    <a:pt x="1" y="1257"/>
                  </a:cubicBezTo>
                  <a:cubicBezTo>
                    <a:pt x="1" y="1886"/>
                    <a:pt x="555" y="2403"/>
                    <a:pt x="1184" y="2403"/>
                  </a:cubicBezTo>
                  <a:lnTo>
                    <a:pt x="8504" y="2366"/>
                  </a:lnTo>
                  <a:lnTo>
                    <a:pt x="8541" y="2366"/>
                  </a:lnTo>
                  <a:cubicBezTo>
                    <a:pt x="9169" y="2329"/>
                    <a:pt x="9650" y="1812"/>
                    <a:pt x="9650" y="1183"/>
                  </a:cubicBezTo>
                  <a:cubicBezTo>
                    <a:pt x="9650" y="518"/>
                    <a:pt x="9132" y="0"/>
                    <a:pt x="84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52"/>
            <p:cNvSpPr/>
            <p:nvPr/>
          </p:nvSpPr>
          <p:spPr>
            <a:xfrm>
              <a:off x="1852850" y="3064525"/>
              <a:ext cx="256050" cy="74900"/>
            </a:xfrm>
            <a:custGeom>
              <a:rect b="b" l="l" r="r" t="t"/>
              <a:pathLst>
                <a:path extrusionOk="0" h="2996" w="10242">
                  <a:moveTo>
                    <a:pt x="8763" y="629"/>
                  </a:moveTo>
                  <a:cubicBezTo>
                    <a:pt x="9243" y="629"/>
                    <a:pt x="9650" y="999"/>
                    <a:pt x="9650" y="1479"/>
                  </a:cubicBezTo>
                  <a:cubicBezTo>
                    <a:pt x="9650" y="1960"/>
                    <a:pt x="9280" y="2330"/>
                    <a:pt x="8837" y="2330"/>
                  </a:cubicBezTo>
                  <a:lnTo>
                    <a:pt x="8763" y="2367"/>
                  </a:lnTo>
                  <a:lnTo>
                    <a:pt x="1480" y="2404"/>
                  </a:lnTo>
                  <a:cubicBezTo>
                    <a:pt x="999" y="2404"/>
                    <a:pt x="629" y="1997"/>
                    <a:pt x="629" y="1516"/>
                  </a:cubicBezTo>
                  <a:cubicBezTo>
                    <a:pt x="629" y="1294"/>
                    <a:pt x="703" y="1073"/>
                    <a:pt x="888" y="925"/>
                  </a:cubicBezTo>
                  <a:cubicBezTo>
                    <a:pt x="1036" y="777"/>
                    <a:pt x="1258" y="666"/>
                    <a:pt x="1480" y="666"/>
                  </a:cubicBezTo>
                  <a:lnTo>
                    <a:pt x="8763" y="629"/>
                  </a:lnTo>
                  <a:close/>
                  <a:moveTo>
                    <a:pt x="8763" y="0"/>
                  </a:moveTo>
                  <a:lnTo>
                    <a:pt x="1480" y="37"/>
                  </a:lnTo>
                  <a:cubicBezTo>
                    <a:pt x="666" y="37"/>
                    <a:pt x="1" y="703"/>
                    <a:pt x="1" y="1516"/>
                  </a:cubicBezTo>
                  <a:lnTo>
                    <a:pt x="1" y="1553"/>
                  </a:lnTo>
                  <a:cubicBezTo>
                    <a:pt x="1" y="2367"/>
                    <a:pt x="666" y="2995"/>
                    <a:pt x="1480" y="2995"/>
                  </a:cubicBezTo>
                  <a:lnTo>
                    <a:pt x="8800" y="2958"/>
                  </a:lnTo>
                  <a:lnTo>
                    <a:pt x="8837" y="2958"/>
                  </a:lnTo>
                  <a:cubicBezTo>
                    <a:pt x="9650" y="2921"/>
                    <a:pt x="10242" y="2293"/>
                    <a:pt x="10242" y="1479"/>
                  </a:cubicBezTo>
                  <a:cubicBezTo>
                    <a:pt x="10242" y="666"/>
                    <a:pt x="9576" y="0"/>
                    <a:pt x="87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52"/>
            <p:cNvSpPr/>
            <p:nvPr/>
          </p:nvSpPr>
          <p:spPr>
            <a:xfrm>
              <a:off x="2226250" y="3045125"/>
              <a:ext cx="224625" cy="411425"/>
            </a:xfrm>
            <a:custGeom>
              <a:rect b="b" l="l" r="r" t="t"/>
              <a:pathLst>
                <a:path extrusionOk="0" h="16457" w="8985">
                  <a:moveTo>
                    <a:pt x="1184" y="0"/>
                  </a:moveTo>
                  <a:cubicBezTo>
                    <a:pt x="482" y="0"/>
                    <a:pt x="1" y="739"/>
                    <a:pt x="297" y="1368"/>
                  </a:cubicBezTo>
                  <a:lnTo>
                    <a:pt x="6730" y="15860"/>
                  </a:lnTo>
                  <a:cubicBezTo>
                    <a:pt x="6867" y="16238"/>
                    <a:pt x="7227" y="16456"/>
                    <a:pt x="7632" y="16456"/>
                  </a:cubicBezTo>
                  <a:cubicBezTo>
                    <a:pt x="7664" y="16456"/>
                    <a:pt x="7696" y="16455"/>
                    <a:pt x="7728" y="16452"/>
                  </a:cubicBezTo>
                  <a:lnTo>
                    <a:pt x="7950" y="16415"/>
                  </a:lnTo>
                  <a:cubicBezTo>
                    <a:pt x="8615" y="16341"/>
                    <a:pt x="8985" y="15639"/>
                    <a:pt x="8726" y="15047"/>
                  </a:cubicBezTo>
                  <a:lnTo>
                    <a:pt x="2071" y="592"/>
                  </a:lnTo>
                  <a:cubicBezTo>
                    <a:pt x="1923" y="222"/>
                    <a:pt x="1591" y="0"/>
                    <a:pt x="11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52"/>
            <p:cNvSpPr/>
            <p:nvPr/>
          </p:nvSpPr>
          <p:spPr>
            <a:xfrm>
              <a:off x="2224400" y="3037725"/>
              <a:ext cx="230175" cy="426100"/>
            </a:xfrm>
            <a:custGeom>
              <a:rect b="b" l="l" r="r" t="t"/>
              <a:pathLst>
                <a:path extrusionOk="0" h="17044" w="9207">
                  <a:moveTo>
                    <a:pt x="1258" y="629"/>
                  </a:moveTo>
                  <a:cubicBezTo>
                    <a:pt x="1517" y="629"/>
                    <a:pt x="1776" y="777"/>
                    <a:pt x="1886" y="999"/>
                  </a:cubicBezTo>
                  <a:lnTo>
                    <a:pt x="8504" y="15491"/>
                  </a:lnTo>
                  <a:cubicBezTo>
                    <a:pt x="8541" y="15565"/>
                    <a:pt x="8578" y="15676"/>
                    <a:pt x="8578" y="15750"/>
                  </a:cubicBezTo>
                  <a:cubicBezTo>
                    <a:pt x="8578" y="16083"/>
                    <a:pt x="8319" y="16378"/>
                    <a:pt x="7987" y="16415"/>
                  </a:cubicBezTo>
                  <a:lnTo>
                    <a:pt x="7765" y="16452"/>
                  </a:lnTo>
                  <a:lnTo>
                    <a:pt x="7691" y="16452"/>
                  </a:lnTo>
                  <a:cubicBezTo>
                    <a:pt x="7432" y="16452"/>
                    <a:pt x="7173" y="16304"/>
                    <a:pt x="7062" y="16046"/>
                  </a:cubicBezTo>
                  <a:lnTo>
                    <a:pt x="666" y="1553"/>
                  </a:lnTo>
                  <a:cubicBezTo>
                    <a:pt x="629" y="1442"/>
                    <a:pt x="592" y="1368"/>
                    <a:pt x="592" y="1294"/>
                  </a:cubicBezTo>
                  <a:cubicBezTo>
                    <a:pt x="592" y="1109"/>
                    <a:pt x="666" y="925"/>
                    <a:pt x="777" y="814"/>
                  </a:cubicBezTo>
                  <a:cubicBezTo>
                    <a:pt x="925" y="703"/>
                    <a:pt x="1073" y="629"/>
                    <a:pt x="1258" y="629"/>
                  </a:cubicBezTo>
                  <a:close/>
                  <a:moveTo>
                    <a:pt x="1258" y="0"/>
                  </a:moveTo>
                  <a:cubicBezTo>
                    <a:pt x="888" y="0"/>
                    <a:pt x="592" y="148"/>
                    <a:pt x="334" y="370"/>
                  </a:cubicBezTo>
                  <a:cubicBezTo>
                    <a:pt x="112" y="629"/>
                    <a:pt x="1" y="925"/>
                    <a:pt x="1" y="1294"/>
                  </a:cubicBezTo>
                  <a:cubicBezTo>
                    <a:pt x="1" y="1442"/>
                    <a:pt x="1" y="1627"/>
                    <a:pt x="112" y="1812"/>
                  </a:cubicBezTo>
                  <a:lnTo>
                    <a:pt x="6508" y="16304"/>
                  </a:lnTo>
                  <a:cubicBezTo>
                    <a:pt x="6730" y="16748"/>
                    <a:pt x="7173" y="17044"/>
                    <a:pt x="7691" y="17044"/>
                  </a:cubicBezTo>
                  <a:lnTo>
                    <a:pt x="8061" y="17044"/>
                  </a:lnTo>
                  <a:cubicBezTo>
                    <a:pt x="8726" y="16933"/>
                    <a:pt x="9207" y="16378"/>
                    <a:pt x="9207" y="15750"/>
                  </a:cubicBezTo>
                  <a:cubicBezTo>
                    <a:pt x="9207" y="15565"/>
                    <a:pt x="9170" y="15380"/>
                    <a:pt x="9059" y="15232"/>
                  </a:cubicBezTo>
                  <a:lnTo>
                    <a:pt x="2441" y="740"/>
                  </a:lnTo>
                  <a:cubicBezTo>
                    <a:pt x="2219" y="296"/>
                    <a:pt x="1776" y="0"/>
                    <a:pt x="12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52"/>
            <p:cNvSpPr/>
            <p:nvPr/>
          </p:nvSpPr>
          <p:spPr>
            <a:xfrm>
              <a:off x="2154175" y="3065450"/>
              <a:ext cx="241250" cy="60100"/>
            </a:xfrm>
            <a:custGeom>
              <a:rect b="b" l="l" r="r" t="t"/>
              <a:pathLst>
                <a:path extrusionOk="0" h="2404" w="9650">
                  <a:moveTo>
                    <a:pt x="8466" y="0"/>
                  </a:moveTo>
                  <a:lnTo>
                    <a:pt x="1183" y="74"/>
                  </a:lnTo>
                  <a:cubicBezTo>
                    <a:pt x="555" y="74"/>
                    <a:pt x="0" y="592"/>
                    <a:pt x="0" y="1257"/>
                  </a:cubicBezTo>
                  <a:cubicBezTo>
                    <a:pt x="37" y="1886"/>
                    <a:pt x="555" y="2404"/>
                    <a:pt x="1183" y="2404"/>
                  </a:cubicBezTo>
                  <a:lnTo>
                    <a:pt x="8503" y="2367"/>
                  </a:lnTo>
                  <a:lnTo>
                    <a:pt x="8540" y="2367"/>
                  </a:lnTo>
                  <a:cubicBezTo>
                    <a:pt x="9169" y="2330"/>
                    <a:pt x="9650" y="1812"/>
                    <a:pt x="9650" y="1183"/>
                  </a:cubicBezTo>
                  <a:cubicBezTo>
                    <a:pt x="9650" y="518"/>
                    <a:pt x="9132" y="0"/>
                    <a:pt x="84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52"/>
            <p:cNvSpPr/>
            <p:nvPr/>
          </p:nvSpPr>
          <p:spPr>
            <a:xfrm>
              <a:off x="2146775" y="3058050"/>
              <a:ext cx="256050" cy="75825"/>
            </a:xfrm>
            <a:custGeom>
              <a:rect b="b" l="l" r="r" t="t"/>
              <a:pathLst>
                <a:path extrusionOk="0" h="3033" w="10242">
                  <a:moveTo>
                    <a:pt x="8762" y="629"/>
                  </a:moveTo>
                  <a:cubicBezTo>
                    <a:pt x="9243" y="629"/>
                    <a:pt x="9650" y="999"/>
                    <a:pt x="9650" y="1479"/>
                  </a:cubicBezTo>
                  <a:cubicBezTo>
                    <a:pt x="9650" y="1960"/>
                    <a:pt x="9280" y="2330"/>
                    <a:pt x="8836" y="2367"/>
                  </a:cubicBezTo>
                  <a:lnTo>
                    <a:pt x="8762" y="2367"/>
                  </a:lnTo>
                  <a:lnTo>
                    <a:pt x="1479" y="2404"/>
                  </a:lnTo>
                  <a:cubicBezTo>
                    <a:pt x="999" y="2404"/>
                    <a:pt x="629" y="1997"/>
                    <a:pt x="629" y="1553"/>
                  </a:cubicBezTo>
                  <a:lnTo>
                    <a:pt x="629" y="1516"/>
                  </a:lnTo>
                  <a:cubicBezTo>
                    <a:pt x="629" y="1295"/>
                    <a:pt x="703" y="1073"/>
                    <a:pt x="888" y="925"/>
                  </a:cubicBezTo>
                  <a:cubicBezTo>
                    <a:pt x="1036" y="777"/>
                    <a:pt x="1257" y="666"/>
                    <a:pt x="1479" y="666"/>
                  </a:cubicBezTo>
                  <a:lnTo>
                    <a:pt x="8762" y="629"/>
                  </a:lnTo>
                  <a:close/>
                  <a:moveTo>
                    <a:pt x="8762" y="1"/>
                  </a:moveTo>
                  <a:lnTo>
                    <a:pt x="1479" y="38"/>
                  </a:lnTo>
                  <a:cubicBezTo>
                    <a:pt x="666" y="38"/>
                    <a:pt x="0" y="703"/>
                    <a:pt x="0" y="1516"/>
                  </a:cubicBezTo>
                  <a:lnTo>
                    <a:pt x="0" y="1553"/>
                  </a:lnTo>
                  <a:cubicBezTo>
                    <a:pt x="0" y="2367"/>
                    <a:pt x="666" y="3032"/>
                    <a:pt x="1479" y="3032"/>
                  </a:cubicBezTo>
                  <a:lnTo>
                    <a:pt x="8799" y="2958"/>
                  </a:lnTo>
                  <a:lnTo>
                    <a:pt x="8836" y="2958"/>
                  </a:lnTo>
                  <a:cubicBezTo>
                    <a:pt x="9650" y="2921"/>
                    <a:pt x="10241" y="2293"/>
                    <a:pt x="10241" y="1479"/>
                  </a:cubicBezTo>
                  <a:cubicBezTo>
                    <a:pt x="10241" y="666"/>
                    <a:pt x="9576" y="1"/>
                    <a:pt x="87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52"/>
            <p:cNvSpPr/>
            <p:nvPr/>
          </p:nvSpPr>
          <p:spPr>
            <a:xfrm>
              <a:off x="6411325" y="2750350"/>
              <a:ext cx="307800" cy="342775"/>
            </a:xfrm>
            <a:custGeom>
              <a:rect b="b" l="l" r="r" t="t"/>
              <a:pathLst>
                <a:path extrusionOk="0" h="13711" w="12312">
                  <a:moveTo>
                    <a:pt x="7907" y="0"/>
                  </a:moveTo>
                  <a:cubicBezTo>
                    <a:pt x="5765" y="0"/>
                    <a:pt x="3291" y="1801"/>
                    <a:pt x="1849" y="4656"/>
                  </a:cubicBezTo>
                  <a:cubicBezTo>
                    <a:pt x="1" y="8242"/>
                    <a:pt x="481" y="12124"/>
                    <a:pt x="2884" y="13344"/>
                  </a:cubicBezTo>
                  <a:cubicBezTo>
                    <a:pt x="3367" y="13593"/>
                    <a:pt x="3894" y="13711"/>
                    <a:pt x="4443" y="13711"/>
                  </a:cubicBezTo>
                  <a:cubicBezTo>
                    <a:pt x="6585" y="13711"/>
                    <a:pt x="9058" y="11910"/>
                    <a:pt x="10500" y="9055"/>
                  </a:cubicBezTo>
                  <a:cubicBezTo>
                    <a:pt x="12312" y="5469"/>
                    <a:pt x="11868" y="1587"/>
                    <a:pt x="9465" y="367"/>
                  </a:cubicBezTo>
                  <a:cubicBezTo>
                    <a:pt x="8983" y="118"/>
                    <a:pt x="8456" y="0"/>
                    <a:pt x="79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52"/>
            <p:cNvSpPr/>
            <p:nvPr/>
          </p:nvSpPr>
          <p:spPr>
            <a:xfrm>
              <a:off x="6421500" y="2742875"/>
              <a:ext cx="288400" cy="358650"/>
            </a:xfrm>
            <a:custGeom>
              <a:rect b="b" l="l" r="r" t="t"/>
              <a:pathLst>
                <a:path extrusionOk="0" h="14346" w="11536">
                  <a:moveTo>
                    <a:pt x="7505" y="592"/>
                  </a:moveTo>
                  <a:cubicBezTo>
                    <a:pt x="8023" y="592"/>
                    <a:pt x="8467" y="703"/>
                    <a:pt x="8910" y="925"/>
                  </a:cubicBezTo>
                  <a:cubicBezTo>
                    <a:pt x="9576" y="1258"/>
                    <a:pt x="10056" y="1775"/>
                    <a:pt x="10389" y="2478"/>
                  </a:cubicBezTo>
                  <a:cubicBezTo>
                    <a:pt x="10722" y="3180"/>
                    <a:pt x="10907" y="4030"/>
                    <a:pt x="10907" y="4992"/>
                  </a:cubicBezTo>
                  <a:cubicBezTo>
                    <a:pt x="10907" y="6286"/>
                    <a:pt x="10537" y="7764"/>
                    <a:pt x="9835" y="9206"/>
                  </a:cubicBezTo>
                  <a:cubicBezTo>
                    <a:pt x="8393" y="12016"/>
                    <a:pt x="5990" y="13717"/>
                    <a:pt x="4030" y="13717"/>
                  </a:cubicBezTo>
                  <a:cubicBezTo>
                    <a:pt x="3513" y="13717"/>
                    <a:pt x="3032" y="13606"/>
                    <a:pt x="2588" y="13384"/>
                  </a:cubicBezTo>
                  <a:cubicBezTo>
                    <a:pt x="1960" y="13051"/>
                    <a:pt x="1479" y="12534"/>
                    <a:pt x="1147" y="11831"/>
                  </a:cubicBezTo>
                  <a:cubicBezTo>
                    <a:pt x="814" y="11129"/>
                    <a:pt x="629" y="10278"/>
                    <a:pt x="629" y="9354"/>
                  </a:cubicBezTo>
                  <a:cubicBezTo>
                    <a:pt x="629" y="8023"/>
                    <a:pt x="962" y="6544"/>
                    <a:pt x="1701" y="5103"/>
                  </a:cubicBezTo>
                  <a:cubicBezTo>
                    <a:pt x="3106" y="2293"/>
                    <a:pt x="5509" y="592"/>
                    <a:pt x="7505" y="592"/>
                  </a:cubicBezTo>
                  <a:close/>
                  <a:moveTo>
                    <a:pt x="7505" y="1"/>
                  </a:moveTo>
                  <a:cubicBezTo>
                    <a:pt x="5176" y="1"/>
                    <a:pt x="2662" y="1886"/>
                    <a:pt x="1147" y="4807"/>
                  </a:cubicBezTo>
                  <a:cubicBezTo>
                    <a:pt x="370" y="6323"/>
                    <a:pt x="0" y="7912"/>
                    <a:pt x="0" y="9354"/>
                  </a:cubicBezTo>
                  <a:cubicBezTo>
                    <a:pt x="0" y="10352"/>
                    <a:pt x="185" y="11314"/>
                    <a:pt x="592" y="12090"/>
                  </a:cubicBezTo>
                  <a:cubicBezTo>
                    <a:pt x="962" y="12903"/>
                    <a:pt x="1553" y="13532"/>
                    <a:pt x="2330" y="13939"/>
                  </a:cubicBezTo>
                  <a:cubicBezTo>
                    <a:pt x="2847" y="14197"/>
                    <a:pt x="3439" y="14345"/>
                    <a:pt x="4030" y="14345"/>
                  </a:cubicBezTo>
                  <a:cubicBezTo>
                    <a:pt x="6359" y="14308"/>
                    <a:pt x="8873" y="12423"/>
                    <a:pt x="10352" y="9502"/>
                  </a:cubicBezTo>
                  <a:cubicBezTo>
                    <a:pt x="11129" y="7986"/>
                    <a:pt x="11535" y="6397"/>
                    <a:pt x="11535" y="4992"/>
                  </a:cubicBezTo>
                  <a:cubicBezTo>
                    <a:pt x="11535" y="3957"/>
                    <a:pt x="11313" y="2995"/>
                    <a:pt x="10944" y="2219"/>
                  </a:cubicBezTo>
                  <a:cubicBezTo>
                    <a:pt x="10574" y="1406"/>
                    <a:pt x="9982" y="777"/>
                    <a:pt x="9206" y="370"/>
                  </a:cubicBezTo>
                  <a:cubicBezTo>
                    <a:pt x="8689" y="112"/>
                    <a:pt x="8097" y="1"/>
                    <a:pt x="75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52"/>
            <p:cNvSpPr/>
            <p:nvPr/>
          </p:nvSpPr>
          <p:spPr>
            <a:xfrm>
              <a:off x="6367900" y="2718725"/>
              <a:ext cx="380800" cy="356000"/>
            </a:xfrm>
            <a:custGeom>
              <a:rect b="b" l="l" r="r" t="t"/>
              <a:pathLst>
                <a:path extrusionOk="0" h="14240" w="15232">
                  <a:moveTo>
                    <a:pt x="13049" y="0"/>
                  </a:moveTo>
                  <a:cubicBezTo>
                    <a:pt x="12563" y="0"/>
                    <a:pt x="12075" y="185"/>
                    <a:pt x="11683" y="560"/>
                  </a:cubicBezTo>
                  <a:lnTo>
                    <a:pt x="850" y="10838"/>
                  </a:lnTo>
                  <a:cubicBezTo>
                    <a:pt x="37" y="11577"/>
                    <a:pt x="0" y="12834"/>
                    <a:pt x="777" y="13611"/>
                  </a:cubicBezTo>
                  <a:cubicBezTo>
                    <a:pt x="1146" y="14017"/>
                    <a:pt x="1664" y="14239"/>
                    <a:pt x="2181" y="14239"/>
                  </a:cubicBezTo>
                  <a:cubicBezTo>
                    <a:pt x="2662" y="14239"/>
                    <a:pt x="3180" y="14054"/>
                    <a:pt x="3549" y="13685"/>
                  </a:cubicBezTo>
                  <a:lnTo>
                    <a:pt x="14419" y="3407"/>
                  </a:lnTo>
                  <a:cubicBezTo>
                    <a:pt x="15195" y="2667"/>
                    <a:pt x="15232" y="1410"/>
                    <a:pt x="14493" y="634"/>
                  </a:cubicBezTo>
                  <a:cubicBezTo>
                    <a:pt x="14091" y="213"/>
                    <a:pt x="13570" y="0"/>
                    <a:pt x="130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52"/>
            <p:cNvSpPr/>
            <p:nvPr/>
          </p:nvSpPr>
          <p:spPr>
            <a:xfrm>
              <a:off x="6007425" y="2810625"/>
              <a:ext cx="244025" cy="272225"/>
            </a:xfrm>
            <a:custGeom>
              <a:rect b="b" l="l" r="r" t="t"/>
              <a:pathLst>
                <a:path extrusionOk="0" h="10889" w="9761">
                  <a:moveTo>
                    <a:pt x="6283" y="0"/>
                  </a:moveTo>
                  <a:cubicBezTo>
                    <a:pt x="4573" y="0"/>
                    <a:pt x="2595" y="1449"/>
                    <a:pt x="1442" y="3724"/>
                  </a:cubicBezTo>
                  <a:cubicBezTo>
                    <a:pt x="1" y="6533"/>
                    <a:pt x="370" y="9639"/>
                    <a:pt x="2256" y="10600"/>
                  </a:cubicBezTo>
                  <a:cubicBezTo>
                    <a:pt x="2647" y="10796"/>
                    <a:pt x="3071" y="10889"/>
                    <a:pt x="3510" y="10889"/>
                  </a:cubicBezTo>
                  <a:cubicBezTo>
                    <a:pt x="5225" y="10889"/>
                    <a:pt x="7171" y="9466"/>
                    <a:pt x="8319" y="7199"/>
                  </a:cubicBezTo>
                  <a:cubicBezTo>
                    <a:pt x="9761" y="4352"/>
                    <a:pt x="9391" y="1247"/>
                    <a:pt x="7506" y="285"/>
                  </a:cubicBezTo>
                  <a:cubicBezTo>
                    <a:pt x="7127" y="92"/>
                    <a:pt x="6713" y="0"/>
                    <a:pt x="62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52"/>
            <p:cNvSpPr/>
            <p:nvPr/>
          </p:nvSpPr>
          <p:spPr>
            <a:xfrm>
              <a:off x="6013900" y="2802950"/>
              <a:ext cx="231100" cy="287475"/>
            </a:xfrm>
            <a:custGeom>
              <a:rect b="b" l="l" r="r" t="t"/>
              <a:pathLst>
                <a:path extrusionOk="0" h="11499" w="9244">
                  <a:moveTo>
                    <a:pt x="5990" y="629"/>
                  </a:moveTo>
                  <a:cubicBezTo>
                    <a:pt x="6396" y="629"/>
                    <a:pt x="6766" y="703"/>
                    <a:pt x="7099" y="888"/>
                  </a:cubicBezTo>
                  <a:cubicBezTo>
                    <a:pt x="7579" y="1147"/>
                    <a:pt x="7986" y="1554"/>
                    <a:pt x="8245" y="2071"/>
                  </a:cubicBezTo>
                  <a:cubicBezTo>
                    <a:pt x="8504" y="2626"/>
                    <a:pt x="8652" y="3291"/>
                    <a:pt x="8652" y="4031"/>
                  </a:cubicBezTo>
                  <a:cubicBezTo>
                    <a:pt x="8652" y="5066"/>
                    <a:pt x="8356" y="6249"/>
                    <a:pt x="7801" y="7358"/>
                  </a:cubicBezTo>
                  <a:cubicBezTo>
                    <a:pt x="6692" y="9539"/>
                    <a:pt x="4770" y="10907"/>
                    <a:pt x="3254" y="10907"/>
                  </a:cubicBezTo>
                  <a:cubicBezTo>
                    <a:pt x="2847" y="10870"/>
                    <a:pt x="2477" y="10796"/>
                    <a:pt x="2145" y="10648"/>
                  </a:cubicBezTo>
                  <a:cubicBezTo>
                    <a:pt x="1664" y="10390"/>
                    <a:pt x="1294" y="9983"/>
                    <a:pt x="1036" y="9428"/>
                  </a:cubicBezTo>
                  <a:cubicBezTo>
                    <a:pt x="740" y="8911"/>
                    <a:pt x="629" y="8245"/>
                    <a:pt x="629" y="7506"/>
                  </a:cubicBezTo>
                  <a:cubicBezTo>
                    <a:pt x="629" y="6471"/>
                    <a:pt x="888" y="5288"/>
                    <a:pt x="1479" y="4141"/>
                  </a:cubicBezTo>
                  <a:cubicBezTo>
                    <a:pt x="2034" y="3069"/>
                    <a:pt x="2773" y="2182"/>
                    <a:pt x="3587" y="1554"/>
                  </a:cubicBezTo>
                  <a:cubicBezTo>
                    <a:pt x="4363" y="962"/>
                    <a:pt x="5250" y="629"/>
                    <a:pt x="5990" y="629"/>
                  </a:cubicBezTo>
                  <a:close/>
                  <a:moveTo>
                    <a:pt x="5990" y="1"/>
                  </a:moveTo>
                  <a:cubicBezTo>
                    <a:pt x="4141" y="38"/>
                    <a:pt x="2108" y="1517"/>
                    <a:pt x="925" y="3883"/>
                  </a:cubicBezTo>
                  <a:cubicBezTo>
                    <a:pt x="296" y="5103"/>
                    <a:pt x="0" y="6360"/>
                    <a:pt x="0" y="7506"/>
                  </a:cubicBezTo>
                  <a:cubicBezTo>
                    <a:pt x="0" y="8319"/>
                    <a:pt x="148" y="9059"/>
                    <a:pt x="481" y="9687"/>
                  </a:cubicBezTo>
                  <a:cubicBezTo>
                    <a:pt x="777" y="10353"/>
                    <a:pt x="1257" y="10870"/>
                    <a:pt x="1886" y="11166"/>
                  </a:cubicBezTo>
                  <a:cubicBezTo>
                    <a:pt x="2293" y="11388"/>
                    <a:pt x="2773" y="11499"/>
                    <a:pt x="3254" y="11499"/>
                  </a:cubicBezTo>
                  <a:cubicBezTo>
                    <a:pt x="5139" y="11499"/>
                    <a:pt x="7136" y="9983"/>
                    <a:pt x="8319" y="7654"/>
                  </a:cubicBezTo>
                  <a:cubicBezTo>
                    <a:pt x="8947" y="6434"/>
                    <a:pt x="9243" y="5177"/>
                    <a:pt x="9243" y="4031"/>
                  </a:cubicBezTo>
                  <a:cubicBezTo>
                    <a:pt x="9243" y="3217"/>
                    <a:pt x="9095" y="2441"/>
                    <a:pt x="8799" y="1812"/>
                  </a:cubicBezTo>
                  <a:cubicBezTo>
                    <a:pt x="8467" y="1184"/>
                    <a:pt x="8023" y="666"/>
                    <a:pt x="7395" y="333"/>
                  </a:cubicBezTo>
                  <a:cubicBezTo>
                    <a:pt x="6951" y="112"/>
                    <a:pt x="6470" y="1"/>
                    <a:pt x="59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52"/>
            <p:cNvSpPr/>
            <p:nvPr/>
          </p:nvSpPr>
          <p:spPr>
            <a:xfrm>
              <a:off x="5994500" y="2772900"/>
              <a:ext cx="258800" cy="320975"/>
            </a:xfrm>
            <a:custGeom>
              <a:rect b="b" l="l" r="r" t="t"/>
              <a:pathLst>
                <a:path extrusionOk="0" h="12839" w="10352">
                  <a:moveTo>
                    <a:pt x="8574" y="1"/>
                  </a:moveTo>
                  <a:cubicBezTo>
                    <a:pt x="8085" y="1"/>
                    <a:pt x="7601" y="232"/>
                    <a:pt x="7283" y="685"/>
                  </a:cubicBezTo>
                  <a:lnTo>
                    <a:pt x="481" y="10371"/>
                  </a:lnTo>
                  <a:cubicBezTo>
                    <a:pt x="0" y="11074"/>
                    <a:pt x="185" y="12072"/>
                    <a:pt x="887" y="12553"/>
                  </a:cubicBezTo>
                  <a:cubicBezTo>
                    <a:pt x="1167" y="12749"/>
                    <a:pt x="1490" y="12839"/>
                    <a:pt x="1806" y="12839"/>
                  </a:cubicBezTo>
                  <a:cubicBezTo>
                    <a:pt x="1908" y="12839"/>
                    <a:pt x="2009" y="12829"/>
                    <a:pt x="2107" y="12812"/>
                  </a:cubicBezTo>
                  <a:cubicBezTo>
                    <a:pt x="2477" y="12738"/>
                    <a:pt x="2810" y="12516"/>
                    <a:pt x="3069" y="12183"/>
                  </a:cubicBezTo>
                  <a:lnTo>
                    <a:pt x="9871" y="2460"/>
                  </a:lnTo>
                  <a:cubicBezTo>
                    <a:pt x="10352" y="1757"/>
                    <a:pt x="10167" y="796"/>
                    <a:pt x="9464" y="278"/>
                  </a:cubicBezTo>
                  <a:cubicBezTo>
                    <a:pt x="9193" y="93"/>
                    <a:pt x="8882" y="1"/>
                    <a:pt x="85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52"/>
            <p:cNvSpPr/>
            <p:nvPr/>
          </p:nvSpPr>
          <p:spPr>
            <a:xfrm>
              <a:off x="5838275" y="3220725"/>
              <a:ext cx="467725" cy="561975"/>
            </a:xfrm>
            <a:custGeom>
              <a:rect b="b" l="l" r="r" t="t"/>
              <a:pathLst>
                <a:path extrusionOk="0" h="22479" w="18709">
                  <a:moveTo>
                    <a:pt x="8467" y="0"/>
                  </a:moveTo>
                  <a:lnTo>
                    <a:pt x="1" y="18523"/>
                  </a:lnTo>
                  <a:lnTo>
                    <a:pt x="8948" y="22479"/>
                  </a:lnTo>
                  <a:lnTo>
                    <a:pt x="18708" y="555"/>
                  </a:lnTo>
                  <a:lnTo>
                    <a:pt x="84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52"/>
            <p:cNvSpPr/>
            <p:nvPr/>
          </p:nvSpPr>
          <p:spPr>
            <a:xfrm>
              <a:off x="5829975" y="3213325"/>
              <a:ext cx="484325" cy="577500"/>
            </a:xfrm>
            <a:custGeom>
              <a:rect b="b" l="l" r="r" t="t"/>
              <a:pathLst>
                <a:path extrusionOk="0" h="23100" w="19373">
                  <a:moveTo>
                    <a:pt x="9006" y="639"/>
                  </a:moveTo>
                  <a:lnTo>
                    <a:pt x="18596" y="1110"/>
                  </a:lnTo>
                  <a:lnTo>
                    <a:pt x="9132" y="22368"/>
                  </a:lnTo>
                  <a:lnTo>
                    <a:pt x="740" y="18671"/>
                  </a:lnTo>
                  <a:lnTo>
                    <a:pt x="9006" y="639"/>
                  </a:lnTo>
                  <a:close/>
                  <a:moveTo>
                    <a:pt x="8836" y="1"/>
                  </a:moveTo>
                  <a:cubicBezTo>
                    <a:pt x="8688" y="1"/>
                    <a:pt x="8577" y="75"/>
                    <a:pt x="8540" y="186"/>
                  </a:cubicBezTo>
                  <a:lnTo>
                    <a:pt x="37" y="18708"/>
                  </a:lnTo>
                  <a:cubicBezTo>
                    <a:pt x="0" y="18782"/>
                    <a:pt x="0" y="18856"/>
                    <a:pt x="37" y="18930"/>
                  </a:cubicBezTo>
                  <a:cubicBezTo>
                    <a:pt x="74" y="19004"/>
                    <a:pt x="111" y="19078"/>
                    <a:pt x="222" y="19115"/>
                  </a:cubicBezTo>
                  <a:lnTo>
                    <a:pt x="9169" y="23070"/>
                  </a:lnTo>
                  <a:cubicBezTo>
                    <a:pt x="9209" y="23090"/>
                    <a:pt x="9251" y="23099"/>
                    <a:pt x="9293" y="23099"/>
                  </a:cubicBezTo>
                  <a:cubicBezTo>
                    <a:pt x="9408" y="23099"/>
                    <a:pt x="9521" y="23031"/>
                    <a:pt x="9576" y="22923"/>
                  </a:cubicBezTo>
                  <a:lnTo>
                    <a:pt x="19336" y="962"/>
                  </a:lnTo>
                  <a:cubicBezTo>
                    <a:pt x="19373" y="851"/>
                    <a:pt x="19373" y="777"/>
                    <a:pt x="19336" y="666"/>
                  </a:cubicBezTo>
                  <a:cubicBezTo>
                    <a:pt x="19262" y="592"/>
                    <a:pt x="19188" y="518"/>
                    <a:pt x="19077" y="518"/>
                  </a:cubicBezTo>
                  <a:lnTo>
                    <a:pt x="88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52"/>
            <p:cNvSpPr/>
            <p:nvPr/>
          </p:nvSpPr>
          <p:spPr>
            <a:xfrm>
              <a:off x="6088775" y="3235525"/>
              <a:ext cx="500975" cy="665475"/>
            </a:xfrm>
            <a:custGeom>
              <a:rect b="b" l="l" r="r" t="t"/>
              <a:pathLst>
                <a:path extrusionOk="0" h="26619" w="20039">
                  <a:moveTo>
                    <a:pt x="9945" y="0"/>
                  </a:moveTo>
                  <a:lnTo>
                    <a:pt x="0" y="22367"/>
                  </a:lnTo>
                  <a:lnTo>
                    <a:pt x="9575" y="26619"/>
                  </a:lnTo>
                  <a:lnTo>
                    <a:pt x="20038" y="518"/>
                  </a:lnTo>
                  <a:lnTo>
                    <a:pt x="994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52"/>
            <p:cNvSpPr/>
            <p:nvPr/>
          </p:nvSpPr>
          <p:spPr>
            <a:xfrm>
              <a:off x="6081375" y="3228125"/>
              <a:ext cx="516675" cy="680050"/>
            </a:xfrm>
            <a:custGeom>
              <a:rect b="b" l="l" r="r" t="t"/>
              <a:pathLst>
                <a:path extrusionOk="0" h="27202" w="20667">
                  <a:moveTo>
                    <a:pt x="10450" y="639"/>
                  </a:moveTo>
                  <a:lnTo>
                    <a:pt x="19890" y="1109"/>
                  </a:lnTo>
                  <a:lnTo>
                    <a:pt x="9687" y="26471"/>
                  </a:lnTo>
                  <a:lnTo>
                    <a:pt x="740" y="22515"/>
                  </a:lnTo>
                  <a:lnTo>
                    <a:pt x="10450" y="639"/>
                  </a:lnTo>
                  <a:close/>
                  <a:moveTo>
                    <a:pt x="10278" y="0"/>
                  </a:moveTo>
                  <a:cubicBezTo>
                    <a:pt x="10130" y="0"/>
                    <a:pt x="10019" y="74"/>
                    <a:pt x="9982" y="185"/>
                  </a:cubicBezTo>
                  <a:lnTo>
                    <a:pt x="37" y="22552"/>
                  </a:lnTo>
                  <a:cubicBezTo>
                    <a:pt x="0" y="22626"/>
                    <a:pt x="0" y="22700"/>
                    <a:pt x="37" y="22774"/>
                  </a:cubicBezTo>
                  <a:cubicBezTo>
                    <a:pt x="74" y="22848"/>
                    <a:pt x="111" y="22922"/>
                    <a:pt x="185" y="22959"/>
                  </a:cubicBezTo>
                  <a:lnTo>
                    <a:pt x="9724" y="27174"/>
                  </a:lnTo>
                  <a:cubicBezTo>
                    <a:pt x="9779" y="27192"/>
                    <a:pt x="9825" y="27201"/>
                    <a:pt x="9867" y="27201"/>
                  </a:cubicBezTo>
                  <a:cubicBezTo>
                    <a:pt x="9908" y="27201"/>
                    <a:pt x="9945" y="27192"/>
                    <a:pt x="9982" y="27174"/>
                  </a:cubicBezTo>
                  <a:cubicBezTo>
                    <a:pt x="10056" y="27137"/>
                    <a:pt x="10130" y="27100"/>
                    <a:pt x="10167" y="27026"/>
                  </a:cubicBezTo>
                  <a:lnTo>
                    <a:pt x="20630" y="925"/>
                  </a:lnTo>
                  <a:cubicBezTo>
                    <a:pt x="20667" y="851"/>
                    <a:pt x="20667" y="740"/>
                    <a:pt x="20593" y="666"/>
                  </a:cubicBezTo>
                  <a:cubicBezTo>
                    <a:pt x="20556" y="592"/>
                    <a:pt x="20445" y="518"/>
                    <a:pt x="20371" y="518"/>
                  </a:cubicBezTo>
                  <a:lnTo>
                    <a:pt x="102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52"/>
            <p:cNvSpPr/>
            <p:nvPr/>
          </p:nvSpPr>
          <p:spPr>
            <a:xfrm>
              <a:off x="5663600" y="3210550"/>
              <a:ext cx="354950" cy="461250"/>
            </a:xfrm>
            <a:custGeom>
              <a:rect b="b" l="l" r="r" t="t"/>
              <a:pathLst>
                <a:path extrusionOk="0" h="18450" w="14198">
                  <a:moveTo>
                    <a:pt x="7136" y="1"/>
                  </a:moveTo>
                  <a:lnTo>
                    <a:pt x="1" y="15824"/>
                  </a:lnTo>
                  <a:lnTo>
                    <a:pt x="5916" y="18449"/>
                  </a:lnTo>
                  <a:lnTo>
                    <a:pt x="14197" y="371"/>
                  </a:lnTo>
                  <a:lnTo>
                    <a:pt x="713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52"/>
            <p:cNvSpPr/>
            <p:nvPr/>
          </p:nvSpPr>
          <p:spPr>
            <a:xfrm>
              <a:off x="5655275" y="3202250"/>
              <a:ext cx="371575" cy="477650"/>
            </a:xfrm>
            <a:custGeom>
              <a:rect b="b" l="l" r="r" t="t"/>
              <a:pathLst>
                <a:path extrusionOk="0" h="19106" w="14863">
                  <a:moveTo>
                    <a:pt x="7691" y="629"/>
                  </a:moveTo>
                  <a:lnTo>
                    <a:pt x="14079" y="974"/>
                  </a:lnTo>
                  <a:lnTo>
                    <a:pt x="14079" y="974"/>
                  </a:lnTo>
                  <a:lnTo>
                    <a:pt x="6101" y="18375"/>
                  </a:lnTo>
                  <a:lnTo>
                    <a:pt x="740" y="16008"/>
                  </a:lnTo>
                  <a:lnTo>
                    <a:pt x="7691" y="629"/>
                  </a:lnTo>
                  <a:close/>
                  <a:moveTo>
                    <a:pt x="7506" y="0"/>
                  </a:moveTo>
                  <a:cubicBezTo>
                    <a:pt x="7358" y="0"/>
                    <a:pt x="7247" y="74"/>
                    <a:pt x="7210" y="185"/>
                  </a:cubicBezTo>
                  <a:lnTo>
                    <a:pt x="38" y="16045"/>
                  </a:lnTo>
                  <a:cubicBezTo>
                    <a:pt x="1" y="16119"/>
                    <a:pt x="1" y="16193"/>
                    <a:pt x="38" y="16267"/>
                  </a:cubicBezTo>
                  <a:cubicBezTo>
                    <a:pt x="75" y="16378"/>
                    <a:pt x="112" y="16415"/>
                    <a:pt x="186" y="16452"/>
                  </a:cubicBezTo>
                  <a:lnTo>
                    <a:pt x="6101" y="19077"/>
                  </a:lnTo>
                  <a:cubicBezTo>
                    <a:pt x="6150" y="19097"/>
                    <a:pt x="6200" y="19106"/>
                    <a:pt x="6247" y="19106"/>
                  </a:cubicBezTo>
                  <a:cubicBezTo>
                    <a:pt x="6374" y="19106"/>
                    <a:pt x="6481" y="19037"/>
                    <a:pt x="6508" y="18929"/>
                  </a:cubicBezTo>
                  <a:lnTo>
                    <a:pt x="14826" y="813"/>
                  </a:lnTo>
                  <a:cubicBezTo>
                    <a:pt x="14863" y="739"/>
                    <a:pt x="14863" y="629"/>
                    <a:pt x="14789" y="518"/>
                  </a:cubicBezTo>
                  <a:cubicBezTo>
                    <a:pt x="14752" y="444"/>
                    <a:pt x="14641" y="370"/>
                    <a:pt x="14567" y="370"/>
                  </a:cubicBezTo>
                  <a:lnTo>
                    <a:pt x="75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52"/>
            <p:cNvSpPr/>
            <p:nvPr/>
          </p:nvSpPr>
          <p:spPr>
            <a:xfrm>
              <a:off x="1289975" y="3512800"/>
              <a:ext cx="232025" cy="192275"/>
            </a:xfrm>
            <a:custGeom>
              <a:rect b="b" l="l" r="r" t="t"/>
              <a:pathLst>
                <a:path extrusionOk="0" h="7691" w="9281">
                  <a:moveTo>
                    <a:pt x="7136" y="0"/>
                  </a:moveTo>
                  <a:lnTo>
                    <a:pt x="1" y="1775"/>
                  </a:lnTo>
                  <a:lnTo>
                    <a:pt x="2441" y="7690"/>
                  </a:lnTo>
                  <a:lnTo>
                    <a:pt x="9280" y="5065"/>
                  </a:lnTo>
                  <a:lnTo>
                    <a:pt x="71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52"/>
            <p:cNvSpPr/>
            <p:nvPr/>
          </p:nvSpPr>
          <p:spPr>
            <a:xfrm>
              <a:off x="1281650" y="3505175"/>
              <a:ext cx="247750" cy="207525"/>
            </a:xfrm>
            <a:custGeom>
              <a:rect b="b" l="l" r="r" t="t"/>
              <a:pathLst>
                <a:path extrusionOk="0" h="8301" w="9910">
                  <a:moveTo>
                    <a:pt x="7284" y="675"/>
                  </a:moveTo>
                  <a:lnTo>
                    <a:pt x="9195" y="5192"/>
                  </a:lnTo>
                  <a:lnTo>
                    <a:pt x="9195" y="5192"/>
                  </a:lnTo>
                  <a:lnTo>
                    <a:pt x="2959" y="7588"/>
                  </a:lnTo>
                  <a:lnTo>
                    <a:pt x="740" y="2265"/>
                  </a:lnTo>
                  <a:lnTo>
                    <a:pt x="7284" y="675"/>
                  </a:lnTo>
                  <a:close/>
                  <a:moveTo>
                    <a:pt x="7471" y="0"/>
                  </a:moveTo>
                  <a:cubicBezTo>
                    <a:pt x="7446" y="0"/>
                    <a:pt x="7420" y="3"/>
                    <a:pt x="7395" y="9"/>
                  </a:cubicBezTo>
                  <a:lnTo>
                    <a:pt x="260" y="1784"/>
                  </a:lnTo>
                  <a:cubicBezTo>
                    <a:pt x="186" y="1784"/>
                    <a:pt x="112" y="1858"/>
                    <a:pt x="38" y="1932"/>
                  </a:cubicBezTo>
                  <a:cubicBezTo>
                    <a:pt x="1" y="2006"/>
                    <a:pt x="1" y="2117"/>
                    <a:pt x="38" y="2191"/>
                  </a:cubicBezTo>
                  <a:lnTo>
                    <a:pt x="2478" y="8106"/>
                  </a:lnTo>
                  <a:cubicBezTo>
                    <a:pt x="2539" y="8229"/>
                    <a:pt x="2677" y="8300"/>
                    <a:pt x="2806" y="8300"/>
                  </a:cubicBezTo>
                  <a:cubicBezTo>
                    <a:pt x="2833" y="8300"/>
                    <a:pt x="2859" y="8297"/>
                    <a:pt x="2885" y="8291"/>
                  </a:cubicBezTo>
                  <a:lnTo>
                    <a:pt x="9724" y="5666"/>
                  </a:lnTo>
                  <a:cubicBezTo>
                    <a:pt x="9798" y="5629"/>
                    <a:pt x="9835" y="5555"/>
                    <a:pt x="9872" y="5481"/>
                  </a:cubicBezTo>
                  <a:cubicBezTo>
                    <a:pt x="9909" y="5407"/>
                    <a:pt x="9909" y="5333"/>
                    <a:pt x="9872" y="5259"/>
                  </a:cubicBezTo>
                  <a:lnTo>
                    <a:pt x="7765" y="194"/>
                  </a:lnTo>
                  <a:cubicBezTo>
                    <a:pt x="7704" y="72"/>
                    <a:pt x="7592" y="0"/>
                    <a:pt x="74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52"/>
            <p:cNvSpPr/>
            <p:nvPr/>
          </p:nvSpPr>
          <p:spPr>
            <a:xfrm>
              <a:off x="1197550" y="3311300"/>
              <a:ext cx="243100" cy="176575"/>
            </a:xfrm>
            <a:custGeom>
              <a:rect b="b" l="l" r="r" t="t"/>
              <a:pathLst>
                <a:path extrusionOk="0" h="7063" w="9724">
                  <a:moveTo>
                    <a:pt x="7469" y="1"/>
                  </a:moveTo>
                  <a:lnTo>
                    <a:pt x="1" y="888"/>
                  </a:lnTo>
                  <a:lnTo>
                    <a:pt x="2552" y="7062"/>
                  </a:lnTo>
                  <a:lnTo>
                    <a:pt x="9724" y="5398"/>
                  </a:lnTo>
                  <a:lnTo>
                    <a:pt x="74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52"/>
            <p:cNvSpPr/>
            <p:nvPr/>
          </p:nvSpPr>
          <p:spPr>
            <a:xfrm>
              <a:off x="1190150" y="3302975"/>
              <a:ext cx="258825" cy="192475"/>
            </a:xfrm>
            <a:custGeom>
              <a:rect b="b" l="l" r="r" t="t"/>
              <a:pathLst>
                <a:path extrusionOk="0" h="7699" w="10353">
                  <a:moveTo>
                    <a:pt x="7543" y="666"/>
                  </a:moveTo>
                  <a:lnTo>
                    <a:pt x="9613" y="5510"/>
                  </a:lnTo>
                  <a:lnTo>
                    <a:pt x="3041" y="7002"/>
                  </a:lnTo>
                  <a:lnTo>
                    <a:pt x="3041" y="7002"/>
                  </a:lnTo>
                  <a:lnTo>
                    <a:pt x="740" y="1480"/>
                  </a:lnTo>
                  <a:lnTo>
                    <a:pt x="7543" y="666"/>
                  </a:lnTo>
                  <a:close/>
                  <a:moveTo>
                    <a:pt x="7728" y="1"/>
                  </a:moveTo>
                  <a:lnTo>
                    <a:pt x="260" y="925"/>
                  </a:lnTo>
                  <a:cubicBezTo>
                    <a:pt x="186" y="925"/>
                    <a:pt x="75" y="999"/>
                    <a:pt x="38" y="1073"/>
                  </a:cubicBezTo>
                  <a:cubicBezTo>
                    <a:pt x="1" y="1147"/>
                    <a:pt x="1" y="1258"/>
                    <a:pt x="38" y="1332"/>
                  </a:cubicBezTo>
                  <a:lnTo>
                    <a:pt x="2552" y="7506"/>
                  </a:lnTo>
                  <a:cubicBezTo>
                    <a:pt x="2616" y="7602"/>
                    <a:pt x="2735" y="7698"/>
                    <a:pt x="2862" y="7698"/>
                  </a:cubicBezTo>
                  <a:cubicBezTo>
                    <a:pt x="2882" y="7698"/>
                    <a:pt x="2902" y="7696"/>
                    <a:pt x="2922" y="7691"/>
                  </a:cubicBezTo>
                  <a:lnTo>
                    <a:pt x="10094" y="6027"/>
                  </a:lnTo>
                  <a:cubicBezTo>
                    <a:pt x="10168" y="6027"/>
                    <a:pt x="10242" y="5953"/>
                    <a:pt x="10316" y="5879"/>
                  </a:cubicBezTo>
                  <a:cubicBezTo>
                    <a:pt x="10353" y="5805"/>
                    <a:pt x="10353" y="5694"/>
                    <a:pt x="10316" y="5620"/>
                  </a:cubicBezTo>
                  <a:lnTo>
                    <a:pt x="8023" y="186"/>
                  </a:lnTo>
                  <a:cubicBezTo>
                    <a:pt x="7987" y="75"/>
                    <a:pt x="7839" y="1"/>
                    <a:pt x="77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52"/>
            <p:cNvSpPr/>
            <p:nvPr/>
          </p:nvSpPr>
          <p:spPr>
            <a:xfrm>
              <a:off x="1413825" y="3288200"/>
              <a:ext cx="203375" cy="151600"/>
            </a:xfrm>
            <a:custGeom>
              <a:rect b="b" l="l" r="r" t="t"/>
              <a:pathLst>
                <a:path extrusionOk="0" h="6064" w="8135">
                  <a:moveTo>
                    <a:pt x="6323" y="0"/>
                  </a:moveTo>
                  <a:lnTo>
                    <a:pt x="1" y="777"/>
                  </a:lnTo>
                  <a:lnTo>
                    <a:pt x="2256" y="6064"/>
                  </a:lnTo>
                  <a:lnTo>
                    <a:pt x="8134" y="4733"/>
                  </a:lnTo>
                  <a:lnTo>
                    <a:pt x="63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52"/>
            <p:cNvSpPr/>
            <p:nvPr/>
          </p:nvSpPr>
          <p:spPr>
            <a:xfrm>
              <a:off x="1406425" y="3280575"/>
              <a:ext cx="219100" cy="166850"/>
            </a:xfrm>
            <a:custGeom>
              <a:rect b="b" l="l" r="r" t="t"/>
              <a:pathLst>
                <a:path extrusionOk="0" h="6674" w="8764">
                  <a:moveTo>
                    <a:pt x="6397" y="638"/>
                  </a:moveTo>
                  <a:lnTo>
                    <a:pt x="8024" y="4816"/>
                  </a:lnTo>
                  <a:lnTo>
                    <a:pt x="2711" y="6020"/>
                  </a:lnTo>
                  <a:lnTo>
                    <a:pt x="2711" y="6020"/>
                  </a:lnTo>
                  <a:lnTo>
                    <a:pt x="740" y="1341"/>
                  </a:lnTo>
                  <a:lnTo>
                    <a:pt x="6397" y="638"/>
                  </a:lnTo>
                  <a:close/>
                  <a:moveTo>
                    <a:pt x="6641" y="0"/>
                  </a:moveTo>
                  <a:cubicBezTo>
                    <a:pt x="6621" y="0"/>
                    <a:pt x="6601" y="3"/>
                    <a:pt x="6582" y="10"/>
                  </a:cubicBezTo>
                  <a:lnTo>
                    <a:pt x="260" y="749"/>
                  </a:lnTo>
                  <a:cubicBezTo>
                    <a:pt x="186" y="786"/>
                    <a:pt x="75" y="823"/>
                    <a:pt x="38" y="897"/>
                  </a:cubicBezTo>
                  <a:cubicBezTo>
                    <a:pt x="1" y="1008"/>
                    <a:pt x="1" y="1082"/>
                    <a:pt x="38" y="1193"/>
                  </a:cubicBezTo>
                  <a:lnTo>
                    <a:pt x="2256" y="6479"/>
                  </a:lnTo>
                  <a:cubicBezTo>
                    <a:pt x="2287" y="6602"/>
                    <a:pt x="2394" y="6674"/>
                    <a:pt x="2513" y="6674"/>
                  </a:cubicBezTo>
                  <a:cubicBezTo>
                    <a:pt x="2538" y="6674"/>
                    <a:pt x="2564" y="6671"/>
                    <a:pt x="2589" y="6664"/>
                  </a:cubicBezTo>
                  <a:lnTo>
                    <a:pt x="8504" y="5333"/>
                  </a:lnTo>
                  <a:cubicBezTo>
                    <a:pt x="8615" y="5296"/>
                    <a:pt x="8689" y="5259"/>
                    <a:pt x="8726" y="5149"/>
                  </a:cubicBezTo>
                  <a:cubicBezTo>
                    <a:pt x="8763" y="5075"/>
                    <a:pt x="8763" y="5001"/>
                    <a:pt x="8726" y="4927"/>
                  </a:cubicBezTo>
                  <a:lnTo>
                    <a:pt x="6878" y="194"/>
                  </a:lnTo>
                  <a:cubicBezTo>
                    <a:pt x="6847" y="72"/>
                    <a:pt x="6740" y="0"/>
                    <a:pt x="6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52"/>
            <p:cNvSpPr/>
            <p:nvPr/>
          </p:nvSpPr>
          <p:spPr>
            <a:xfrm>
              <a:off x="1601450" y="3269700"/>
              <a:ext cx="162700" cy="129425"/>
            </a:xfrm>
            <a:custGeom>
              <a:rect b="b" l="l" r="r" t="t"/>
              <a:pathLst>
                <a:path extrusionOk="0" h="5177" w="6508">
                  <a:moveTo>
                    <a:pt x="4844" y="1"/>
                  </a:moveTo>
                  <a:lnTo>
                    <a:pt x="1" y="592"/>
                  </a:lnTo>
                  <a:lnTo>
                    <a:pt x="1812" y="5177"/>
                  </a:lnTo>
                  <a:lnTo>
                    <a:pt x="6508" y="4105"/>
                  </a:lnTo>
                  <a:lnTo>
                    <a:pt x="48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2"/>
            <p:cNvSpPr/>
            <p:nvPr/>
          </p:nvSpPr>
          <p:spPr>
            <a:xfrm>
              <a:off x="1593150" y="3262075"/>
              <a:ext cx="179325" cy="145375"/>
            </a:xfrm>
            <a:custGeom>
              <a:rect b="b" l="l" r="r" t="t"/>
              <a:pathLst>
                <a:path extrusionOk="0" h="5815" w="7173">
                  <a:moveTo>
                    <a:pt x="4969" y="632"/>
                  </a:moveTo>
                  <a:lnTo>
                    <a:pt x="6433" y="4188"/>
                  </a:lnTo>
                  <a:lnTo>
                    <a:pt x="2329" y="5149"/>
                  </a:lnTo>
                  <a:lnTo>
                    <a:pt x="776" y="1156"/>
                  </a:lnTo>
                  <a:lnTo>
                    <a:pt x="4969" y="632"/>
                  </a:lnTo>
                  <a:close/>
                  <a:moveTo>
                    <a:pt x="5199" y="1"/>
                  </a:moveTo>
                  <a:cubicBezTo>
                    <a:pt x="5178" y="1"/>
                    <a:pt x="5158" y="4"/>
                    <a:pt x="5139" y="10"/>
                  </a:cubicBezTo>
                  <a:lnTo>
                    <a:pt x="296" y="602"/>
                  </a:lnTo>
                  <a:cubicBezTo>
                    <a:pt x="222" y="602"/>
                    <a:pt x="111" y="639"/>
                    <a:pt x="74" y="750"/>
                  </a:cubicBezTo>
                  <a:cubicBezTo>
                    <a:pt x="37" y="824"/>
                    <a:pt x="0" y="897"/>
                    <a:pt x="37" y="1008"/>
                  </a:cubicBezTo>
                  <a:lnTo>
                    <a:pt x="1849" y="5593"/>
                  </a:lnTo>
                  <a:cubicBezTo>
                    <a:pt x="1886" y="5741"/>
                    <a:pt x="2033" y="5815"/>
                    <a:pt x="2218" y="5815"/>
                  </a:cubicBezTo>
                  <a:lnTo>
                    <a:pt x="6914" y="4742"/>
                  </a:lnTo>
                  <a:cubicBezTo>
                    <a:pt x="6987" y="4705"/>
                    <a:pt x="7061" y="4632"/>
                    <a:pt x="7135" y="4558"/>
                  </a:cubicBezTo>
                  <a:cubicBezTo>
                    <a:pt x="7172" y="4484"/>
                    <a:pt x="7172" y="4373"/>
                    <a:pt x="7135" y="4299"/>
                  </a:cubicBezTo>
                  <a:lnTo>
                    <a:pt x="5435" y="195"/>
                  </a:lnTo>
                  <a:cubicBezTo>
                    <a:pt x="5404" y="73"/>
                    <a:pt x="5297" y="1"/>
                    <a:pt x="51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52"/>
            <p:cNvSpPr/>
            <p:nvPr/>
          </p:nvSpPr>
          <p:spPr>
            <a:xfrm>
              <a:off x="1497950" y="3470275"/>
              <a:ext cx="185800" cy="158075"/>
            </a:xfrm>
            <a:custGeom>
              <a:rect b="b" l="l" r="r" t="t"/>
              <a:pathLst>
                <a:path extrusionOk="0" h="6323" w="7432">
                  <a:moveTo>
                    <a:pt x="5767" y="1"/>
                  </a:moveTo>
                  <a:lnTo>
                    <a:pt x="0" y="1405"/>
                  </a:lnTo>
                  <a:lnTo>
                    <a:pt x="2033" y="6323"/>
                  </a:lnTo>
                  <a:lnTo>
                    <a:pt x="7431" y="4252"/>
                  </a:lnTo>
                  <a:lnTo>
                    <a:pt x="57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52"/>
            <p:cNvSpPr/>
            <p:nvPr/>
          </p:nvSpPr>
          <p:spPr>
            <a:xfrm>
              <a:off x="1489625" y="3462650"/>
              <a:ext cx="202425" cy="173825"/>
            </a:xfrm>
            <a:custGeom>
              <a:rect b="b" l="l" r="r" t="t"/>
              <a:pathLst>
                <a:path extrusionOk="0" h="6953" w="8097">
                  <a:moveTo>
                    <a:pt x="5935" y="660"/>
                  </a:moveTo>
                  <a:lnTo>
                    <a:pt x="7357" y="4372"/>
                  </a:lnTo>
                  <a:lnTo>
                    <a:pt x="2551" y="6258"/>
                  </a:lnTo>
                  <a:lnTo>
                    <a:pt x="740" y="1932"/>
                  </a:lnTo>
                  <a:lnTo>
                    <a:pt x="5935" y="660"/>
                  </a:lnTo>
                  <a:close/>
                  <a:moveTo>
                    <a:pt x="6105" y="0"/>
                  </a:moveTo>
                  <a:cubicBezTo>
                    <a:pt x="6078" y="0"/>
                    <a:pt x="6052" y="3"/>
                    <a:pt x="6027" y="10"/>
                  </a:cubicBezTo>
                  <a:lnTo>
                    <a:pt x="259" y="1415"/>
                  </a:lnTo>
                  <a:cubicBezTo>
                    <a:pt x="148" y="1452"/>
                    <a:pt x="74" y="1489"/>
                    <a:pt x="37" y="1600"/>
                  </a:cubicBezTo>
                  <a:cubicBezTo>
                    <a:pt x="0" y="1674"/>
                    <a:pt x="0" y="1747"/>
                    <a:pt x="37" y="1858"/>
                  </a:cubicBezTo>
                  <a:lnTo>
                    <a:pt x="2108" y="6775"/>
                  </a:lnTo>
                  <a:cubicBezTo>
                    <a:pt x="2135" y="6884"/>
                    <a:pt x="2241" y="6952"/>
                    <a:pt x="2354" y="6952"/>
                  </a:cubicBezTo>
                  <a:cubicBezTo>
                    <a:pt x="2395" y="6952"/>
                    <a:pt x="2438" y="6943"/>
                    <a:pt x="2477" y="6923"/>
                  </a:cubicBezTo>
                  <a:lnTo>
                    <a:pt x="7875" y="4853"/>
                  </a:lnTo>
                  <a:cubicBezTo>
                    <a:pt x="7949" y="4816"/>
                    <a:pt x="8023" y="4779"/>
                    <a:pt x="8060" y="4705"/>
                  </a:cubicBezTo>
                  <a:cubicBezTo>
                    <a:pt x="8097" y="4631"/>
                    <a:pt x="8097" y="4520"/>
                    <a:pt x="8060" y="4446"/>
                  </a:cubicBezTo>
                  <a:lnTo>
                    <a:pt x="6396" y="195"/>
                  </a:lnTo>
                  <a:cubicBezTo>
                    <a:pt x="6366" y="72"/>
                    <a:pt x="6233" y="0"/>
                    <a:pt x="61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52"/>
            <p:cNvSpPr/>
            <p:nvPr/>
          </p:nvSpPr>
          <p:spPr>
            <a:xfrm>
              <a:off x="1004375" y="3337175"/>
              <a:ext cx="228325" cy="193200"/>
            </a:xfrm>
            <a:custGeom>
              <a:rect b="b" l="l" r="r" t="t"/>
              <a:pathLst>
                <a:path extrusionOk="0" h="7728" w="9133">
                  <a:moveTo>
                    <a:pt x="6545" y="1"/>
                  </a:moveTo>
                  <a:lnTo>
                    <a:pt x="1" y="814"/>
                  </a:lnTo>
                  <a:lnTo>
                    <a:pt x="2811" y="7728"/>
                  </a:lnTo>
                  <a:lnTo>
                    <a:pt x="9133" y="6286"/>
                  </a:lnTo>
                  <a:lnTo>
                    <a:pt x="65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52"/>
            <p:cNvSpPr/>
            <p:nvPr/>
          </p:nvSpPr>
          <p:spPr>
            <a:xfrm>
              <a:off x="996075" y="3329800"/>
              <a:ext cx="244025" cy="208150"/>
            </a:xfrm>
            <a:custGeom>
              <a:rect b="b" l="l" r="r" t="t"/>
              <a:pathLst>
                <a:path extrusionOk="0" h="8326" w="9761">
                  <a:moveTo>
                    <a:pt x="6683" y="656"/>
                  </a:moveTo>
                  <a:lnTo>
                    <a:pt x="9021" y="6359"/>
                  </a:lnTo>
                  <a:lnTo>
                    <a:pt x="3327" y="7653"/>
                  </a:lnTo>
                  <a:lnTo>
                    <a:pt x="776" y="1368"/>
                  </a:lnTo>
                  <a:lnTo>
                    <a:pt x="6683" y="656"/>
                  </a:lnTo>
                  <a:close/>
                  <a:moveTo>
                    <a:pt x="6840" y="0"/>
                  </a:moveTo>
                  <a:lnTo>
                    <a:pt x="296" y="813"/>
                  </a:lnTo>
                  <a:cubicBezTo>
                    <a:pt x="222" y="813"/>
                    <a:pt x="111" y="850"/>
                    <a:pt x="74" y="961"/>
                  </a:cubicBezTo>
                  <a:cubicBezTo>
                    <a:pt x="37" y="1035"/>
                    <a:pt x="0" y="1146"/>
                    <a:pt x="37" y="1220"/>
                  </a:cubicBezTo>
                  <a:lnTo>
                    <a:pt x="2847" y="8134"/>
                  </a:lnTo>
                  <a:cubicBezTo>
                    <a:pt x="2911" y="8230"/>
                    <a:pt x="3030" y="8326"/>
                    <a:pt x="3157" y="8326"/>
                  </a:cubicBezTo>
                  <a:cubicBezTo>
                    <a:pt x="3177" y="8326"/>
                    <a:pt x="3197" y="8323"/>
                    <a:pt x="3216" y="8318"/>
                  </a:cubicBezTo>
                  <a:lnTo>
                    <a:pt x="9501" y="6877"/>
                  </a:lnTo>
                  <a:cubicBezTo>
                    <a:pt x="9612" y="6840"/>
                    <a:pt x="9686" y="6803"/>
                    <a:pt x="9723" y="6692"/>
                  </a:cubicBezTo>
                  <a:cubicBezTo>
                    <a:pt x="9760" y="6618"/>
                    <a:pt x="9760" y="6544"/>
                    <a:pt x="9723" y="6433"/>
                  </a:cubicBezTo>
                  <a:lnTo>
                    <a:pt x="7135" y="185"/>
                  </a:lnTo>
                  <a:cubicBezTo>
                    <a:pt x="7098" y="74"/>
                    <a:pt x="6951" y="0"/>
                    <a:pt x="68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2"/>
            <p:cNvSpPr/>
            <p:nvPr/>
          </p:nvSpPr>
          <p:spPr>
            <a:xfrm>
              <a:off x="1752100" y="3259550"/>
              <a:ext cx="92475" cy="106300"/>
            </a:xfrm>
            <a:custGeom>
              <a:rect b="b" l="l" r="r" t="t"/>
              <a:pathLst>
                <a:path extrusionOk="0" h="4252" w="3699">
                  <a:moveTo>
                    <a:pt x="2108" y="0"/>
                  </a:moveTo>
                  <a:lnTo>
                    <a:pt x="1" y="259"/>
                  </a:lnTo>
                  <a:lnTo>
                    <a:pt x="1628" y="4252"/>
                  </a:lnTo>
                  <a:lnTo>
                    <a:pt x="3698" y="3808"/>
                  </a:lnTo>
                  <a:lnTo>
                    <a:pt x="21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52"/>
            <p:cNvSpPr/>
            <p:nvPr/>
          </p:nvSpPr>
          <p:spPr>
            <a:xfrm>
              <a:off x="1743800" y="3251925"/>
              <a:ext cx="109075" cy="121575"/>
            </a:xfrm>
            <a:custGeom>
              <a:rect b="b" l="l" r="r" t="t"/>
              <a:pathLst>
                <a:path extrusionOk="0" h="4863" w="4363">
                  <a:moveTo>
                    <a:pt x="2218" y="638"/>
                  </a:moveTo>
                  <a:lnTo>
                    <a:pt x="3623" y="3891"/>
                  </a:lnTo>
                  <a:lnTo>
                    <a:pt x="2159" y="4210"/>
                  </a:lnTo>
                  <a:lnTo>
                    <a:pt x="2159" y="4210"/>
                  </a:lnTo>
                  <a:lnTo>
                    <a:pt x="777" y="823"/>
                  </a:lnTo>
                  <a:lnTo>
                    <a:pt x="2218" y="638"/>
                  </a:lnTo>
                  <a:close/>
                  <a:moveTo>
                    <a:pt x="2463" y="0"/>
                  </a:moveTo>
                  <a:cubicBezTo>
                    <a:pt x="2442" y="0"/>
                    <a:pt x="2422" y="3"/>
                    <a:pt x="2403" y="9"/>
                  </a:cubicBezTo>
                  <a:lnTo>
                    <a:pt x="296" y="268"/>
                  </a:lnTo>
                  <a:cubicBezTo>
                    <a:pt x="222" y="268"/>
                    <a:pt x="111" y="305"/>
                    <a:pt x="74" y="416"/>
                  </a:cubicBezTo>
                  <a:cubicBezTo>
                    <a:pt x="37" y="490"/>
                    <a:pt x="0" y="601"/>
                    <a:pt x="37" y="675"/>
                  </a:cubicBezTo>
                  <a:lnTo>
                    <a:pt x="1701" y="4668"/>
                  </a:lnTo>
                  <a:cubicBezTo>
                    <a:pt x="1732" y="4790"/>
                    <a:pt x="1838" y="4862"/>
                    <a:pt x="1958" y="4862"/>
                  </a:cubicBezTo>
                  <a:cubicBezTo>
                    <a:pt x="1983" y="4862"/>
                    <a:pt x="2008" y="4859"/>
                    <a:pt x="2034" y="4853"/>
                  </a:cubicBezTo>
                  <a:lnTo>
                    <a:pt x="4104" y="4409"/>
                  </a:lnTo>
                  <a:cubicBezTo>
                    <a:pt x="4215" y="4372"/>
                    <a:pt x="4289" y="4335"/>
                    <a:pt x="4326" y="4224"/>
                  </a:cubicBezTo>
                  <a:cubicBezTo>
                    <a:pt x="4363" y="4150"/>
                    <a:pt x="4363" y="4076"/>
                    <a:pt x="4326" y="3965"/>
                  </a:cubicBezTo>
                  <a:lnTo>
                    <a:pt x="2699" y="194"/>
                  </a:lnTo>
                  <a:cubicBezTo>
                    <a:pt x="2668" y="72"/>
                    <a:pt x="2562" y="0"/>
                    <a:pt x="2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52"/>
            <p:cNvSpPr/>
            <p:nvPr/>
          </p:nvSpPr>
          <p:spPr>
            <a:xfrm>
              <a:off x="1087575" y="3563625"/>
              <a:ext cx="235700" cy="215375"/>
            </a:xfrm>
            <a:custGeom>
              <a:rect b="b" l="l" r="r" t="t"/>
              <a:pathLst>
                <a:path extrusionOk="0" h="8615" w="9428">
                  <a:moveTo>
                    <a:pt x="6951" y="1"/>
                  </a:moveTo>
                  <a:lnTo>
                    <a:pt x="0" y="1701"/>
                  </a:lnTo>
                  <a:lnTo>
                    <a:pt x="2810" y="8615"/>
                  </a:lnTo>
                  <a:lnTo>
                    <a:pt x="9428" y="6064"/>
                  </a:lnTo>
                  <a:lnTo>
                    <a:pt x="69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2"/>
            <p:cNvSpPr/>
            <p:nvPr/>
          </p:nvSpPr>
          <p:spPr>
            <a:xfrm>
              <a:off x="1079250" y="3556000"/>
              <a:ext cx="252350" cy="231100"/>
            </a:xfrm>
            <a:custGeom>
              <a:rect b="b" l="l" r="r" t="t"/>
              <a:pathLst>
                <a:path extrusionOk="0" h="9244" w="10094">
                  <a:moveTo>
                    <a:pt x="7091" y="667"/>
                  </a:moveTo>
                  <a:lnTo>
                    <a:pt x="9354" y="6184"/>
                  </a:lnTo>
                  <a:lnTo>
                    <a:pt x="3328" y="8513"/>
                  </a:lnTo>
                  <a:lnTo>
                    <a:pt x="740" y="2228"/>
                  </a:lnTo>
                  <a:lnTo>
                    <a:pt x="7091" y="667"/>
                  </a:lnTo>
                  <a:close/>
                  <a:moveTo>
                    <a:pt x="7285" y="0"/>
                  </a:moveTo>
                  <a:cubicBezTo>
                    <a:pt x="7260" y="0"/>
                    <a:pt x="7235" y="4"/>
                    <a:pt x="7210" y="10"/>
                  </a:cubicBezTo>
                  <a:lnTo>
                    <a:pt x="259" y="1711"/>
                  </a:lnTo>
                  <a:cubicBezTo>
                    <a:pt x="185" y="1747"/>
                    <a:pt x="111" y="1821"/>
                    <a:pt x="74" y="1895"/>
                  </a:cubicBezTo>
                  <a:cubicBezTo>
                    <a:pt x="37" y="1969"/>
                    <a:pt x="0" y="2043"/>
                    <a:pt x="37" y="2154"/>
                  </a:cubicBezTo>
                  <a:lnTo>
                    <a:pt x="2847" y="9031"/>
                  </a:lnTo>
                  <a:cubicBezTo>
                    <a:pt x="2902" y="9168"/>
                    <a:pt x="3018" y="9244"/>
                    <a:pt x="3134" y="9244"/>
                  </a:cubicBezTo>
                  <a:cubicBezTo>
                    <a:pt x="3175" y="9244"/>
                    <a:pt x="3216" y="9235"/>
                    <a:pt x="3254" y="9216"/>
                  </a:cubicBezTo>
                  <a:lnTo>
                    <a:pt x="9872" y="6665"/>
                  </a:lnTo>
                  <a:cubicBezTo>
                    <a:pt x="9945" y="6628"/>
                    <a:pt x="10019" y="6591"/>
                    <a:pt x="10056" y="6480"/>
                  </a:cubicBezTo>
                  <a:cubicBezTo>
                    <a:pt x="10093" y="6406"/>
                    <a:pt x="10093" y="6332"/>
                    <a:pt x="10056" y="6258"/>
                  </a:cubicBezTo>
                  <a:lnTo>
                    <a:pt x="7542" y="195"/>
                  </a:lnTo>
                  <a:cubicBezTo>
                    <a:pt x="7512" y="72"/>
                    <a:pt x="7405" y="0"/>
                    <a:pt x="72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52"/>
            <p:cNvSpPr/>
            <p:nvPr/>
          </p:nvSpPr>
          <p:spPr>
            <a:xfrm>
              <a:off x="1670775" y="3434225"/>
              <a:ext cx="154375" cy="132200"/>
            </a:xfrm>
            <a:custGeom>
              <a:rect b="b" l="l" r="r" t="t"/>
              <a:pathLst>
                <a:path extrusionOk="0" h="5288" w="6175">
                  <a:moveTo>
                    <a:pt x="4733" y="1"/>
                  </a:moveTo>
                  <a:lnTo>
                    <a:pt x="1" y="1147"/>
                  </a:lnTo>
                  <a:lnTo>
                    <a:pt x="1627" y="5288"/>
                  </a:lnTo>
                  <a:lnTo>
                    <a:pt x="6175" y="3513"/>
                  </a:lnTo>
                  <a:lnTo>
                    <a:pt x="47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52"/>
            <p:cNvSpPr/>
            <p:nvPr/>
          </p:nvSpPr>
          <p:spPr>
            <a:xfrm>
              <a:off x="1663375" y="3426600"/>
              <a:ext cx="170100" cy="147450"/>
            </a:xfrm>
            <a:custGeom>
              <a:rect b="b" l="l" r="r" t="t"/>
              <a:pathLst>
                <a:path extrusionOk="0" h="5898" w="6804">
                  <a:moveTo>
                    <a:pt x="4867" y="660"/>
                  </a:moveTo>
                  <a:lnTo>
                    <a:pt x="6064" y="3670"/>
                  </a:lnTo>
                  <a:lnTo>
                    <a:pt x="2108" y="5186"/>
                  </a:lnTo>
                  <a:lnTo>
                    <a:pt x="740" y="1674"/>
                  </a:lnTo>
                  <a:lnTo>
                    <a:pt x="4867" y="660"/>
                  </a:lnTo>
                  <a:close/>
                  <a:moveTo>
                    <a:pt x="5031" y="1"/>
                  </a:moveTo>
                  <a:cubicBezTo>
                    <a:pt x="5006" y="1"/>
                    <a:pt x="4980" y="4"/>
                    <a:pt x="4955" y="10"/>
                  </a:cubicBezTo>
                  <a:lnTo>
                    <a:pt x="223" y="1156"/>
                  </a:lnTo>
                  <a:cubicBezTo>
                    <a:pt x="149" y="1193"/>
                    <a:pt x="75" y="1230"/>
                    <a:pt x="38" y="1304"/>
                  </a:cubicBezTo>
                  <a:cubicBezTo>
                    <a:pt x="1" y="1415"/>
                    <a:pt x="1" y="1489"/>
                    <a:pt x="38" y="1563"/>
                  </a:cubicBezTo>
                  <a:lnTo>
                    <a:pt x="1628" y="5703"/>
                  </a:lnTo>
                  <a:cubicBezTo>
                    <a:pt x="1689" y="5826"/>
                    <a:pt x="1826" y="5898"/>
                    <a:pt x="1956" y="5898"/>
                  </a:cubicBezTo>
                  <a:cubicBezTo>
                    <a:pt x="1982" y="5898"/>
                    <a:pt x="2009" y="5895"/>
                    <a:pt x="2034" y="5888"/>
                  </a:cubicBezTo>
                  <a:lnTo>
                    <a:pt x="6582" y="4114"/>
                  </a:lnTo>
                  <a:cubicBezTo>
                    <a:pt x="6656" y="4077"/>
                    <a:pt x="6729" y="4040"/>
                    <a:pt x="6766" y="3966"/>
                  </a:cubicBezTo>
                  <a:cubicBezTo>
                    <a:pt x="6803" y="3892"/>
                    <a:pt x="6803" y="3781"/>
                    <a:pt x="6766" y="3707"/>
                  </a:cubicBezTo>
                  <a:lnTo>
                    <a:pt x="5325" y="195"/>
                  </a:lnTo>
                  <a:cubicBezTo>
                    <a:pt x="5263" y="72"/>
                    <a:pt x="5151" y="1"/>
                    <a:pt x="5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2"/>
            <p:cNvSpPr/>
            <p:nvPr/>
          </p:nvSpPr>
          <p:spPr>
            <a:xfrm>
              <a:off x="1817725" y="3414825"/>
              <a:ext cx="87850" cy="97075"/>
            </a:xfrm>
            <a:custGeom>
              <a:rect b="b" l="l" r="r" t="t"/>
              <a:pathLst>
                <a:path extrusionOk="0" h="3883" w="3514">
                  <a:moveTo>
                    <a:pt x="1997" y="0"/>
                  </a:moveTo>
                  <a:lnTo>
                    <a:pt x="1" y="481"/>
                  </a:lnTo>
                  <a:lnTo>
                    <a:pt x="1406" y="3882"/>
                  </a:lnTo>
                  <a:lnTo>
                    <a:pt x="3513" y="3069"/>
                  </a:lnTo>
                  <a:lnTo>
                    <a:pt x="19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52"/>
            <p:cNvSpPr/>
            <p:nvPr/>
          </p:nvSpPr>
          <p:spPr>
            <a:xfrm>
              <a:off x="1810350" y="3407175"/>
              <a:ext cx="103525" cy="112350"/>
            </a:xfrm>
            <a:custGeom>
              <a:rect b="b" l="l" r="r" t="t"/>
              <a:pathLst>
                <a:path extrusionOk="0" h="4494" w="4141">
                  <a:moveTo>
                    <a:pt x="2107" y="676"/>
                  </a:moveTo>
                  <a:lnTo>
                    <a:pt x="3401" y="3227"/>
                  </a:lnTo>
                  <a:lnTo>
                    <a:pt x="1878" y="3787"/>
                  </a:lnTo>
                  <a:lnTo>
                    <a:pt x="1878" y="3787"/>
                  </a:lnTo>
                  <a:lnTo>
                    <a:pt x="740" y="1009"/>
                  </a:lnTo>
                  <a:lnTo>
                    <a:pt x="2107" y="676"/>
                  </a:lnTo>
                  <a:close/>
                  <a:moveTo>
                    <a:pt x="2280" y="1"/>
                  </a:moveTo>
                  <a:cubicBezTo>
                    <a:pt x="2259" y="1"/>
                    <a:pt x="2238" y="4"/>
                    <a:pt x="2218" y="11"/>
                  </a:cubicBezTo>
                  <a:lnTo>
                    <a:pt x="222" y="491"/>
                  </a:lnTo>
                  <a:cubicBezTo>
                    <a:pt x="148" y="528"/>
                    <a:pt x="74" y="565"/>
                    <a:pt x="37" y="639"/>
                  </a:cubicBezTo>
                  <a:cubicBezTo>
                    <a:pt x="0" y="713"/>
                    <a:pt x="0" y="824"/>
                    <a:pt x="37" y="898"/>
                  </a:cubicBezTo>
                  <a:lnTo>
                    <a:pt x="1405" y="4299"/>
                  </a:lnTo>
                  <a:cubicBezTo>
                    <a:pt x="1466" y="4422"/>
                    <a:pt x="1604" y="4493"/>
                    <a:pt x="1733" y="4493"/>
                  </a:cubicBezTo>
                  <a:cubicBezTo>
                    <a:pt x="1760" y="4493"/>
                    <a:pt x="1786" y="4490"/>
                    <a:pt x="1812" y="4484"/>
                  </a:cubicBezTo>
                  <a:lnTo>
                    <a:pt x="3919" y="3671"/>
                  </a:lnTo>
                  <a:cubicBezTo>
                    <a:pt x="3993" y="3634"/>
                    <a:pt x="4067" y="3560"/>
                    <a:pt x="4104" y="3486"/>
                  </a:cubicBezTo>
                  <a:cubicBezTo>
                    <a:pt x="4141" y="3412"/>
                    <a:pt x="4141" y="3301"/>
                    <a:pt x="4104" y="3227"/>
                  </a:cubicBezTo>
                  <a:lnTo>
                    <a:pt x="2551" y="158"/>
                  </a:lnTo>
                  <a:cubicBezTo>
                    <a:pt x="2490" y="67"/>
                    <a:pt x="2379" y="1"/>
                    <a:pt x="22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52"/>
            <p:cNvSpPr/>
            <p:nvPr/>
          </p:nvSpPr>
          <p:spPr>
            <a:xfrm>
              <a:off x="6467700" y="3108900"/>
              <a:ext cx="396550" cy="1791250"/>
            </a:xfrm>
            <a:custGeom>
              <a:rect b="b" l="l" r="r" t="t"/>
              <a:pathLst>
                <a:path extrusionOk="0" h="71650" w="15862">
                  <a:moveTo>
                    <a:pt x="15529" y="0"/>
                  </a:moveTo>
                  <a:cubicBezTo>
                    <a:pt x="15381" y="0"/>
                    <a:pt x="15233" y="148"/>
                    <a:pt x="15233" y="296"/>
                  </a:cubicBezTo>
                  <a:lnTo>
                    <a:pt x="15233" y="55456"/>
                  </a:lnTo>
                  <a:lnTo>
                    <a:pt x="297" y="55456"/>
                  </a:lnTo>
                  <a:cubicBezTo>
                    <a:pt x="223" y="55456"/>
                    <a:pt x="149" y="55493"/>
                    <a:pt x="112" y="55530"/>
                  </a:cubicBezTo>
                  <a:cubicBezTo>
                    <a:pt x="38" y="55604"/>
                    <a:pt x="1" y="55678"/>
                    <a:pt x="1" y="55752"/>
                  </a:cubicBezTo>
                  <a:lnTo>
                    <a:pt x="1" y="71354"/>
                  </a:lnTo>
                  <a:cubicBezTo>
                    <a:pt x="1" y="71538"/>
                    <a:pt x="149" y="71649"/>
                    <a:pt x="297" y="71649"/>
                  </a:cubicBezTo>
                  <a:cubicBezTo>
                    <a:pt x="482" y="71649"/>
                    <a:pt x="629" y="71538"/>
                    <a:pt x="629" y="71354"/>
                  </a:cubicBezTo>
                  <a:lnTo>
                    <a:pt x="629" y="56085"/>
                  </a:lnTo>
                  <a:lnTo>
                    <a:pt x="15529" y="56085"/>
                  </a:lnTo>
                  <a:cubicBezTo>
                    <a:pt x="15603" y="56085"/>
                    <a:pt x="15713" y="56048"/>
                    <a:pt x="15750" y="55974"/>
                  </a:cubicBezTo>
                  <a:cubicBezTo>
                    <a:pt x="15824" y="55937"/>
                    <a:pt x="15861" y="55863"/>
                    <a:pt x="15861" y="55752"/>
                  </a:cubicBezTo>
                  <a:lnTo>
                    <a:pt x="15861" y="296"/>
                  </a:lnTo>
                  <a:cubicBezTo>
                    <a:pt x="15861" y="148"/>
                    <a:pt x="15713" y="0"/>
                    <a:pt x="155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2"/>
            <p:cNvSpPr/>
            <p:nvPr/>
          </p:nvSpPr>
          <p:spPr>
            <a:xfrm>
              <a:off x="6694150" y="3425900"/>
              <a:ext cx="170100" cy="713575"/>
            </a:xfrm>
            <a:custGeom>
              <a:rect b="b" l="l" r="r" t="t"/>
              <a:pathLst>
                <a:path extrusionOk="0" h="28543" w="6804">
                  <a:moveTo>
                    <a:pt x="333" y="1"/>
                  </a:moveTo>
                  <a:cubicBezTo>
                    <a:pt x="149" y="1"/>
                    <a:pt x="1" y="149"/>
                    <a:pt x="1" y="297"/>
                  </a:cubicBezTo>
                  <a:lnTo>
                    <a:pt x="1" y="28210"/>
                  </a:lnTo>
                  <a:cubicBezTo>
                    <a:pt x="1" y="28321"/>
                    <a:pt x="38" y="28395"/>
                    <a:pt x="112" y="28431"/>
                  </a:cubicBezTo>
                  <a:cubicBezTo>
                    <a:pt x="149" y="28505"/>
                    <a:pt x="223" y="28542"/>
                    <a:pt x="333" y="28542"/>
                  </a:cubicBezTo>
                  <a:lnTo>
                    <a:pt x="6471" y="28542"/>
                  </a:lnTo>
                  <a:cubicBezTo>
                    <a:pt x="6655" y="28542"/>
                    <a:pt x="6803" y="28395"/>
                    <a:pt x="6803" y="28210"/>
                  </a:cubicBezTo>
                  <a:cubicBezTo>
                    <a:pt x="6803" y="28062"/>
                    <a:pt x="6655" y="27914"/>
                    <a:pt x="6471" y="27914"/>
                  </a:cubicBezTo>
                  <a:lnTo>
                    <a:pt x="629" y="27914"/>
                  </a:lnTo>
                  <a:lnTo>
                    <a:pt x="629" y="297"/>
                  </a:lnTo>
                  <a:cubicBezTo>
                    <a:pt x="629" y="149"/>
                    <a:pt x="481" y="1"/>
                    <a:pt x="3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52"/>
            <p:cNvSpPr/>
            <p:nvPr/>
          </p:nvSpPr>
          <p:spPr>
            <a:xfrm>
              <a:off x="5578575" y="4023925"/>
              <a:ext cx="478775" cy="632200"/>
            </a:xfrm>
            <a:custGeom>
              <a:rect b="b" l="l" r="r" t="t"/>
              <a:pathLst>
                <a:path extrusionOk="0" h="25288" w="19151">
                  <a:moveTo>
                    <a:pt x="362" y="0"/>
                  </a:moveTo>
                  <a:cubicBezTo>
                    <a:pt x="255" y="0"/>
                    <a:pt x="148" y="49"/>
                    <a:pt x="74" y="148"/>
                  </a:cubicBezTo>
                  <a:cubicBezTo>
                    <a:pt x="0" y="296"/>
                    <a:pt x="37" y="481"/>
                    <a:pt x="185" y="592"/>
                  </a:cubicBezTo>
                  <a:lnTo>
                    <a:pt x="18523" y="11720"/>
                  </a:lnTo>
                  <a:lnTo>
                    <a:pt x="18523" y="24955"/>
                  </a:lnTo>
                  <a:cubicBezTo>
                    <a:pt x="18523" y="25140"/>
                    <a:pt x="18670" y="25288"/>
                    <a:pt x="18855" y="25288"/>
                  </a:cubicBezTo>
                  <a:cubicBezTo>
                    <a:pt x="19003" y="25288"/>
                    <a:pt x="19151" y="25140"/>
                    <a:pt x="19151" y="24955"/>
                  </a:cubicBezTo>
                  <a:lnTo>
                    <a:pt x="19151" y="11535"/>
                  </a:lnTo>
                  <a:cubicBezTo>
                    <a:pt x="19151" y="11461"/>
                    <a:pt x="19077" y="11350"/>
                    <a:pt x="19003" y="11276"/>
                  </a:cubicBezTo>
                  <a:lnTo>
                    <a:pt x="518" y="37"/>
                  </a:lnTo>
                  <a:cubicBezTo>
                    <a:pt x="469" y="12"/>
                    <a:pt x="415" y="0"/>
                    <a:pt x="3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52"/>
            <p:cNvSpPr/>
            <p:nvPr/>
          </p:nvSpPr>
          <p:spPr>
            <a:xfrm>
              <a:off x="5824425" y="4187500"/>
              <a:ext cx="15725" cy="314275"/>
            </a:xfrm>
            <a:custGeom>
              <a:rect b="b" l="l" r="r" t="t"/>
              <a:pathLst>
                <a:path extrusionOk="0" h="12571" w="629">
                  <a:moveTo>
                    <a:pt x="296" y="1"/>
                  </a:moveTo>
                  <a:cubicBezTo>
                    <a:pt x="148" y="1"/>
                    <a:pt x="0" y="112"/>
                    <a:pt x="0" y="297"/>
                  </a:cubicBezTo>
                  <a:lnTo>
                    <a:pt x="0" y="12275"/>
                  </a:lnTo>
                  <a:cubicBezTo>
                    <a:pt x="0" y="12423"/>
                    <a:pt x="148" y="12571"/>
                    <a:pt x="296" y="12571"/>
                  </a:cubicBezTo>
                  <a:cubicBezTo>
                    <a:pt x="481" y="12571"/>
                    <a:pt x="629" y="12423"/>
                    <a:pt x="629" y="12275"/>
                  </a:cubicBezTo>
                  <a:lnTo>
                    <a:pt x="629" y="297"/>
                  </a:lnTo>
                  <a:cubicBezTo>
                    <a:pt x="629" y="112"/>
                    <a:pt x="481" y="1"/>
                    <a:pt x="2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2"/>
            <p:cNvSpPr/>
            <p:nvPr/>
          </p:nvSpPr>
          <p:spPr>
            <a:xfrm>
              <a:off x="5823500" y="3806475"/>
              <a:ext cx="396525" cy="794825"/>
            </a:xfrm>
            <a:custGeom>
              <a:rect b="b" l="l" r="r" t="t"/>
              <a:pathLst>
                <a:path extrusionOk="0" h="31793" w="15861">
                  <a:moveTo>
                    <a:pt x="335" y="1"/>
                  </a:moveTo>
                  <a:cubicBezTo>
                    <a:pt x="310" y="1"/>
                    <a:pt x="284" y="4"/>
                    <a:pt x="259" y="10"/>
                  </a:cubicBezTo>
                  <a:cubicBezTo>
                    <a:pt x="74" y="84"/>
                    <a:pt x="0" y="232"/>
                    <a:pt x="37" y="417"/>
                  </a:cubicBezTo>
                  <a:lnTo>
                    <a:pt x="1849" y="6221"/>
                  </a:lnTo>
                  <a:cubicBezTo>
                    <a:pt x="1886" y="6258"/>
                    <a:pt x="1923" y="6332"/>
                    <a:pt x="1997" y="6369"/>
                  </a:cubicBezTo>
                  <a:lnTo>
                    <a:pt x="15269" y="14613"/>
                  </a:lnTo>
                  <a:lnTo>
                    <a:pt x="15269" y="30844"/>
                  </a:lnTo>
                  <a:lnTo>
                    <a:pt x="9243" y="26185"/>
                  </a:lnTo>
                  <a:cubicBezTo>
                    <a:pt x="9174" y="26134"/>
                    <a:pt x="9098" y="26106"/>
                    <a:pt x="9024" y="26106"/>
                  </a:cubicBezTo>
                  <a:cubicBezTo>
                    <a:pt x="8940" y="26106"/>
                    <a:pt x="8859" y="26143"/>
                    <a:pt x="8799" y="26222"/>
                  </a:cubicBezTo>
                  <a:cubicBezTo>
                    <a:pt x="8689" y="26370"/>
                    <a:pt x="8726" y="26555"/>
                    <a:pt x="8836" y="26666"/>
                  </a:cubicBezTo>
                  <a:lnTo>
                    <a:pt x="15380" y="31731"/>
                  </a:lnTo>
                  <a:cubicBezTo>
                    <a:pt x="15424" y="31774"/>
                    <a:pt x="15492" y="31792"/>
                    <a:pt x="15564" y="31792"/>
                  </a:cubicBezTo>
                  <a:cubicBezTo>
                    <a:pt x="15615" y="31792"/>
                    <a:pt x="15667" y="31783"/>
                    <a:pt x="15713" y="31768"/>
                  </a:cubicBezTo>
                  <a:cubicBezTo>
                    <a:pt x="15824" y="31731"/>
                    <a:pt x="15861" y="31620"/>
                    <a:pt x="15861" y="31472"/>
                  </a:cubicBezTo>
                  <a:lnTo>
                    <a:pt x="15861" y="14465"/>
                  </a:lnTo>
                  <a:cubicBezTo>
                    <a:pt x="15861" y="14355"/>
                    <a:pt x="15824" y="14244"/>
                    <a:pt x="15713" y="14207"/>
                  </a:cubicBezTo>
                  <a:lnTo>
                    <a:pt x="2404" y="5925"/>
                  </a:lnTo>
                  <a:lnTo>
                    <a:pt x="629" y="232"/>
                  </a:lnTo>
                  <a:cubicBezTo>
                    <a:pt x="598" y="78"/>
                    <a:pt x="465" y="1"/>
                    <a:pt x="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52"/>
            <p:cNvSpPr/>
            <p:nvPr/>
          </p:nvSpPr>
          <p:spPr>
            <a:xfrm>
              <a:off x="694750" y="2954525"/>
              <a:ext cx="15750" cy="1954850"/>
            </a:xfrm>
            <a:custGeom>
              <a:rect b="b" l="l" r="r" t="t"/>
              <a:pathLst>
                <a:path extrusionOk="0" h="78194" w="630">
                  <a:moveTo>
                    <a:pt x="333" y="1"/>
                  </a:moveTo>
                  <a:cubicBezTo>
                    <a:pt x="149" y="1"/>
                    <a:pt x="1" y="149"/>
                    <a:pt x="1" y="334"/>
                  </a:cubicBezTo>
                  <a:lnTo>
                    <a:pt x="1" y="77898"/>
                  </a:lnTo>
                  <a:cubicBezTo>
                    <a:pt x="1" y="78046"/>
                    <a:pt x="149" y="78194"/>
                    <a:pt x="333" y="78194"/>
                  </a:cubicBezTo>
                  <a:cubicBezTo>
                    <a:pt x="481" y="78194"/>
                    <a:pt x="629" y="78046"/>
                    <a:pt x="629" y="77898"/>
                  </a:cubicBezTo>
                  <a:lnTo>
                    <a:pt x="629" y="334"/>
                  </a:lnTo>
                  <a:cubicBezTo>
                    <a:pt x="629" y="149"/>
                    <a:pt x="481" y="1"/>
                    <a:pt x="3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52"/>
            <p:cNvSpPr/>
            <p:nvPr/>
          </p:nvSpPr>
          <p:spPr>
            <a:xfrm>
              <a:off x="758525" y="3878800"/>
              <a:ext cx="223700" cy="15750"/>
            </a:xfrm>
            <a:custGeom>
              <a:rect b="b" l="l" r="r" t="t"/>
              <a:pathLst>
                <a:path extrusionOk="0" h="630" w="8948">
                  <a:moveTo>
                    <a:pt x="296" y="1"/>
                  </a:moveTo>
                  <a:cubicBezTo>
                    <a:pt x="148" y="1"/>
                    <a:pt x="1" y="149"/>
                    <a:pt x="1" y="333"/>
                  </a:cubicBezTo>
                  <a:cubicBezTo>
                    <a:pt x="1" y="481"/>
                    <a:pt x="148" y="629"/>
                    <a:pt x="296" y="629"/>
                  </a:cubicBezTo>
                  <a:lnTo>
                    <a:pt x="8652" y="629"/>
                  </a:lnTo>
                  <a:cubicBezTo>
                    <a:pt x="8800" y="629"/>
                    <a:pt x="8947" y="481"/>
                    <a:pt x="8947" y="333"/>
                  </a:cubicBezTo>
                  <a:cubicBezTo>
                    <a:pt x="8947" y="149"/>
                    <a:pt x="8800" y="1"/>
                    <a:pt x="86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52"/>
            <p:cNvSpPr/>
            <p:nvPr/>
          </p:nvSpPr>
          <p:spPr>
            <a:xfrm>
              <a:off x="966475" y="3697650"/>
              <a:ext cx="170100" cy="1175700"/>
            </a:xfrm>
            <a:custGeom>
              <a:rect b="b" l="l" r="r" t="t"/>
              <a:pathLst>
                <a:path extrusionOk="0" h="47028" w="6804">
                  <a:moveTo>
                    <a:pt x="334" y="0"/>
                  </a:moveTo>
                  <a:cubicBezTo>
                    <a:pt x="149" y="0"/>
                    <a:pt x="1" y="148"/>
                    <a:pt x="1" y="333"/>
                  </a:cubicBezTo>
                  <a:lnTo>
                    <a:pt x="1" y="46731"/>
                  </a:lnTo>
                  <a:cubicBezTo>
                    <a:pt x="1" y="46805"/>
                    <a:pt x="38" y="46879"/>
                    <a:pt x="112" y="46916"/>
                  </a:cubicBezTo>
                  <a:cubicBezTo>
                    <a:pt x="149" y="46990"/>
                    <a:pt x="260" y="47027"/>
                    <a:pt x="334" y="47027"/>
                  </a:cubicBezTo>
                  <a:lnTo>
                    <a:pt x="6471" y="47027"/>
                  </a:lnTo>
                  <a:cubicBezTo>
                    <a:pt x="6656" y="47027"/>
                    <a:pt x="6804" y="46879"/>
                    <a:pt x="6804" y="46731"/>
                  </a:cubicBezTo>
                  <a:cubicBezTo>
                    <a:pt x="6804" y="46547"/>
                    <a:pt x="6656" y="46399"/>
                    <a:pt x="6471" y="46399"/>
                  </a:cubicBezTo>
                  <a:lnTo>
                    <a:pt x="629" y="46399"/>
                  </a:lnTo>
                  <a:lnTo>
                    <a:pt x="629" y="333"/>
                  </a:lnTo>
                  <a:cubicBezTo>
                    <a:pt x="629" y="148"/>
                    <a:pt x="482" y="0"/>
                    <a:pt x="3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52"/>
            <p:cNvSpPr/>
            <p:nvPr/>
          </p:nvSpPr>
          <p:spPr>
            <a:xfrm>
              <a:off x="794575" y="4078450"/>
              <a:ext cx="187650" cy="332750"/>
            </a:xfrm>
            <a:custGeom>
              <a:rect b="b" l="l" r="r" t="t"/>
              <a:pathLst>
                <a:path extrusionOk="0" h="13310" w="7506">
                  <a:moveTo>
                    <a:pt x="296" y="0"/>
                  </a:moveTo>
                  <a:cubicBezTo>
                    <a:pt x="222" y="0"/>
                    <a:pt x="148" y="37"/>
                    <a:pt x="111" y="74"/>
                  </a:cubicBezTo>
                  <a:cubicBezTo>
                    <a:pt x="37" y="148"/>
                    <a:pt x="0" y="222"/>
                    <a:pt x="0" y="296"/>
                  </a:cubicBezTo>
                  <a:lnTo>
                    <a:pt x="0" y="13014"/>
                  </a:lnTo>
                  <a:cubicBezTo>
                    <a:pt x="0" y="13088"/>
                    <a:pt x="37" y="13162"/>
                    <a:pt x="111" y="13199"/>
                  </a:cubicBezTo>
                  <a:cubicBezTo>
                    <a:pt x="148" y="13273"/>
                    <a:pt x="222" y="13310"/>
                    <a:pt x="296" y="13310"/>
                  </a:cubicBezTo>
                  <a:lnTo>
                    <a:pt x="6840" y="13310"/>
                  </a:lnTo>
                  <a:cubicBezTo>
                    <a:pt x="7025" y="13310"/>
                    <a:pt x="7136" y="13162"/>
                    <a:pt x="7136" y="13014"/>
                  </a:cubicBezTo>
                  <a:cubicBezTo>
                    <a:pt x="7136" y="12829"/>
                    <a:pt x="7025" y="12681"/>
                    <a:pt x="6840" y="12681"/>
                  </a:cubicBezTo>
                  <a:lnTo>
                    <a:pt x="629" y="12681"/>
                  </a:lnTo>
                  <a:lnTo>
                    <a:pt x="629" y="629"/>
                  </a:lnTo>
                  <a:lnTo>
                    <a:pt x="7210" y="629"/>
                  </a:lnTo>
                  <a:cubicBezTo>
                    <a:pt x="7358" y="629"/>
                    <a:pt x="7505" y="481"/>
                    <a:pt x="7505" y="296"/>
                  </a:cubicBezTo>
                  <a:cubicBezTo>
                    <a:pt x="7505" y="148"/>
                    <a:pt x="7358" y="0"/>
                    <a:pt x="7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2"/>
            <p:cNvSpPr/>
            <p:nvPr/>
          </p:nvSpPr>
          <p:spPr>
            <a:xfrm>
              <a:off x="1193850" y="4105250"/>
              <a:ext cx="14825" cy="813375"/>
            </a:xfrm>
            <a:custGeom>
              <a:rect b="b" l="l" r="r" t="t"/>
              <a:pathLst>
                <a:path extrusionOk="0" h="32535" w="593">
                  <a:moveTo>
                    <a:pt x="297" y="0"/>
                  </a:moveTo>
                  <a:cubicBezTo>
                    <a:pt x="112" y="0"/>
                    <a:pt x="1" y="148"/>
                    <a:pt x="1" y="333"/>
                  </a:cubicBezTo>
                  <a:lnTo>
                    <a:pt x="1" y="32239"/>
                  </a:lnTo>
                  <a:cubicBezTo>
                    <a:pt x="1" y="32387"/>
                    <a:pt x="112" y="32535"/>
                    <a:pt x="297" y="32535"/>
                  </a:cubicBezTo>
                  <a:cubicBezTo>
                    <a:pt x="444" y="32535"/>
                    <a:pt x="592" y="32387"/>
                    <a:pt x="592" y="32239"/>
                  </a:cubicBezTo>
                  <a:lnTo>
                    <a:pt x="592" y="333"/>
                  </a:lnTo>
                  <a:cubicBezTo>
                    <a:pt x="592" y="148"/>
                    <a:pt x="444" y="0"/>
                    <a:pt x="2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2"/>
            <p:cNvSpPr/>
            <p:nvPr/>
          </p:nvSpPr>
          <p:spPr>
            <a:xfrm>
              <a:off x="6377125" y="4105250"/>
              <a:ext cx="15750" cy="857750"/>
            </a:xfrm>
            <a:custGeom>
              <a:rect b="b" l="l" r="r" t="t"/>
              <a:pathLst>
                <a:path extrusionOk="0" h="34310" w="630">
                  <a:moveTo>
                    <a:pt x="297" y="0"/>
                  </a:moveTo>
                  <a:cubicBezTo>
                    <a:pt x="149" y="0"/>
                    <a:pt x="1" y="148"/>
                    <a:pt x="1" y="333"/>
                  </a:cubicBezTo>
                  <a:lnTo>
                    <a:pt x="1" y="34014"/>
                  </a:lnTo>
                  <a:cubicBezTo>
                    <a:pt x="1" y="34161"/>
                    <a:pt x="149" y="34309"/>
                    <a:pt x="297" y="34309"/>
                  </a:cubicBezTo>
                  <a:cubicBezTo>
                    <a:pt x="481" y="34309"/>
                    <a:pt x="629" y="34161"/>
                    <a:pt x="629" y="34014"/>
                  </a:cubicBezTo>
                  <a:lnTo>
                    <a:pt x="629" y="333"/>
                  </a:lnTo>
                  <a:cubicBezTo>
                    <a:pt x="629" y="148"/>
                    <a:pt x="481" y="0"/>
                    <a:pt x="2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52"/>
            <p:cNvSpPr/>
            <p:nvPr/>
          </p:nvSpPr>
          <p:spPr>
            <a:xfrm>
              <a:off x="1301075" y="3906075"/>
              <a:ext cx="715400" cy="278475"/>
            </a:xfrm>
            <a:custGeom>
              <a:rect b="b" l="l" r="r" t="t"/>
              <a:pathLst>
                <a:path extrusionOk="0" h="11139" w="28616">
                  <a:moveTo>
                    <a:pt x="19941" y="0"/>
                  </a:moveTo>
                  <a:cubicBezTo>
                    <a:pt x="19891" y="0"/>
                    <a:pt x="19835" y="19"/>
                    <a:pt x="19780" y="56"/>
                  </a:cubicBezTo>
                  <a:lnTo>
                    <a:pt x="222" y="10555"/>
                  </a:lnTo>
                  <a:cubicBezTo>
                    <a:pt x="74" y="10629"/>
                    <a:pt x="0" y="10814"/>
                    <a:pt x="74" y="10962"/>
                  </a:cubicBezTo>
                  <a:cubicBezTo>
                    <a:pt x="128" y="11070"/>
                    <a:pt x="242" y="11139"/>
                    <a:pt x="357" y="11139"/>
                  </a:cubicBezTo>
                  <a:cubicBezTo>
                    <a:pt x="399" y="11139"/>
                    <a:pt x="441" y="11130"/>
                    <a:pt x="481" y="11110"/>
                  </a:cubicBezTo>
                  <a:lnTo>
                    <a:pt x="19632" y="832"/>
                  </a:lnTo>
                  <a:lnTo>
                    <a:pt x="19632" y="9372"/>
                  </a:lnTo>
                  <a:cubicBezTo>
                    <a:pt x="19632" y="9483"/>
                    <a:pt x="19669" y="9594"/>
                    <a:pt x="19780" y="9668"/>
                  </a:cubicBezTo>
                  <a:cubicBezTo>
                    <a:pt x="19826" y="9683"/>
                    <a:pt x="19878" y="9692"/>
                    <a:pt x="19929" y="9692"/>
                  </a:cubicBezTo>
                  <a:cubicBezTo>
                    <a:pt x="20000" y="9692"/>
                    <a:pt x="20069" y="9674"/>
                    <a:pt x="20112" y="9631"/>
                  </a:cubicBezTo>
                  <a:lnTo>
                    <a:pt x="28468" y="3087"/>
                  </a:lnTo>
                  <a:cubicBezTo>
                    <a:pt x="28579" y="2976"/>
                    <a:pt x="28616" y="2792"/>
                    <a:pt x="28505" y="2681"/>
                  </a:cubicBezTo>
                  <a:cubicBezTo>
                    <a:pt x="28437" y="2591"/>
                    <a:pt x="28343" y="2542"/>
                    <a:pt x="28246" y="2542"/>
                  </a:cubicBezTo>
                  <a:cubicBezTo>
                    <a:pt x="28183" y="2542"/>
                    <a:pt x="28119" y="2563"/>
                    <a:pt x="28061" y="2607"/>
                  </a:cubicBezTo>
                  <a:lnTo>
                    <a:pt x="20223" y="8744"/>
                  </a:lnTo>
                  <a:lnTo>
                    <a:pt x="20223" y="315"/>
                  </a:lnTo>
                  <a:cubicBezTo>
                    <a:pt x="20223" y="204"/>
                    <a:pt x="20186" y="93"/>
                    <a:pt x="20075" y="56"/>
                  </a:cubicBezTo>
                  <a:cubicBezTo>
                    <a:pt x="20038" y="19"/>
                    <a:pt x="19992" y="0"/>
                    <a:pt x="199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2"/>
            <p:cNvSpPr/>
            <p:nvPr/>
          </p:nvSpPr>
          <p:spPr>
            <a:xfrm>
              <a:off x="1355600" y="3997100"/>
              <a:ext cx="297650" cy="595025"/>
            </a:xfrm>
            <a:custGeom>
              <a:rect b="b" l="l" r="r" t="t"/>
              <a:pathLst>
                <a:path extrusionOk="0" h="23801" w="11906">
                  <a:moveTo>
                    <a:pt x="11572" y="1"/>
                  </a:moveTo>
                  <a:cubicBezTo>
                    <a:pt x="11425" y="1"/>
                    <a:pt x="11277" y="149"/>
                    <a:pt x="11277" y="297"/>
                  </a:cubicBezTo>
                  <a:lnTo>
                    <a:pt x="11277" y="15381"/>
                  </a:lnTo>
                  <a:lnTo>
                    <a:pt x="185" y="23255"/>
                  </a:lnTo>
                  <a:cubicBezTo>
                    <a:pt x="38" y="23329"/>
                    <a:pt x="1" y="23551"/>
                    <a:pt x="112" y="23662"/>
                  </a:cubicBezTo>
                  <a:cubicBezTo>
                    <a:pt x="156" y="23752"/>
                    <a:pt x="242" y="23801"/>
                    <a:pt x="335" y="23801"/>
                  </a:cubicBezTo>
                  <a:cubicBezTo>
                    <a:pt x="396" y="23801"/>
                    <a:pt x="460" y="23780"/>
                    <a:pt x="518" y="23736"/>
                  </a:cubicBezTo>
                  <a:lnTo>
                    <a:pt x="11757" y="15787"/>
                  </a:lnTo>
                  <a:cubicBezTo>
                    <a:pt x="11831" y="15713"/>
                    <a:pt x="11905" y="15640"/>
                    <a:pt x="11905" y="15529"/>
                  </a:cubicBezTo>
                  <a:lnTo>
                    <a:pt x="11905" y="297"/>
                  </a:lnTo>
                  <a:cubicBezTo>
                    <a:pt x="11905" y="149"/>
                    <a:pt x="11757" y="1"/>
                    <a:pt x="11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52"/>
            <p:cNvSpPr/>
            <p:nvPr/>
          </p:nvSpPr>
          <p:spPr>
            <a:xfrm>
              <a:off x="1882425" y="4069200"/>
              <a:ext cx="14825" cy="206150"/>
            </a:xfrm>
            <a:custGeom>
              <a:rect b="b" l="l" r="r" t="t"/>
              <a:pathLst>
                <a:path extrusionOk="0" h="8246" w="593">
                  <a:moveTo>
                    <a:pt x="297" y="1"/>
                  </a:moveTo>
                  <a:cubicBezTo>
                    <a:pt x="112" y="1"/>
                    <a:pt x="1" y="148"/>
                    <a:pt x="1" y="333"/>
                  </a:cubicBezTo>
                  <a:lnTo>
                    <a:pt x="1" y="7912"/>
                  </a:lnTo>
                  <a:cubicBezTo>
                    <a:pt x="1" y="8097"/>
                    <a:pt x="112" y="8245"/>
                    <a:pt x="297" y="8245"/>
                  </a:cubicBezTo>
                  <a:cubicBezTo>
                    <a:pt x="481" y="8245"/>
                    <a:pt x="592" y="8097"/>
                    <a:pt x="592" y="7912"/>
                  </a:cubicBezTo>
                  <a:lnTo>
                    <a:pt x="592" y="333"/>
                  </a:lnTo>
                  <a:cubicBezTo>
                    <a:pt x="592" y="148"/>
                    <a:pt x="481" y="1"/>
                    <a:pt x="2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52"/>
            <p:cNvSpPr/>
            <p:nvPr/>
          </p:nvSpPr>
          <p:spPr>
            <a:xfrm>
              <a:off x="3261425" y="5005475"/>
              <a:ext cx="265300" cy="191150"/>
            </a:xfrm>
            <a:custGeom>
              <a:rect b="b" l="l" r="r" t="t"/>
              <a:pathLst>
                <a:path extrusionOk="0" h="7646" w="10612">
                  <a:moveTo>
                    <a:pt x="5879" y="1"/>
                  </a:moveTo>
                  <a:lnTo>
                    <a:pt x="851" y="6397"/>
                  </a:lnTo>
                  <a:cubicBezTo>
                    <a:pt x="851" y="6397"/>
                    <a:pt x="1" y="7395"/>
                    <a:pt x="1517" y="7580"/>
                  </a:cubicBezTo>
                  <a:cubicBezTo>
                    <a:pt x="2022" y="7629"/>
                    <a:pt x="3201" y="7646"/>
                    <a:pt x="4548" y="7646"/>
                  </a:cubicBezTo>
                  <a:cubicBezTo>
                    <a:pt x="7243" y="7646"/>
                    <a:pt x="10612" y="7580"/>
                    <a:pt x="10612" y="7580"/>
                  </a:cubicBezTo>
                  <a:lnTo>
                    <a:pt x="10612" y="999"/>
                  </a:lnTo>
                  <a:lnTo>
                    <a:pt x="587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52"/>
            <p:cNvSpPr/>
            <p:nvPr/>
          </p:nvSpPr>
          <p:spPr>
            <a:xfrm>
              <a:off x="3268825" y="4997850"/>
              <a:ext cx="265300" cy="206375"/>
            </a:xfrm>
            <a:custGeom>
              <a:rect b="b" l="l" r="r" t="t"/>
              <a:pathLst>
                <a:path extrusionOk="0" h="8255" w="10612">
                  <a:moveTo>
                    <a:pt x="5724" y="640"/>
                  </a:moveTo>
                  <a:lnTo>
                    <a:pt x="9983" y="1563"/>
                  </a:lnTo>
                  <a:lnTo>
                    <a:pt x="9983" y="7566"/>
                  </a:lnTo>
                  <a:lnTo>
                    <a:pt x="9983" y="7566"/>
                  </a:lnTo>
                  <a:cubicBezTo>
                    <a:pt x="9629" y="7580"/>
                    <a:pt x="9021" y="7603"/>
                    <a:pt x="8282" y="7626"/>
                  </a:cubicBezTo>
                  <a:cubicBezTo>
                    <a:pt x="7099" y="7626"/>
                    <a:pt x="5583" y="7663"/>
                    <a:pt x="4252" y="7663"/>
                  </a:cubicBezTo>
                  <a:cubicBezTo>
                    <a:pt x="2921" y="7663"/>
                    <a:pt x="1738" y="7626"/>
                    <a:pt x="1258" y="7589"/>
                  </a:cubicBezTo>
                  <a:cubicBezTo>
                    <a:pt x="925" y="7552"/>
                    <a:pt x="777" y="7441"/>
                    <a:pt x="703" y="7404"/>
                  </a:cubicBezTo>
                  <a:cubicBezTo>
                    <a:pt x="629" y="7330"/>
                    <a:pt x="629" y="7330"/>
                    <a:pt x="629" y="7256"/>
                  </a:cubicBezTo>
                  <a:cubicBezTo>
                    <a:pt x="629" y="7219"/>
                    <a:pt x="666" y="7109"/>
                    <a:pt x="703" y="7035"/>
                  </a:cubicBezTo>
                  <a:lnTo>
                    <a:pt x="777" y="6924"/>
                  </a:lnTo>
                  <a:lnTo>
                    <a:pt x="777" y="6887"/>
                  </a:lnTo>
                  <a:lnTo>
                    <a:pt x="5724" y="640"/>
                  </a:lnTo>
                  <a:close/>
                  <a:moveTo>
                    <a:pt x="5596" y="0"/>
                  </a:moveTo>
                  <a:cubicBezTo>
                    <a:pt x="5507" y="0"/>
                    <a:pt x="5422" y="61"/>
                    <a:pt x="5361" y="121"/>
                  </a:cubicBezTo>
                  <a:lnTo>
                    <a:pt x="296" y="6517"/>
                  </a:lnTo>
                  <a:lnTo>
                    <a:pt x="308" y="6525"/>
                  </a:lnTo>
                  <a:lnTo>
                    <a:pt x="308" y="6525"/>
                  </a:lnTo>
                  <a:cubicBezTo>
                    <a:pt x="268" y="6548"/>
                    <a:pt x="208" y="6620"/>
                    <a:pt x="149" y="6739"/>
                  </a:cubicBezTo>
                  <a:cubicBezTo>
                    <a:pt x="112" y="6850"/>
                    <a:pt x="1" y="7035"/>
                    <a:pt x="1" y="7256"/>
                  </a:cubicBezTo>
                  <a:cubicBezTo>
                    <a:pt x="1" y="7478"/>
                    <a:pt x="112" y="7737"/>
                    <a:pt x="296" y="7885"/>
                  </a:cubicBezTo>
                  <a:cubicBezTo>
                    <a:pt x="518" y="8033"/>
                    <a:pt x="814" y="8144"/>
                    <a:pt x="1184" y="8181"/>
                  </a:cubicBezTo>
                  <a:cubicBezTo>
                    <a:pt x="1738" y="8255"/>
                    <a:pt x="2884" y="8255"/>
                    <a:pt x="4252" y="8255"/>
                  </a:cubicBezTo>
                  <a:cubicBezTo>
                    <a:pt x="6951" y="8255"/>
                    <a:pt x="10316" y="8181"/>
                    <a:pt x="10316" y="8181"/>
                  </a:cubicBezTo>
                  <a:cubicBezTo>
                    <a:pt x="10463" y="8181"/>
                    <a:pt x="10611" y="8033"/>
                    <a:pt x="10611" y="7885"/>
                  </a:cubicBezTo>
                  <a:lnTo>
                    <a:pt x="10611" y="1304"/>
                  </a:lnTo>
                  <a:cubicBezTo>
                    <a:pt x="10611" y="1193"/>
                    <a:pt x="10500" y="1045"/>
                    <a:pt x="10352" y="1008"/>
                  </a:cubicBezTo>
                  <a:lnTo>
                    <a:pt x="5657" y="10"/>
                  </a:lnTo>
                  <a:cubicBezTo>
                    <a:pt x="5637" y="3"/>
                    <a:pt x="5617" y="0"/>
                    <a:pt x="55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52"/>
            <p:cNvSpPr/>
            <p:nvPr/>
          </p:nvSpPr>
          <p:spPr>
            <a:xfrm>
              <a:off x="3389900" y="4063650"/>
              <a:ext cx="271775" cy="1028750"/>
            </a:xfrm>
            <a:custGeom>
              <a:rect b="b" l="l" r="r" t="t"/>
              <a:pathLst>
                <a:path extrusionOk="0" h="41150" w="10871">
                  <a:moveTo>
                    <a:pt x="297" y="1"/>
                  </a:moveTo>
                  <a:lnTo>
                    <a:pt x="1" y="39264"/>
                  </a:lnTo>
                  <a:cubicBezTo>
                    <a:pt x="1" y="40299"/>
                    <a:pt x="851" y="41149"/>
                    <a:pt x="1886" y="41149"/>
                  </a:cubicBezTo>
                  <a:lnTo>
                    <a:pt x="3365" y="41149"/>
                  </a:lnTo>
                  <a:cubicBezTo>
                    <a:pt x="4289" y="41149"/>
                    <a:pt x="5066" y="40484"/>
                    <a:pt x="5214" y="39559"/>
                  </a:cubicBezTo>
                  <a:lnTo>
                    <a:pt x="10870" y="3883"/>
                  </a:lnTo>
                  <a:lnTo>
                    <a:pt x="2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52"/>
            <p:cNvSpPr/>
            <p:nvPr/>
          </p:nvSpPr>
          <p:spPr>
            <a:xfrm>
              <a:off x="3382525" y="4055650"/>
              <a:ext cx="287450" cy="1044125"/>
            </a:xfrm>
            <a:custGeom>
              <a:rect b="b" l="l" r="r" t="t"/>
              <a:pathLst>
                <a:path extrusionOk="0" h="41765" w="11498">
                  <a:moveTo>
                    <a:pt x="921" y="777"/>
                  </a:moveTo>
                  <a:lnTo>
                    <a:pt x="10832" y="4388"/>
                  </a:lnTo>
                  <a:lnTo>
                    <a:pt x="5213" y="39842"/>
                  </a:lnTo>
                  <a:cubicBezTo>
                    <a:pt x="5102" y="40619"/>
                    <a:pt x="4437" y="41173"/>
                    <a:pt x="3660" y="41173"/>
                  </a:cubicBezTo>
                  <a:lnTo>
                    <a:pt x="2181" y="41173"/>
                  </a:lnTo>
                  <a:cubicBezTo>
                    <a:pt x="1331" y="41173"/>
                    <a:pt x="629" y="40471"/>
                    <a:pt x="629" y="39584"/>
                  </a:cubicBezTo>
                  <a:lnTo>
                    <a:pt x="921" y="777"/>
                  </a:lnTo>
                  <a:close/>
                  <a:moveTo>
                    <a:pt x="597" y="1"/>
                  </a:moveTo>
                  <a:cubicBezTo>
                    <a:pt x="543" y="1"/>
                    <a:pt x="487" y="19"/>
                    <a:pt x="444" y="62"/>
                  </a:cubicBezTo>
                  <a:cubicBezTo>
                    <a:pt x="333" y="99"/>
                    <a:pt x="296" y="210"/>
                    <a:pt x="296" y="321"/>
                  </a:cubicBezTo>
                  <a:lnTo>
                    <a:pt x="0" y="39584"/>
                  </a:lnTo>
                  <a:cubicBezTo>
                    <a:pt x="0" y="40804"/>
                    <a:pt x="961" y="41765"/>
                    <a:pt x="2181" y="41765"/>
                  </a:cubicBezTo>
                  <a:lnTo>
                    <a:pt x="3660" y="41765"/>
                  </a:lnTo>
                  <a:cubicBezTo>
                    <a:pt x="4732" y="41765"/>
                    <a:pt x="5657" y="40989"/>
                    <a:pt x="5804" y="39953"/>
                  </a:cubicBezTo>
                  <a:lnTo>
                    <a:pt x="11461" y="4240"/>
                  </a:lnTo>
                  <a:cubicBezTo>
                    <a:pt x="11498" y="4092"/>
                    <a:pt x="11424" y="3944"/>
                    <a:pt x="11276" y="3907"/>
                  </a:cubicBezTo>
                  <a:lnTo>
                    <a:pt x="703" y="25"/>
                  </a:lnTo>
                  <a:cubicBezTo>
                    <a:pt x="672" y="10"/>
                    <a:pt x="635" y="1"/>
                    <a:pt x="5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2"/>
            <p:cNvSpPr/>
            <p:nvPr/>
          </p:nvSpPr>
          <p:spPr>
            <a:xfrm>
              <a:off x="3397300" y="3850150"/>
              <a:ext cx="427050" cy="427050"/>
            </a:xfrm>
            <a:custGeom>
              <a:rect b="b" l="l" r="r" t="t"/>
              <a:pathLst>
                <a:path extrusionOk="0" h="17082" w="17082">
                  <a:moveTo>
                    <a:pt x="8541" y="1"/>
                  </a:moveTo>
                  <a:cubicBezTo>
                    <a:pt x="3846" y="1"/>
                    <a:pt x="1" y="3809"/>
                    <a:pt x="1" y="8541"/>
                  </a:cubicBezTo>
                  <a:cubicBezTo>
                    <a:pt x="1" y="13236"/>
                    <a:pt x="3846" y="17081"/>
                    <a:pt x="8541" y="17081"/>
                  </a:cubicBezTo>
                  <a:cubicBezTo>
                    <a:pt x="13273" y="17081"/>
                    <a:pt x="17081" y="13236"/>
                    <a:pt x="17081" y="8541"/>
                  </a:cubicBezTo>
                  <a:cubicBezTo>
                    <a:pt x="17081" y="3809"/>
                    <a:pt x="13273" y="1"/>
                    <a:pt x="85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2"/>
            <p:cNvSpPr/>
            <p:nvPr/>
          </p:nvSpPr>
          <p:spPr>
            <a:xfrm>
              <a:off x="3389900" y="3841825"/>
              <a:ext cx="442750" cy="442750"/>
            </a:xfrm>
            <a:custGeom>
              <a:rect b="b" l="l" r="r" t="t"/>
              <a:pathLst>
                <a:path extrusionOk="0" h="17710" w="17710">
                  <a:moveTo>
                    <a:pt x="8837" y="629"/>
                  </a:moveTo>
                  <a:cubicBezTo>
                    <a:pt x="11129" y="629"/>
                    <a:pt x="13199" y="1554"/>
                    <a:pt x="14678" y="3032"/>
                  </a:cubicBezTo>
                  <a:cubicBezTo>
                    <a:pt x="16157" y="4548"/>
                    <a:pt x="17081" y="6582"/>
                    <a:pt x="17081" y="8874"/>
                  </a:cubicBezTo>
                  <a:cubicBezTo>
                    <a:pt x="17081" y="11129"/>
                    <a:pt x="16157" y="13199"/>
                    <a:pt x="14678" y="14678"/>
                  </a:cubicBezTo>
                  <a:cubicBezTo>
                    <a:pt x="13199" y="16194"/>
                    <a:pt x="11129" y="17081"/>
                    <a:pt x="8837" y="17081"/>
                  </a:cubicBezTo>
                  <a:cubicBezTo>
                    <a:pt x="6582" y="17081"/>
                    <a:pt x="4511" y="16194"/>
                    <a:pt x="3032" y="14678"/>
                  </a:cubicBezTo>
                  <a:cubicBezTo>
                    <a:pt x="1554" y="13199"/>
                    <a:pt x="629" y="11129"/>
                    <a:pt x="629" y="8874"/>
                  </a:cubicBezTo>
                  <a:cubicBezTo>
                    <a:pt x="629" y="6582"/>
                    <a:pt x="1554" y="4548"/>
                    <a:pt x="3032" y="3032"/>
                  </a:cubicBezTo>
                  <a:cubicBezTo>
                    <a:pt x="4511" y="1554"/>
                    <a:pt x="6582" y="629"/>
                    <a:pt x="8837" y="629"/>
                  </a:cubicBezTo>
                  <a:close/>
                  <a:moveTo>
                    <a:pt x="8837" y="1"/>
                  </a:moveTo>
                  <a:cubicBezTo>
                    <a:pt x="3957" y="1"/>
                    <a:pt x="1" y="3994"/>
                    <a:pt x="1" y="8874"/>
                  </a:cubicBezTo>
                  <a:cubicBezTo>
                    <a:pt x="1" y="13754"/>
                    <a:pt x="3957" y="17710"/>
                    <a:pt x="8837" y="17710"/>
                  </a:cubicBezTo>
                  <a:cubicBezTo>
                    <a:pt x="13754" y="17710"/>
                    <a:pt x="17710" y="13754"/>
                    <a:pt x="17710" y="8874"/>
                  </a:cubicBezTo>
                  <a:cubicBezTo>
                    <a:pt x="17710" y="3994"/>
                    <a:pt x="13754" y="1"/>
                    <a:pt x="88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2"/>
            <p:cNvSpPr/>
            <p:nvPr/>
          </p:nvSpPr>
          <p:spPr>
            <a:xfrm>
              <a:off x="4143175" y="5005475"/>
              <a:ext cx="265300" cy="191150"/>
            </a:xfrm>
            <a:custGeom>
              <a:rect b="b" l="l" r="r" t="t"/>
              <a:pathLst>
                <a:path extrusionOk="0" h="7646" w="10612">
                  <a:moveTo>
                    <a:pt x="4733" y="1"/>
                  </a:moveTo>
                  <a:lnTo>
                    <a:pt x="1" y="999"/>
                  </a:lnTo>
                  <a:lnTo>
                    <a:pt x="1" y="7580"/>
                  </a:lnTo>
                  <a:cubicBezTo>
                    <a:pt x="1" y="7580"/>
                    <a:pt x="3369" y="7646"/>
                    <a:pt x="6064" y="7646"/>
                  </a:cubicBezTo>
                  <a:cubicBezTo>
                    <a:pt x="7411" y="7646"/>
                    <a:pt x="8590" y="7629"/>
                    <a:pt x="9096" y="7580"/>
                  </a:cubicBezTo>
                  <a:cubicBezTo>
                    <a:pt x="10611" y="7395"/>
                    <a:pt x="9761" y="6397"/>
                    <a:pt x="9761" y="6397"/>
                  </a:cubicBezTo>
                  <a:lnTo>
                    <a:pt x="47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2"/>
            <p:cNvSpPr/>
            <p:nvPr/>
          </p:nvSpPr>
          <p:spPr>
            <a:xfrm>
              <a:off x="4135800" y="4997850"/>
              <a:ext cx="265275" cy="206375"/>
            </a:xfrm>
            <a:custGeom>
              <a:rect b="b" l="l" r="r" t="t"/>
              <a:pathLst>
                <a:path extrusionOk="0" h="8255" w="10611">
                  <a:moveTo>
                    <a:pt x="4887" y="640"/>
                  </a:moveTo>
                  <a:lnTo>
                    <a:pt x="9797" y="6887"/>
                  </a:lnTo>
                  <a:lnTo>
                    <a:pt x="9834" y="6887"/>
                  </a:lnTo>
                  <a:cubicBezTo>
                    <a:pt x="9834" y="6887"/>
                    <a:pt x="9871" y="6961"/>
                    <a:pt x="9908" y="7035"/>
                  </a:cubicBezTo>
                  <a:cubicBezTo>
                    <a:pt x="9945" y="7109"/>
                    <a:pt x="9982" y="7219"/>
                    <a:pt x="9982" y="7256"/>
                  </a:cubicBezTo>
                  <a:cubicBezTo>
                    <a:pt x="9982" y="7330"/>
                    <a:pt x="9982" y="7330"/>
                    <a:pt x="9908" y="7404"/>
                  </a:cubicBezTo>
                  <a:cubicBezTo>
                    <a:pt x="9834" y="7441"/>
                    <a:pt x="9686" y="7552"/>
                    <a:pt x="9354" y="7589"/>
                  </a:cubicBezTo>
                  <a:cubicBezTo>
                    <a:pt x="8873" y="7626"/>
                    <a:pt x="7690" y="7663"/>
                    <a:pt x="6359" y="7663"/>
                  </a:cubicBezTo>
                  <a:cubicBezTo>
                    <a:pt x="5028" y="7663"/>
                    <a:pt x="3512" y="7626"/>
                    <a:pt x="2329" y="7626"/>
                  </a:cubicBezTo>
                  <a:cubicBezTo>
                    <a:pt x="1564" y="7602"/>
                    <a:pt x="938" y="7578"/>
                    <a:pt x="592" y="7564"/>
                  </a:cubicBezTo>
                  <a:lnTo>
                    <a:pt x="592" y="7564"/>
                  </a:lnTo>
                  <a:lnTo>
                    <a:pt x="592" y="1563"/>
                  </a:lnTo>
                  <a:lnTo>
                    <a:pt x="4887" y="640"/>
                  </a:lnTo>
                  <a:close/>
                  <a:moveTo>
                    <a:pt x="5015" y="0"/>
                  </a:moveTo>
                  <a:cubicBezTo>
                    <a:pt x="4995" y="0"/>
                    <a:pt x="4975" y="3"/>
                    <a:pt x="4954" y="10"/>
                  </a:cubicBezTo>
                  <a:lnTo>
                    <a:pt x="222" y="1008"/>
                  </a:lnTo>
                  <a:cubicBezTo>
                    <a:pt x="111" y="1045"/>
                    <a:pt x="0" y="1193"/>
                    <a:pt x="0" y="1304"/>
                  </a:cubicBezTo>
                  <a:lnTo>
                    <a:pt x="0" y="7885"/>
                  </a:lnTo>
                  <a:cubicBezTo>
                    <a:pt x="0" y="8033"/>
                    <a:pt x="111" y="8181"/>
                    <a:pt x="296" y="8181"/>
                  </a:cubicBezTo>
                  <a:cubicBezTo>
                    <a:pt x="296" y="8181"/>
                    <a:pt x="3660" y="8255"/>
                    <a:pt x="6359" y="8255"/>
                  </a:cubicBezTo>
                  <a:cubicBezTo>
                    <a:pt x="7690" y="8255"/>
                    <a:pt x="8873" y="8255"/>
                    <a:pt x="9428" y="8181"/>
                  </a:cubicBezTo>
                  <a:cubicBezTo>
                    <a:pt x="9797" y="8144"/>
                    <a:pt x="10093" y="8033"/>
                    <a:pt x="10278" y="7885"/>
                  </a:cubicBezTo>
                  <a:cubicBezTo>
                    <a:pt x="10500" y="7737"/>
                    <a:pt x="10611" y="7478"/>
                    <a:pt x="10611" y="7256"/>
                  </a:cubicBezTo>
                  <a:cubicBezTo>
                    <a:pt x="10611" y="7035"/>
                    <a:pt x="10500" y="6850"/>
                    <a:pt x="10426" y="6739"/>
                  </a:cubicBezTo>
                  <a:cubicBezTo>
                    <a:pt x="10352" y="6591"/>
                    <a:pt x="10315" y="6517"/>
                    <a:pt x="10278" y="6517"/>
                  </a:cubicBezTo>
                  <a:lnTo>
                    <a:pt x="5250" y="121"/>
                  </a:lnTo>
                  <a:cubicBezTo>
                    <a:pt x="5190" y="61"/>
                    <a:pt x="5105" y="0"/>
                    <a:pt x="50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2"/>
            <p:cNvSpPr/>
            <p:nvPr/>
          </p:nvSpPr>
          <p:spPr>
            <a:xfrm>
              <a:off x="4008250" y="4063650"/>
              <a:ext cx="271750" cy="1028750"/>
            </a:xfrm>
            <a:custGeom>
              <a:rect b="b" l="l" r="r" t="t"/>
              <a:pathLst>
                <a:path extrusionOk="0" h="41150" w="10870">
                  <a:moveTo>
                    <a:pt x="10574" y="1"/>
                  </a:moveTo>
                  <a:lnTo>
                    <a:pt x="0" y="3883"/>
                  </a:lnTo>
                  <a:lnTo>
                    <a:pt x="5657" y="39559"/>
                  </a:lnTo>
                  <a:cubicBezTo>
                    <a:pt x="5805" y="40484"/>
                    <a:pt x="6581" y="41149"/>
                    <a:pt x="7505" y="41149"/>
                  </a:cubicBezTo>
                  <a:lnTo>
                    <a:pt x="8984" y="41149"/>
                  </a:lnTo>
                  <a:cubicBezTo>
                    <a:pt x="10019" y="41149"/>
                    <a:pt x="10870" y="40299"/>
                    <a:pt x="10870" y="39264"/>
                  </a:cubicBezTo>
                  <a:lnTo>
                    <a:pt x="105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2"/>
            <p:cNvSpPr/>
            <p:nvPr/>
          </p:nvSpPr>
          <p:spPr>
            <a:xfrm>
              <a:off x="3999925" y="4055650"/>
              <a:ext cx="287475" cy="1044125"/>
            </a:xfrm>
            <a:custGeom>
              <a:rect b="b" l="l" r="r" t="t"/>
              <a:pathLst>
                <a:path extrusionOk="0" h="41765" w="11499">
                  <a:moveTo>
                    <a:pt x="10577" y="764"/>
                  </a:moveTo>
                  <a:lnTo>
                    <a:pt x="10870" y="39584"/>
                  </a:lnTo>
                  <a:cubicBezTo>
                    <a:pt x="10870" y="40471"/>
                    <a:pt x="10167" y="41173"/>
                    <a:pt x="9317" y="41173"/>
                  </a:cubicBezTo>
                  <a:lnTo>
                    <a:pt x="7838" y="41173"/>
                  </a:lnTo>
                  <a:cubicBezTo>
                    <a:pt x="7062" y="41173"/>
                    <a:pt x="6396" y="40619"/>
                    <a:pt x="6285" y="39842"/>
                  </a:cubicBezTo>
                  <a:lnTo>
                    <a:pt x="666" y="4388"/>
                  </a:lnTo>
                  <a:lnTo>
                    <a:pt x="10577" y="764"/>
                  </a:lnTo>
                  <a:close/>
                  <a:moveTo>
                    <a:pt x="10902" y="1"/>
                  </a:moveTo>
                  <a:cubicBezTo>
                    <a:pt x="10863" y="1"/>
                    <a:pt x="10827" y="10"/>
                    <a:pt x="10796" y="25"/>
                  </a:cubicBezTo>
                  <a:lnTo>
                    <a:pt x="222" y="3907"/>
                  </a:lnTo>
                  <a:cubicBezTo>
                    <a:pt x="74" y="3944"/>
                    <a:pt x="0" y="4092"/>
                    <a:pt x="37" y="4240"/>
                  </a:cubicBezTo>
                  <a:lnTo>
                    <a:pt x="5657" y="39953"/>
                  </a:lnTo>
                  <a:cubicBezTo>
                    <a:pt x="5842" y="40989"/>
                    <a:pt x="6766" y="41765"/>
                    <a:pt x="7838" y="41765"/>
                  </a:cubicBezTo>
                  <a:lnTo>
                    <a:pt x="9317" y="41765"/>
                  </a:lnTo>
                  <a:cubicBezTo>
                    <a:pt x="10500" y="41765"/>
                    <a:pt x="11498" y="40804"/>
                    <a:pt x="11498" y="39584"/>
                  </a:cubicBezTo>
                  <a:lnTo>
                    <a:pt x="11203" y="321"/>
                  </a:lnTo>
                  <a:cubicBezTo>
                    <a:pt x="11203" y="210"/>
                    <a:pt x="11129" y="99"/>
                    <a:pt x="11055" y="62"/>
                  </a:cubicBezTo>
                  <a:cubicBezTo>
                    <a:pt x="11011" y="19"/>
                    <a:pt x="10955" y="1"/>
                    <a:pt x="109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2"/>
            <p:cNvSpPr/>
            <p:nvPr/>
          </p:nvSpPr>
          <p:spPr>
            <a:xfrm>
              <a:off x="3844650" y="3850150"/>
              <a:ext cx="427950" cy="427050"/>
            </a:xfrm>
            <a:custGeom>
              <a:rect b="b" l="l" r="r" t="t"/>
              <a:pathLst>
                <a:path extrusionOk="0" h="17082" w="17118">
                  <a:moveTo>
                    <a:pt x="8541" y="1"/>
                  </a:moveTo>
                  <a:cubicBezTo>
                    <a:pt x="3845" y="1"/>
                    <a:pt x="0" y="3809"/>
                    <a:pt x="0" y="8541"/>
                  </a:cubicBezTo>
                  <a:cubicBezTo>
                    <a:pt x="0" y="13236"/>
                    <a:pt x="3845" y="17081"/>
                    <a:pt x="8541" y="17081"/>
                  </a:cubicBezTo>
                  <a:cubicBezTo>
                    <a:pt x="13273" y="17081"/>
                    <a:pt x="17118" y="13236"/>
                    <a:pt x="17118" y="8541"/>
                  </a:cubicBezTo>
                  <a:cubicBezTo>
                    <a:pt x="17118" y="3809"/>
                    <a:pt x="13273" y="1"/>
                    <a:pt x="85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2"/>
            <p:cNvSpPr/>
            <p:nvPr/>
          </p:nvSpPr>
          <p:spPr>
            <a:xfrm>
              <a:off x="3837250" y="3841825"/>
              <a:ext cx="442750" cy="442750"/>
            </a:xfrm>
            <a:custGeom>
              <a:rect b="b" l="l" r="r" t="t"/>
              <a:pathLst>
                <a:path extrusionOk="0" h="17710" w="17710">
                  <a:moveTo>
                    <a:pt x="8837" y="629"/>
                  </a:moveTo>
                  <a:cubicBezTo>
                    <a:pt x="11129" y="629"/>
                    <a:pt x="13199" y="1554"/>
                    <a:pt x="14678" y="3032"/>
                  </a:cubicBezTo>
                  <a:cubicBezTo>
                    <a:pt x="16157" y="4548"/>
                    <a:pt x="17081" y="6582"/>
                    <a:pt x="17081" y="8874"/>
                  </a:cubicBezTo>
                  <a:cubicBezTo>
                    <a:pt x="17081" y="11129"/>
                    <a:pt x="16157" y="13199"/>
                    <a:pt x="14678" y="14678"/>
                  </a:cubicBezTo>
                  <a:cubicBezTo>
                    <a:pt x="13199" y="16194"/>
                    <a:pt x="11129" y="17081"/>
                    <a:pt x="8837" y="17081"/>
                  </a:cubicBezTo>
                  <a:cubicBezTo>
                    <a:pt x="6581" y="17081"/>
                    <a:pt x="4511" y="16194"/>
                    <a:pt x="3032" y="14678"/>
                  </a:cubicBezTo>
                  <a:cubicBezTo>
                    <a:pt x="1553" y="13199"/>
                    <a:pt x="629" y="11129"/>
                    <a:pt x="629" y="8874"/>
                  </a:cubicBezTo>
                  <a:cubicBezTo>
                    <a:pt x="629" y="6582"/>
                    <a:pt x="1553" y="4548"/>
                    <a:pt x="3032" y="3032"/>
                  </a:cubicBezTo>
                  <a:cubicBezTo>
                    <a:pt x="4511" y="1554"/>
                    <a:pt x="6581" y="629"/>
                    <a:pt x="8837" y="629"/>
                  </a:cubicBezTo>
                  <a:close/>
                  <a:moveTo>
                    <a:pt x="8837" y="1"/>
                  </a:moveTo>
                  <a:cubicBezTo>
                    <a:pt x="3956" y="1"/>
                    <a:pt x="1" y="3994"/>
                    <a:pt x="1" y="8874"/>
                  </a:cubicBezTo>
                  <a:cubicBezTo>
                    <a:pt x="1" y="13754"/>
                    <a:pt x="3956" y="17710"/>
                    <a:pt x="8837" y="17710"/>
                  </a:cubicBezTo>
                  <a:cubicBezTo>
                    <a:pt x="13754" y="17710"/>
                    <a:pt x="17710" y="13754"/>
                    <a:pt x="17710" y="8874"/>
                  </a:cubicBezTo>
                  <a:cubicBezTo>
                    <a:pt x="17710" y="3994"/>
                    <a:pt x="13754" y="1"/>
                    <a:pt x="88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2"/>
            <p:cNvSpPr/>
            <p:nvPr/>
          </p:nvSpPr>
          <p:spPr>
            <a:xfrm>
              <a:off x="3685675" y="2397200"/>
              <a:ext cx="332750" cy="450150"/>
            </a:xfrm>
            <a:custGeom>
              <a:rect b="b" l="l" r="r" t="t"/>
              <a:pathLst>
                <a:path extrusionOk="0" h="18006" w="13310">
                  <a:moveTo>
                    <a:pt x="6433" y="1"/>
                  </a:moveTo>
                  <a:cubicBezTo>
                    <a:pt x="5657" y="1"/>
                    <a:pt x="4881" y="112"/>
                    <a:pt x="4252" y="333"/>
                  </a:cubicBezTo>
                  <a:cubicBezTo>
                    <a:pt x="0" y="2034"/>
                    <a:pt x="1442" y="9280"/>
                    <a:pt x="2034" y="12755"/>
                  </a:cubicBezTo>
                  <a:cubicBezTo>
                    <a:pt x="2516" y="15718"/>
                    <a:pt x="5405" y="18006"/>
                    <a:pt x="8369" y="18006"/>
                  </a:cubicBezTo>
                  <a:cubicBezTo>
                    <a:pt x="8586" y="18006"/>
                    <a:pt x="8804" y="17994"/>
                    <a:pt x="9021" y="17968"/>
                  </a:cubicBezTo>
                  <a:cubicBezTo>
                    <a:pt x="13125" y="17525"/>
                    <a:pt x="13310" y="12534"/>
                    <a:pt x="13162" y="9391"/>
                  </a:cubicBezTo>
                  <a:cubicBezTo>
                    <a:pt x="12903" y="4770"/>
                    <a:pt x="12090" y="38"/>
                    <a:pt x="64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2"/>
            <p:cNvSpPr/>
            <p:nvPr/>
          </p:nvSpPr>
          <p:spPr>
            <a:xfrm>
              <a:off x="3710625" y="2388875"/>
              <a:ext cx="312425" cy="466800"/>
            </a:xfrm>
            <a:custGeom>
              <a:rect b="b" l="l" r="r" t="t"/>
              <a:pathLst>
                <a:path extrusionOk="0" h="18672" w="12497">
                  <a:moveTo>
                    <a:pt x="5435" y="629"/>
                  </a:moveTo>
                  <a:cubicBezTo>
                    <a:pt x="6803" y="629"/>
                    <a:pt x="7838" y="925"/>
                    <a:pt x="8689" y="1406"/>
                  </a:cubicBezTo>
                  <a:cubicBezTo>
                    <a:pt x="9909" y="2145"/>
                    <a:pt x="10648" y="3365"/>
                    <a:pt x="11092" y="4807"/>
                  </a:cubicBezTo>
                  <a:cubicBezTo>
                    <a:pt x="11572" y="6286"/>
                    <a:pt x="11757" y="8023"/>
                    <a:pt x="11831" y="9761"/>
                  </a:cubicBezTo>
                  <a:cubicBezTo>
                    <a:pt x="11868" y="10168"/>
                    <a:pt x="11868" y="10648"/>
                    <a:pt x="11868" y="11129"/>
                  </a:cubicBezTo>
                  <a:cubicBezTo>
                    <a:pt x="11868" y="12645"/>
                    <a:pt x="11720" y="14309"/>
                    <a:pt x="11129" y="15602"/>
                  </a:cubicBezTo>
                  <a:cubicBezTo>
                    <a:pt x="10870" y="16231"/>
                    <a:pt x="10463" y="16786"/>
                    <a:pt x="9983" y="17229"/>
                  </a:cubicBezTo>
                  <a:cubicBezTo>
                    <a:pt x="9465" y="17636"/>
                    <a:pt x="8837" y="17932"/>
                    <a:pt x="8023" y="18006"/>
                  </a:cubicBezTo>
                  <a:cubicBezTo>
                    <a:pt x="7801" y="18043"/>
                    <a:pt x="7617" y="18043"/>
                    <a:pt x="7395" y="18043"/>
                  </a:cubicBezTo>
                  <a:cubicBezTo>
                    <a:pt x="5990" y="18043"/>
                    <a:pt x="4585" y="17488"/>
                    <a:pt x="3476" y="16601"/>
                  </a:cubicBezTo>
                  <a:cubicBezTo>
                    <a:pt x="2367" y="15676"/>
                    <a:pt x="1553" y="14419"/>
                    <a:pt x="1332" y="13052"/>
                  </a:cubicBezTo>
                  <a:cubicBezTo>
                    <a:pt x="1073" y="11462"/>
                    <a:pt x="629" y="9059"/>
                    <a:pt x="629" y="6840"/>
                  </a:cubicBezTo>
                  <a:cubicBezTo>
                    <a:pt x="629" y="5509"/>
                    <a:pt x="777" y="4216"/>
                    <a:pt x="1221" y="3217"/>
                  </a:cubicBezTo>
                  <a:cubicBezTo>
                    <a:pt x="1627" y="2182"/>
                    <a:pt x="2293" y="1406"/>
                    <a:pt x="3365" y="962"/>
                  </a:cubicBezTo>
                  <a:cubicBezTo>
                    <a:pt x="3957" y="740"/>
                    <a:pt x="4659" y="629"/>
                    <a:pt x="5398" y="629"/>
                  </a:cubicBezTo>
                  <a:close/>
                  <a:moveTo>
                    <a:pt x="5398" y="1"/>
                  </a:moveTo>
                  <a:cubicBezTo>
                    <a:pt x="4585" y="1"/>
                    <a:pt x="3809" y="149"/>
                    <a:pt x="3143" y="408"/>
                  </a:cubicBezTo>
                  <a:cubicBezTo>
                    <a:pt x="1886" y="888"/>
                    <a:pt x="1110" y="1812"/>
                    <a:pt x="629" y="2959"/>
                  </a:cubicBezTo>
                  <a:cubicBezTo>
                    <a:pt x="149" y="4105"/>
                    <a:pt x="1" y="5473"/>
                    <a:pt x="1" y="6840"/>
                  </a:cubicBezTo>
                  <a:cubicBezTo>
                    <a:pt x="1" y="9133"/>
                    <a:pt x="481" y="11573"/>
                    <a:pt x="740" y="13162"/>
                  </a:cubicBezTo>
                  <a:cubicBezTo>
                    <a:pt x="999" y="14715"/>
                    <a:pt x="1886" y="16083"/>
                    <a:pt x="3069" y="17081"/>
                  </a:cubicBezTo>
                  <a:cubicBezTo>
                    <a:pt x="4289" y="18043"/>
                    <a:pt x="5842" y="18671"/>
                    <a:pt x="7395" y="18671"/>
                  </a:cubicBezTo>
                  <a:cubicBezTo>
                    <a:pt x="7617" y="18671"/>
                    <a:pt x="7838" y="18634"/>
                    <a:pt x="8060" y="18634"/>
                  </a:cubicBezTo>
                  <a:cubicBezTo>
                    <a:pt x="9021" y="18523"/>
                    <a:pt x="9761" y="18190"/>
                    <a:pt x="10352" y="17673"/>
                  </a:cubicBezTo>
                  <a:cubicBezTo>
                    <a:pt x="11277" y="16970"/>
                    <a:pt x="11794" y="15861"/>
                    <a:pt x="12090" y="14715"/>
                  </a:cubicBezTo>
                  <a:cubicBezTo>
                    <a:pt x="12423" y="13569"/>
                    <a:pt x="12497" y="12312"/>
                    <a:pt x="12497" y="11129"/>
                  </a:cubicBezTo>
                  <a:cubicBezTo>
                    <a:pt x="12497" y="10648"/>
                    <a:pt x="12497" y="10168"/>
                    <a:pt x="12460" y="9724"/>
                  </a:cubicBezTo>
                  <a:cubicBezTo>
                    <a:pt x="12312" y="7395"/>
                    <a:pt x="12053" y="4992"/>
                    <a:pt x="11092" y="3143"/>
                  </a:cubicBezTo>
                  <a:cubicBezTo>
                    <a:pt x="10611" y="2219"/>
                    <a:pt x="9909" y="1443"/>
                    <a:pt x="8985" y="888"/>
                  </a:cubicBezTo>
                  <a:cubicBezTo>
                    <a:pt x="8060" y="334"/>
                    <a:pt x="6877" y="38"/>
                    <a:pt x="54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2"/>
            <p:cNvSpPr/>
            <p:nvPr/>
          </p:nvSpPr>
          <p:spPr>
            <a:xfrm>
              <a:off x="3762400" y="2725350"/>
              <a:ext cx="136800" cy="153425"/>
            </a:xfrm>
            <a:custGeom>
              <a:rect b="b" l="l" r="r" t="t"/>
              <a:pathLst>
                <a:path extrusionOk="0" h="6137" w="5472">
                  <a:moveTo>
                    <a:pt x="1639" y="0"/>
                  </a:moveTo>
                  <a:cubicBezTo>
                    <a:pt x="994" y="0"/>
                    <a:pt x="403" y="187"/>
                    <a:pt x="0" y="702"/>
                  </a:cubicBezTo>
                  <a:lnTo>
                    <a:pt x="444" y="5730"/>
                  </a:lnTo>
                  <a:lnTo>
                    <a:pt x="5250" y="6136"/>
                  </a:lnTo>
                  <a:lnTo>
                    <a:pt x="5472" y="1330"/>
                  </a:lnTo>
                  <a:cubicBezTo>
                    <a:pt x="5472" y="1330"/>
                    <a:pt x="3360" y="0"/>
                    <a:pt x="16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2"/>
            <p:cNvSpPr/>
            <p:nvPr/>
          </p:nvSpPr>
          <p:spPr>
            <a:xfrm>
              <a:off x="3755000" y="2717000"/>
              <a:ext cx="151600" cy="169525"/>
            </a:xfrm>
            <a:custGeom>
              <a:rect b="b" l="l" r="r" t="t"/>
              <a:pathLst>
                <a:path extrusionOk="0" h="6781" w="6064">
                  <a:moveTo>
                    <a:pt x="1923" y="629"/>
                  </a:moveTo>
                  <a:cubicBezTo>
                    <a:pt x="2699" y="629"/>
                    <a:pt x="3660" y="925"/>
                    <a:pt x="4363" y="1257"/>
                  </a:cubicBezTo>
                  <a:cubicBezTo>
                    <a:pt x="4732" y="1442"/>
                    <a:pt x="5028" y="1590"/>
                    <a:pt x="5250" y="1701"/>
                  </a:cubicBezTo>
                  <a:cubicBezTo>
                    <a:pt x="5321" y="1749"/>
                    <a:pt x="5377" y="1781"/>
                    <a:pt x="5428" y="1807"/>
                  </a:cubicBezTo>
                  <a:lnTo>
                    <a:pt x="5428" y="1807"/>
                  </a:lnTo>
                  <a:lnTo>
                    <a:pt x="5250" y="6138"/>
                  </a:lnTo>
                  <a:lnTo>
                    <a:pt x="998" y="5768"/>
                  </a:lnTo>
                  <a:lnTo>
                    <a:pt x="638" y="1112"/>
                  </a:lnTo>
                  <a:lnTo>
                    <a:pt x="638" y="1112"/>
                  </a:lnTo>
                  <a:cubicBezTo>
                    <a:pt x="779" y="950"/>
                    <a:pt x="963" y="838"/>
                    <a:pt x="1146" y="777"/>
                  </a:cubicBezTo>
                  <a:cubicBezTo>
                    <a:pt x="1368" y="666"/>
                    <a:pt x="1664" y="629"/>
                    <a:pt x="1923" y="629"/>
                  </a:cubicBezTo>
                  <a:close/>
                  <a:moveTo>
                    <a:pt x="1923" y="0"/>
                  </a:moveTo>
                  <a:cubicBezTo>
                    <a:pt x="1590" y="0"/>
                    <a:pt x="1257" y="74"/>
                    <a:pt x="925" y="185"/>
                  </a:cubicBezTo>
                  <a:cubicBezTo>
                    <a:pt x="592" y="333"/>
                    <a:pt x="296" y="518"/>
                    <a:pt x="74" y="814"/>
                  </a:cubicBezTo>
                  <a:cubicBezTo>
                    <a:pt x="0" y="888"/>
                    <a:pt x="0" y="962"/>
                    <a:pt x="0" y="1036"/>
                  </a:cubicBezTo>
                  <a:lnTo>
                    <a:pt x="407" y="6064"/>
                  </a:lnTo>
                  <a:cubicBezTo>
                    <a:pt x="444" y="6212"/>
                    <a:pt x="555" y="6359"/>
                    <a:pt x="703" y="6359"/>
                  </a:cubicBezTo>
                  <a:lnTo>
                    <a:pt x="5509" y="6766"/>
                  </a:lnTo>
                  <a:cubicBezTo>
                    <a:pt x="5539" y="6776"/>
                    <a:pt x="5566" y="6781"/>
                    <a:pt x="5591" y="6781"/>
                  </a:cubicBezTo>
                  <a:cubicBezTo>
                    <a:pt x="5659" y="6781"/>
                    <a:pt x="5714" y="6746"/>
                    <a:pt x="5768" y="6692"/>
                  </a:cubicBezTo>
                  <a:cubicBezTo>
                    <a:pt x="5805" y="6655"/>
                    <a:pt x="5842" y="6581"/>
                    <a:pt x="5842" y="6470"/>
                  </a:cubicBezTo>
                  <a:lnTo>
                    <a:pt x="6063" y="1664"/>
                  </a:lnTo>
                  <a:cubicBezTo>
                    <a:pt x="6063" y="1553"/>
                    <a:pt x="6026" y="1442"/>
                    <a:pt x="5916" y="1405"/>
                  </a:cubicBezTo>
                  <a:cubicBezTo>
                    <a:pt x="5916" y="1368"/>
                    <a:pt x="5398" y="1036"/>
                    <a:pt x="4622" y="703"/>
                  </a:cubicBezTo>
                  <a:cubicBezTo>
                    <a:pt x="3845" y="370"/>
                    <a:pt x="2884" y="0"/>
                    <a:pt x="19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52"/>
            <p:cNvSpPr/>
            <p:nvPr/>
          </p:nvSpPr>
          <p:spPr>
            <a:xfrm>
              <a:off x="3642950" y="2338775"/>
              <a:ext cx="450350" cy="524625"/>
            </a:xfrm>
            <a:custGeom>
              <a:rect b="b" l="l" r="r" t="t"/>
              <a:pathLst>
                <a:path extrusionOk="0" h="20985" w="18014">
                  <a:moveTo>
                    <a:pt x="11262" y="9730"/>
                  </a:moveTo>
                  <a:cubicBezTo>
                    <a:pt x="11883" y="9730"/>
                    <a:pt x="12619" y="11617"/>
                    <a:pt x="12727" y="11913"/>
                  </a:cubicBezTo>
                  <a:cubicBezTo>
                    <a:pt x="12727" y="12911"/>
                    <a:pt x="12616" y="14538"/>
                    <a:pt x="12357" y="15092"/>
                  </a:cubicBezTo>
                  <a:cubicBezTo>
                    <a:pt x="12209" y="15351"/>
                    <a:pt x="11913" y="15647"/>
                    <a:pt x="11544" y="15906"/>
                  </a:cubicBezTo>
                  <a:cubicBezTo>
                    <a:pt x="12024" y="15277"/>
                    <a:pt x="12172" y="14760"/>
                    <a:pt x="11728" y="14686"/>
                  </a:cubicBezTo>
                  <a:cubicBezTo>
                    <a:pt x="10250" y="14464"/>
                    <a:pt x="10028" y="13429"/>
                    <a:pt x="10656" y="10693"/>
                  </a:cubicBezTo>
                  <a:cubicBezTo>
                    <a:pt x="10817" y="9991"/>
                    <a:pt x="11032" y="9730"/>
                    <a:pt x="11262" y="9730"/>
                  </a:cubicBezTo>
                  <a:close/>
                  <a:moveTo>
                    <a:pt x="6846" y="1"/>
                  </a:moveTo>
                  <a:cubicBezTo>
                    <a:pt x="3183" y="1"/>
                    <a:pt x="1" y="4529"/>
                    <a:pt x="1229" y="9658"/>
                  </a:cubicBezTo>
                  <a:cubicBezTo>
                    <a:pt x="1931" y="12652"/>
                    <a:pt x="3743" y="17348"/>
                    <a:pt x="7144" y="18272"/>
                  </a:cubicBezTo>
                  <a:cubicBezTo>
                    <a:pt x="7305" y="18314"/>
                    <a:pt x="7471" y="18333"/>
                    <a:pt x="7640" y="18333"/>
                  </a:cubicBezTo>
                  <a:cubicBezTo>
                    <a:pt x="8367" y="18333"/>
                    <a:pt x="9153" y="17975"/>
                    <a:pt x="9843" y="17496"/>
                  </a:cubicBezTo>
                  <a:lnTo>
                    <a:pt x="9843" y="17496"/>
                  </a:lnTo>
                  <a:cubicBezTo>
                    <a:pt x="9806" y="17606"/>
                    <a:pt x="9806" y="17717"/>
                    <a:pt x="9806" y="17828"/>
                  </a:cubicBezTo>
                  <a:cubicBezTo>
                    <a:pt x="10019" y="18643"/>
                    <a:pt x="9824" y="20985"/>
                    <a:pt x="11498" y="20985"/>
                  </a:cubicBezTo>
                  <a:cubicBezTo>
                    <a:pt x="11571" y="20985"/>
                    <a:pt x="11648" y="20980"/>
                    <a:pt x="11728" y="20971"/>
                  </a:cubicBezTo>
                  <a:cubicBezTo>
                    <a:pt x="13614" y="20749"/>
                    <a:pt x="14871" y="17422"/>
                    <a:pt x="14871" y="15943"/>
                  </a:cubicBezTo>
                  <a:cubicBezTo>
                    <a:pt x="14871" y="14464"/>
                    <a:pt x="13392" y="13614"/>
                    <a:pt x="13392" y="13614"/>
                  </a:cubicBezTo>
                  <a:lnTo>
                    <a:pt x="12985" y="7957"/>
                  </a:lnTo>
                  <a:cubicBezTo>
                    <a:pt x="12985" y="7957"/>
                    <a:pt x="14649" y="7957"/>
                    <a:pt x="16313" y="5887"/>
                  </a:cubicBezTo>
                  <a:cubicBezTo>
                    <a:pt x="18013" y="3779"/>
                    <a:pt x="11285" y="230"/>
                    <a:pt x="7107" y="8"/>
                  </a:cubicBezTo>
                  <a:cubicBezTo>
                    <a:pt x="7020" y="3"/>
                    <a:pt x="6933" y="1"/>
                    <a:pt x="68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52"/>
            <p:cNvSpPr/>
            <p:nvPr/>
          </p:nvSpPr>
          <p:spPr>
            <a:xfrm>
              <a:off x="3658875" y="2330650"/>
              <a:ext cx="406700" cy="540725"/>
            </a:xfrm>
            <a:custGeom>
              <a:rect b="b" l="l" r="r" t="t"/>
              <a:pathLst>
                <a:path extrusionOk="0" h="21629" w="16268">
                  <a:moveTo>
                    <a:pt x="10685" y="10389"/>
                  </a:moveTo>
                  <a:cubicBezTo>
                    <a:pt x="10796" y="10463"/>
                    <a:pt x="10907" y="10574"/>
                    <a:pt x="11018" y="10759"/>
                  </a:cubicBezTo>
                  <a:cubicBezTo>
                    <a:pt x="11376" y="11248"/>
                    <a:pt x="11677" y="11966"/>
                    <a:pt x="11794" y="12256"/>
                  </a:cubicBezTo>
                  <a:lnTo>
                    <a:pt x="11794" y="12256"/>
                  </a:lnTo>
                  <a:cubicBezTo>
                    <a:pt x="11793" y="12736"/>
                    <a:pt x="11756" y="13392"/>
                    <a:pt x="11683" y="13976"/>
                  </a:cubicBezTo>
                  <a:cubicBezTo>
                    <a:pt x="11646" y="14271"/>
                    <a:pt x="11609" y="14530"/>
                    <a:pt x="11572" y="14752"/>
                  </a:cubicBezTo>
                  <a:cubicBezTo>
                    <a:pt x="11562" y="14821"/>
                    <a:pt x="11550" y="14885"/>
                    <a:pt x="11536" y="14943"/>
                  </a:cubicBezTo>
                  <a:lnTo>
                    <a:pt x="11536" y="14943"/>
                  </a:lnTo>
                  <a:cubicBezTo>
                    <a:pt x="11524" y="14928"/>
                    <a:pt x="11512" y="14914"/>
                    <a:pt x="11498" y="14900"/>
                  </a:cubicBezTo>
                  <a:cubicBezTo>
                    <a:pt x="11424" y="14789"/>
                    <a:pt x="11276" y="14715"/>
                    <a:pt x="11128" y="14715"/>
                  </a:cubicBezTo>
                  <a:cubicBezTo>
                    <a:pt x="10685" y="14641"/>
                    <a:pt x="10426" y="14493"/>
                    <a:pt x="10278" y="14308"/>
                  </a:cubicBezTo>
                  <a:cubicBezTo>
                    <a:pt x="10093" y="14124"/>
                    <a:pt x="9982" y="13791"/>
                    <a:pt x="9982" y="13273"/>
                  </a:cubicBezTo>
                  <a:cubicBezTo>
                    <a:pt x="9982" y="12756"/>
                    <a:pt x="10093" y="12016"/>
                    <a:pt x="10315" y="11092"/>
                  </a:cubicBezTo>
                  <a:cubicBezTo>
                    <a:pt x="10389" y="10759"/>
                    <a:pt x="10500" y="10537"/>
                    <a:pt x="10574" y="10463"/>
                  </a:cubicBezTo>
                  <a:lnTo>
                    <a:pt x="10611" y="10389"/>
                  </a:lnTo>
                  <a:close/>
                  <a:moveTo>
                    <a:pt x="6433" y="629"/>
                  </a:moveTo>
                  <a:cubicBezTo>
                    <a:pt x="8245" y="740"/>
                    <a:pt x="10611" y="1480"/>
                    <a:pt x="12459" y="2478"/>
                  </a:cubicBezTo>
                  <a:cubicBezTo>
                    <a:pt x="13384" y="2958"/>
                    <a:pt x="14234" y="3513"/>
                    <a:pt x="14789" y="4031"/>
                  </a:cubicBezTo>
                  <a:cubicBezTo>
                    <a:pt x="15084" y="4289"/>
                    <a:pt x="15306" y="4585"/>
                    <a:pt x="15417" y="4807"/>
                  </a:cubicBezTo>
                  <a:cubicBezTo>
                    <a:pt x="15565" y="5066"/>
                    <a:pt x="15639" y="5288"/>
                    <a:pt x="15639" y="5472"/>
                  </a:cubicBezTo>
                  <a:cubicBezTo>
                    <a:pt x="15639" y="5657"/>
                    <a:pt x="15602" y="5842"/>
                    <a:pt x="15454" y="5990"/>
                  </a:cubicBezTo>
                  <a:cubicBezTo>
                    <a:pt x="14641" y="7025"/>
                    <a:pt x="13864" y="7506"/>
                    <a:pt x="13273" y="7765"/>
                  </a:cubicBezTo>
                  <a:cubicBezTo>
                    <a:pt x="12977" y="7875"/>
                    <a:pt x="12718" y="7912"/>
                    <a:pt x="12570" y="7949"/>
                  </a:cubicBezTo>
                  <a:cubicBezTo>
                    <a:pt x="12496" y="7986"/>
                    <a:pt x="12422" y="7986"/>
                    <a:pt x="12385" y="7986"/>
                  </a:cubicBezTo>
                  <a:lnTo>
                    <a:pt x="12348" y="7986"/>
                  </a:lnTo>
                  <a:cubicBezTo>
                    <a:pt x="12238" y="7986"/>
                    <a:pt x="12164" y="8023"/>
                    <a:pt x="12090" y="8097"/>
                  </a:cubicBezTo>
                  <a:cubicBezTo>
                    <a:pt x="12053" y="8134"/>
                    <a:pt x="12016" y="8245"/>
                    <a:pt x="12016" y="8319"/>
                  </a:cubicBezTo>
                  <a:lnTo>
                    <a:pt x="12294" y="11868"/>
                  </a:lnTo>
                  <a:lnTo>
                    <a:pt x="12294" y="11868"/>
                  </a:lnTo>
                  <a:cubicBezTo>
                    <a:pt x="12196" y="11621"/>
                    <a:pt x="12030" y="11256"/>
                    <a:pt x="11831" y="10907"/>
                  </a:cubicBezTo>
                  <a:cubicBezTo>
                    <a:pt x="11683" y="10648"/>
                    <a:pt x="11535" y="10389"/>
                    <a:pt x="11350" y="10168"/>
                  </a:cubicBezTo>
                  <a:cubicBezTo>
                    <a:pt x="11239" y="10057"/>
                    <a:pt x="11165" y="9946"/>
                    <a:pt x="11055" y="9872"/>
                  </a:cubicBezTo>
                  <a:cubicBezTo>
                    <a:pt x="10907" y="9798"/>
                    <a:pt x="10796" y="9761"/>
                    <a:pt x="10648" y="9761"/>
                  </a:cubicBezTo>
                  <a:cubicBezTo>
                    <a:pt x="10500" y="9761"/>
                    <a:pt x="10389" y="9798"/>
                    <a:pt x="10278" y="9872"/>
                  </a:cubicBezTo>
                  <a:cubicBezTo>
                    <a:pt x="10130" y="9946"/>
                    <a:pt x="10056" y="10094"/>
                    <a:pt x="9945" y="10279"/>
                  </a:cubicBezTo>
                  <a:cubicBezTo>
                    <a:pt x="9871" y="10463"/>
                    <a:pt x="9798" y="10685"/>
                    <a:pt x="9724" y="10944"/>
                  </a:cubicBezTo>
                  <a:cubicBezTo>
                    <a:pt x="9502" y="11905"/>
                    <a:pt x="9391" y="12645"/>
                    <a:pt x="9391" y="13273"/>
                  </a:cubicBezTo>
                  <a:cubicBezTo>
                    <a:pt x="9391" y="13865"/>
                    <a:pt x="9502" y="14345"/>
                    <a:pt x="9798" y="14678"/>
                  </a:cubicBezTo>
                  <a:cubicBezTo>
                    <a:pt x="10056" y="15048"/>
                    <a:pt x="10500" y="15233"/>
                    <a:pt x="11018" y="15307"/>
                  </a:cubicBezTo>
                  <a:lnTo>
                    <a:pt x="11055" y="15307"/>
                  </a:lnTo>
                  <a:cubicBezTo>
                    <a:pt x="11055" y="15344"/>
                    <a:pt x="11018" y="15454"/>
                    <a:pt x="10944" y="15602"/>
                  </a:cubicBezTo>
                  <a:cubicBezTo>
                    <a:pt x="10907" y="15713"/>
                    <a:pt x="10796" y="15898"/>
                    <a:pt x="10648" y="16046"/>
                  </a:cubicBezTo>
                  <a:cubicBezTo>
                    <a:pt x="10574" y="16194"/>
                    <a:pt x="10574" y="16379"/>
                    <a:pt x="10685" y="16453"/>
                  </a:cubicBezTo>
                  <a:cubicBezTo>
                    <a:pt x="10749" y="16517"/>
                    <a:pt x="10839" y="16557"/>
                    <a:pt x="10924" y="16557"/>
                  </a:cubicBezTo>
                  <a:cubicBezTo>
                    <a:pt x="10986" y="16557"/>
                    <a:pt x="11045" y="16536"/>
                    <a:pt x="11091" y="16490"/>
                  </a:cubicBezTo>
                  <a:cubicBezTo>
                    <a:pt x="11461" y="16194"/>
                    <a:pt x="11794" y="15898"/>
                    <a:pt x="11979" y="15565"/>
                  </a:cubicBezTo>
                  <a:cubicBezTo>
                    <a:pt x="12090" y="15381"/>
                    <a:pt x="12127" y="15159"/>
                    <a:pt x="12201" y="14900"/>
                  </a:cubicBezTo>
                  <a:cubicBezTo>
                    <a:pt x="12303" y="14362"/>
                    <a:pt x="12352" y="13665"/>
                    <a:pt x="12385" y="13029"/>
                  </a:cubicBezTo>
                  <a:lnTo>
                    <a:pt x="12385" y="13029"/>
                  </a:lnTo>
                  <a:lnTo>
                    <a:pt x="12459" y="13976"/>
                  </a:lnTo>
                  <a:cubicBezTo>
                    <a:pt x="12459" y="14087"/>
                    <a:pt x="12496" y="14160"/>
                    <a:pt x="12607" y="14234"/>
                  </a:cubicBezTo>
                  <a:cubicBezTo>
                    <a:pt x="12681" y="14271"/>
                    <a:pt x="13014" y="14493"/>
                    <a:pt x="13310" y="14826"/>
                  </a:cubicBezTo>
                  <a:cubicBezTo>
                    <a:pt x="13642" y="15196"/>
                    <a:pt x="13901" y="15676"/>
                    <a:pt x="13901" y="16268"/>
                  </a:cubicBezTo>
                  <a:cubicBezTo>
                    <a:pt x="13901" y="16933"/>
                    <a:pt x="13605" y="18116"/>
                    <a:pt x="13088" y="19115"/>
                  </a:cubicBezTo>
                  <a:cubicBezTo>
                    <a:pt x="12829" y="19595"/>
                    <a:pt x="12496" y="20076"/>
                    <a:pt x="12164" y="20409"/>
                  </a:cubicBezTo>
                  <a:cubicBezTo>
                    <a:pt x="11794" y="20741"/>
                    <a:pt x="11424" y="20963"/>
                    <a:pt x="11055" y="21000"/>
                  </a:cubicBezTo>
                  <a:lnTo>
                    <a:pt x="10870" y="21000"/>
                  </a:lnTo>
                  <a:cubicBezTo>
                    <a:pt x="10500" y="21000"/>
                    <a:pt x="10315" y="20889"/>
                    <a:pt x="10167" y="20704"/>
                  </a:cubicBezTo>
                  <a:cubicBezTo>
                    <a:pt x="9908" y="20446"/>
                    <a:pt x="9761" y="19965"/>
                    <a:pt x="9687" y="19447"/>
                  </a:cubicBezTo>
                  <a:cubicBezTo>
                    <a:pt x="9576" y="18930"/>
                    <a:pt x="9576" y="18449"/>
                    <a:pt x="9502" y="18079"/>
                  </a:cubicBezTo>
                  <a:lnTo>
                    <a:pt x="9465" y="18042"/>
                  </a:lnTo>
                  <a:lnTo>
                    <a:pt x="9502" y="17931"/>
                  </a:lnTo>
                  <a:cubicBezTo>
                    <a:pt x="9539" y="17821"/>
                    <a:pt x="9502" y="17673"/>
                    <a:pt x="9428" y="17599"/>
                  </a:cubicBezTo>
                  <a:cubicBezTo>
                    <a:pt x="9367" y="17538"/>
                    <a:pt x="9294" y="17510"/>
                    <a:pt x="9223" y="17510"/>
                  </a:cubicBezTo>
                  <a:cubicBezTo>
                    <a:pt x="9165" y="17510"/>
                    <a:pt x="9108" y="17529"/>
                    <a:pt x="9058" y="17562"/>
                  </a:cubicBezTo>
                  <a:cubicBezTo>
                    <a:pt x="8356" y="18042"/>
                    <a:pt x="7616" y="18338"/>
                    <a:pt x="7025" y="18338"/>
                  </a:cubicBezTo>
                  <a:cubicBezTo>
                    <a:pt x="6877" y="18338"/>
                    <a:pt x="6729" y="18338"/>
                    <a:pt x="6581" y="18301"/>
                  </a:cubicBezTo>
                  <a:cubicBezTo>
                    <a:pt x="4991" y="17858"/>
                    <a:pt x="3734" y="16527"/>
                    <a:pt x="2810" y="14900"/>
                  </a:cubicBezTo>
                  <a:cubicBezTo>
                    <a:pt x="1849" y="13273"/>
                    <a:pt x="1257" y="11388"/>
                    <a:pt x="888" y="9909"/>
                  </a:cubicBezTo>
                  <a:cubicBezTo>
                    <a:pt x="703" y="9169"/>
                    <a:pt x="629" y="8430"/>
                    <a:pt x="629" y="7728"/>
                  </a:cubicBezTo>
                  <a:cubicBezTo>
                    <a:pt x="629" y="5731"/>
                    <a:pt x="1294" y="3957"/>
                    <a:pt x="2329" y="2663"/>
                  </a:cubicBezTo>
                  <a:cubicBezTo>
                    <a:pt x="3365" y="1369"/>
                    <a:pt x="4770" y="629"/>
                    <a:pt x="6211" y="629"/>
                  </a:cubicBezTo>
                  <a:close/>
                  <a:moveTo>
                    <a:pt x="6211" y="1"/>
                  </a:moveTo>
                  <a:cubicBezTo>
                    <a:pt x="4548" y="1"/>
                    <a:pt x="2995" y="888"/>
                    <a:pt x="1849" y="2293"/>
                  </a:cubicBezTo>
                  <a:cubicBezTo>
                    <a:pt x="740" y="3661"/>
                    <a:pt x="0" y="5583"/>
                    <a:pt x="0" y="7728"/>
                  </a:cubicBezTo>
                  <a:cubicBezTo>
                    <a:pt x="0" y="8467"/>
                    <a:pt x="111" y="9243"/>
                    <a:pt x="296" y="10057"/>
                  </a:cubicBezTo>
                  <a:cubicBezTo>
                    <a:pt x="666" y="11573"/>
                    <a:pt x="1294" y="13532"/>
                    <a:pt x="2256" y="15233"/>
                  </a:cubicBezTo>
                  <a:cubicBezTo>
                    <a:pt x="3254" y="16933"/>
                    <a:pt x="4585" y="18412"/>
                    <a:pt x="6433" y="18893"/>
                  </a:cubicBezTo>
                  <a:cubicBezTo>
                    <a:pt x="6618" y="18930"/>
                    <a:pt x="6803" y="18967"/>
                    <a:pt x="7025" y="18967"/>
                  </a:cubicBezTo>
                  <a:cubicBezTo>
                    <a:pt x="7663" y="18967"/>
                    <a:pt x="8301" y="18716"/>
                    <a:pt x="8903" y="18377"/>
                  </a:cubicBezTo>
                  <a:lnTo>
                    <a:pt x="8903" y="18377"/>
                  </a:lnTo>
                  <a:cubicBezTo>
                    <a:pt x="8930" y="18537"/>
                    <a:pt x="8957" y="18760"/>
                    <a:pt x="8984" y="19004"/>
                  </a:cubicBezTo>
                  <a:cubicBezTo>
                    <a:pt x="9058" y="19521"/>
                    <a:pt x="9132" y="20150"/>
                    <a:pt x="9391" y="20667"/>
                  </a:cubicBezTo>
                  <a:cubicBezTo>
                    <a:pt x="9502" y="20926"/>
                    <a:pt x="9687" y="21148"/>
                    <a:pt x="9945" y="21333"/>
                  </a:cubicBezTo>
                  <a:cubicBezTo>
                    <a:pt x="10167" y="21518"/>
                    <a:pt x="10500" y="21629"/>
                    <a:pt x="10870" y="21629"/>
                  </a:cubicBezTo>
                  <a:cubicBezTo>
                    <a:pt x="10944" y="21629"/>
                    <a:pt x="11018" y="21629"/>
                    <a:pt x="11091" y="21592"/>
                  </a:cubicBezTo>
                  <a:cubicBezTo>
                    <a:pt x="11683" y="21555"/>
                    <a:pt x="12164" y="21259"/>
                    <a:pt x="12570" y="20852"/>
                  </a:cubicBezTo>
                  <a:cubicBezTo>
                    <a:pt x="13199" y="20261"/>
                    <a:pt x="13679" y="19410"/>
                    <a:pt x="14012" y="18560"/>
                  </a:cubicBezTo>
                  <a:cubicBezTo>
                    <a:pt x="14345" y="17710"/>
                    <a:pt x="14530" y="16859"/>
                    <a:pt x="14530" y="16268"/>
                  </a:cubicBezTo>
                  <a:cubicBezTo>
                    <a:pt x="14530" y="15417"/>
                    <a:pt x="14123" y="14789"/>
                    <a:pt x="13716" y="14345"/>
                  </a:cubicBezTo>
                  <a:cubicBezTo>
                    <a:pt x="13455" y="14084"/>
                    <a:pt x="13194" y="13899"/>
                    <a:pt x="13040" y="13790"/>
                  </a:cubicBezTo>
                  <a:lnTo>
                    <a:pt x="13040" y="13790"/>
                  </a:lnTo>
                  <a:lnTo>
                    <a:pt x="12666" y="8578"/>
                  </a:lnTo>
                  <a:lnTo>
                    <a:pt x="12666" y="8578"/>
                  </a:lnTo>
                  <a:cubicBezTo>
                    <a:pt x="13265" y="8469"/>
                    <a:pt x="14621" y="8046"/>
                    <a:pt x="15935" y="6397"/>
                  </a:cubicBezTo>
                  <a:cubicBezTo>
                    <a:pt x="16156" y="6101"/>
                    <a:pt x="16267" y="5805"/>
                    <a:pt x="16267" y="5472"/>
                  </a:cubicBezTo>
                  <a:cubicBezTo>
                    <a:pt x="16267" y="5140"/>
                    <a:pt x="16156" y="4807"/>
                    <a:pt x="15972" y="4511"/>
                  </a:cubicBezTo>
                  <a:cubicBezTo>
                    <a:pt x="15639" y="3957"/>
                    <a:pt x="15084" y="3439"/>
                    <a:pt x="14419" y="2921"/>
                  </a:cubicBezTo>
                  <a:cubicBezTo>
                    <a:pt x="12348" y="1443"/>
                    <a:pt x="9021" y="149"/>
                    <a:pt x="64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2"/>
            <p:cNvSpPr/>
            <p:nvPr/>
          </p:nvSpPr>
          <p:spPr>
            <a:xfrm>
              <a:off x="3633000" y="2838275"/>
              <a:ext cx="438125" cy="93175"/>
            </a:xfrm>
            <a:custGeom>
              <a:rect b="b" l="l" r="r" t="t"/>
              <a:pathLst>
                <a:path extrusionOk="0" h="3727" w="17525">
                  <a:moveTo>
                    <a:pt x="6167" y="0"/>
                  </a:moveTo>
                  <a:cubicBezTo>
                    <a:pt x="5883" y="0"/>
                    <a:pt x="5625" y="10"/>
                    <a:pt x="5398" y="30"/>
                  </a:cubicBezTo>
                  <a:cubicBezTo>
                    <a:pt x="2884" y="251"/>
                    <a:pt x="1738" y="1619"/>
                    <a:pt x="1738" y="1619"/>
                  </a:cubicBezTo>
                  <a:lnTo>
                    <a:pt x="0" y="3061"/>
                  </a:lnTo>
                  <a:lnTo>
                    <a:pt x="17524" y="3727"/>
                  </a:lnTo>
                  <a:cubicBezTo>
                    <a:pt x="17524" y="3727"/>
                    <a:pt x="17007" y="2728"/>
                    <a:pt x="15676" y="1804"/>
                  </a:cubicBezTo>
                  <a:cubicBezTo>
                    <a:pt x="14431" y="963"/>
                    <a:pt x="9025" y="0"/>
                    <a:pt x="61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2"/>
            <p:cNvSpPr/>
            <p:nvPr/>
          </p:nvSpPr>
          <p:spPr>
            <a:xfrm>
              <a:off x="3624675" y="2830675"/>
              <a:ext cx="454750" cy="108425"/>
            </a:xfrm>
            <a:custGeom>
              <a:rect b="b" l="l" r="r" t="t"/>
              <a:pathLst>
                <a:path extrusionOk="0" h="4337" w="18190">
                  <a:moveTo>
                    <a:pt x="6544" y="592"/>
                  </a:moveTo>
                  <a:cubicBezTo>
                    <a:pt x="7949" y="592"/>
                    <a:pt x="9982" y="851"/>
                    <a:pt x="11831" y="1184"/>
                  </a:cubicBezTo>
                  <a:cubicBezTo>
                    <a:pt x="12755" y="1369"/>
                    <a:pt x="13606" y="1554"/>
                    <a:pt x="14345" y="1775"/>
                  </a:cubicBezTo>
                  <a:cubicBezTo>
                    <a:pt x="15047" y="1960"/>
                    <a:pt x="15602" y="2182"/>
                    <a:pt x="15824" y="2367"/>
                  </a:cubicBezTo>
                  <a:cubicBezTo>
                    <a:pt x="16489" y="2811"/>
                    <a:pt x="16933" y="3254"/>
                    <a:pt x="17192" y="3624"/>
                  </a:cubicBezTo>
                  <a:cubicBezTo>
                    <a:pt x="17221" y="3653"/>
                    <a:pt x="17249" y="3683"/>
                    <a:pt x="17275" y="3712"/>
                  </a:cubicBezTo>
                  <a:lnTo>
                    <a:pt x="17275" y="3712"/>
                  </a:lnTo>
                  <a:lnTo>
                    <a:pt x="1146" y="3106"/>
                  </a:lnTo>
                  <a:lnTo>
                    <a:pt x="2293" y="2182"/>
                  </a:lnTo>
                  <a:lnTo>
                    <a:pt x="2330" y="2145"/>
                  </a:lnTo>
                  <a:cubicBezTo>
                    <a:pt x="2367" y="2108"/>
                    <a:pt x="3439" y="851"/>
                    <a:pt x="5768" y="629"/>
                  </a:cubicBezTo>
                  <a:cubicBezTo>
                    <a:pt x="5990" y="629"/>
                    <a:pt x="6248" y="592"/>
                    <a:pt x="6544" y="592"/>
                  </a:cubicBezTo>
                  <a:close/>
                  <a:moveTo>
                    <a:pt x="6544" y="1"/>
                  </a:moveTo>
                  <a:cubicBezTo>
                    <a:pt x="6211" y="1"/>
                    <a:pt x="5953" y="1"/>
                    <a:pt x="5694" y="38"/>
                  </a:cubicBezTo>
                  <a:cubicBezTo>
                    <a:pt x="3241" y="245"/>
                    <a:pt x="2047" y="1517"/>
                    <a:pt x="1871" y="1714"/>
                  </a:cubicBezTo>
                  <a:lnTo>
                    <a:pt x="1871" y="1714"/>
                  </a:lnTo>
                  <a:lnTo>
                    <a:pt x="148" y="3143"/>
                  </a:lnTo>
                  <a:cubicBezTo>
                    <a:pt x="37" y="3217"/>
                    <a:pt x="0" y="3365"/>
                    <a:pt x="37" y="3476"/>
                  </a:cubicBezTo>
                  <a:cubicBezTo>
                    <a:pt x="74" y="3587"/>
                    <a:pt x="185" y="3661"/>
                    <a:pt x="296" y="3661"/>
                  </a:cubicBezTo>
                  <a:lnTo>
                    <a:pt x="17857" y="4326"/>
                  </a:lnTo>
                  <a:cubicBezTo>
                    <a:pt x="17878" y="4333"/>
                    <a:pt x="17898" y="4336"/>
                    <a:pt x="17918" y="4336"/>
                  </a:cubicBezTo>
                  <a:cubicBezTo>
                    <a:pt x="18006" y="4336"/>
                    <a:pt x="18086" y="4276"/>
                    <a:pt x="18116" y="4216"/>
                  </a:cubicBezTo>
                  <a:cubicBezTo>
                    <a:pt x="18190" y="4105"/>
                    <a:pt x="18190" y="3994"/>
                    <a:pt x="18153" y="3883"/>
                  </a:cubicBezTo>
                  <a:cubicBezTo>
                    <a:pt x="18116" y="3883"/>
                    <a:pt x="17598" y="2811"/>
                    <a:pt x="16194" y="1849"/>
                  </a:cubicBezTo>
                  <a:cubicBezTo>
                    <a:pt x="15824" y="1591"/>
                    <a:pt x="15232" y="1406"/>
                    <a:pt x="14493" y="1184"/>
                  </a:cubicBezTo>
                  <a:cubicBezTo>
                    <a:pt x="12312" y="555"/>
                    <a:pt x="8725" y="1"/>
                    <a:pt x="65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2"/>
            <p:cNvSpPr/>
            <p:nvPr/>
          </p:nvSpPr>
          <p:spPr>
            <a:xfrm>
              <a:off x="3174550" y="2857500"/>
              <a:ext cx="244950" cy="223675"/>
            </a:xfrm>
            <a:custGeom>
              <a:rect b="b" l="l" r="r" t="t"/>
              <a:pathLst>
                <a:path extrusionOk="0" h="8947" w="9798">
                  <a:moveTo>
                    <a:pt x="6545" y="0"/>
                  </a:moveTo>
                  <a:lnTo>
                    <a:pt x="4992" y="148"/>
                  </a:lnTo>
                  <a:lnTo>
                    <a:pt x="4289" y="2403"/>
                  </a:lnTo>
                  <a:lnTo>
                    <a:pt x="1" y="3623"/>
                  </a:lnTo>
                  <a:lnTo>
                    <a:pt x="1221" y="8947"/>
                  </a:lnTo>
                  <a:lnTo>
                    <a:pt x="5103" y="8762"/>
                  </a:lnTo>
                  <a:lnTo>
                    <a:pt x="6729" y="7061"/>
                  </a:lnTo>
                  <a:lnTo>
                    <a:pt x="9798" y="3771"/>
                  </a:lnTo>
                  <a:lnTo>
                    <a:pt x="9132" y="3253"/>
                  </a:lnTo>
                  <a:lnTo>
                    <a:pt x="6027" y="5176"/>
                  </a:lnTo>
                  <a:lnTo>
                    <a:pt x="6360" y="2218"/>
                  </a:lnTo>
                  <a:lnTo>
                    <a:pt x="6877" y="2921"/>
                  </a:lnTo>
                  <a:lnTo>
                    <a:pt x="7580" y="2218"/>
                  </a:lnTo>
                  <a:lnTo>
                    <a:pt x="65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2"/>
            <p:cNvSpPr/>
            <p:nvPr/>
          </p:nvSpPr>
          <p:spPr>
            <a:xfrm>
              <a:off x="3165325" y="2849175"/>
              <a:ext cx="261575" cy="239575"/>
            </a:xfrm>
            <a:custGeom>
              <a:rect b="b" l="l" r="r" t="t"/>
              <a:pathLst>
                <a:path extrusionOk="0" h="9583" w="10463">
                  <a:moveTo>
                    <a:pt x="6729" y="666"/>
                  </a:moveTo>
                  <a:lnTo>
                    <a:pt x="7579" y="2514"/>
                  </a:lnTo>
                  <a:lnTo>
                    <a:pt x="7283" y="2773"/>
                  </a:lnTo>
                  <a:lnTo>
                    <a:pt x="6987" y="2366"/>
                  </a:lnTo>
                  <a:cubicBezTo>
                    <a:pt x="6914" y="2292"/>
                    <a:pt x="6803" y="2255"/>
                    <a:pt x="6655" y="2255"/>
                  </a:cubicBezTo>
                  <a:cubicBezTo>
                    <a:pt x="6544" y="2292"/>
                    <a:pt x="6470" y="2403"/>
                    <a:pt x="6433" y="2514"/>
                  </a:cubicBezTo>
                  <a:lnTo>
                    <a:pt x="6100" y="5472"/>
                  </a:lnTo>
                  <a:cubicBezTo>
                    <a:pt x="6063" y="5583"/>
                    <a:pt x="6137" y="5694"/>
                    <a:pt x="6248" y="5768"/>
                  </a:cubicBezTo>
                  <a:cubicBezTo>
                    <a:pt x="6285" y="5805"/>
                    <a:pt x="6340" y="5823"/>
                    <a:pt x="6396" y="5823"/>
                  </a:cubicBezTo>
                  <a:cubicBezTo>
                    <a:pt x="6451" y="5823"/>
                    <a:pt x="6507" y="5805"/>
                    <a:pt x="6544" y="5768"/>
                  </a:cubicBezTo>
                  <a:lnTo>
                    <a:pt x="9501" y="3993"/>
                  </a:lnTo>
                  <a:lnTo>
                    <a:pt x="9686" y="4141"/>
                  </a:lnTo>
                  <a:lnTo>
                    <a:pt x="6877" y="7210"/>
                  </a:lnTo>
                  <a:lnTo>
                    <a:pt x="5324" y="8799"/>
                  </a:lnTo>
                  <a:lnTo>
                    <a:pt x="1831" y="8972"/>
                  </a:lnTo>
                  <a:lnTo>
                    <a:pt x="1831" y="8972"/>
                  </a:lnTo>
                  <a:lnTo>
                    <a:pt x="702" y="4178"/>
                  </a:lnTo>
                  <a:lnTo>
                    <a:pt x="4769" y="3032"/>
                  </a:lnTo>
                  <a:cubicBezTo>
                    <a:pt x="4843" y="2995"/>
                    <a:pt x="4954" y="2921"/>
                    <a:pt x="4954" y="2847"/>
                  </a:cubicBezTo>
                  <a:lnTo>
                    <a:pt x="5583" y="777"/>
                  </a:lnTo>
                  <a:lnTo>
                    <a:pt x="6729" y="666"/>
                  </a:lnTo>
                  <a:close/>
                  <a:moveTo>
                    <a:pt x="6877" y="0"/>
                  </a:moveTo>
                  <a:lnTo>
                    <a:pt x="5324" y="185"/>
                  </a:lnTo>
                  <a:cubicBezTo>
                    <a:pt x="5213" y="185"/>
                    <a:pt x="5102" y="296"/>
                    <a:pt x="5065" y="407"/>
                  </a:cubicBezTo>
                  <a:lnTo>
                    <a:pt x="4436" y="2477"/>
                  </a:lnTo>
                  <a:lnTo>
                    <a:pt x="259" y="3660"/>
                  </a:lnTo>
                  <a:cubicBezTo>
                    <a:pt x="111" y="3697"/>
                    <a:pt x="0" y="3845"/>
                    <a:pt x="37" y="4030"/>
                  </a:cubicBezTo>
                  <a:lnTo>
                    <a:pt x="1294" y="9354"/>
                  </a:lnTo>
                  <a:cubicBezTo>
                    <a:pt x="1326" y="9482"/>
                    <a:pt x="1442" y="9583"/>
                    <a:pt x="1569" y="9583"/>
                  </a:cubicBezTo>
                  <a:cubicBezTo>
                    <a:pt x="1588" y="9583"/>
                    <a:pt x="1607" y="9581"/>
                    <a:pt x="1627" y="9576"/>
                  </a:cubicBezTo>
                  <a:lnTo>
                    <a:pt x="5472" y="9391"/>
                  </a:lnTo>
                  <a:cubicBezTo>
                    <a:pt x="5546" y="9391"/>
                    <a:pt x="5620" y="9354"/>
                    <a:pt x="5693" y="9317"/>
                  </a:cubicBezTo>
                  <a:lnTo>
                    <a:pt x="7320" y="7616"/>
                  </a:lnTo>
                  <a:lnTo>
                    <a:pt x="10389" y="4289"/>
                  </a:lnTo>
                  <a:cubicBezTo>
                    <a:pt x="10426" y="4252"/>
                    <a:pt x="10463" y="4141"/>
                    <a:pt x="10463" y="4067"/>
                  </a:cubicBezTo>
                  <a:cubicBezTo>
                    <a:pt x="10463" y="3993"/>
                    <a:pt x="10426" y="3919"/>
                    <a:pt x="10352" y="3845"/>
                  </a:cubicBezTo>
                  <a:lnTo>
                    <a:pt x="9686" y="3365"/>
                  </a:lnTo>
                  <a:cubicBezTo>
                    <a:pt x="9643" y="3321"/>
                    <a:pt x="9574" y="3303"/>
                    <a:pt x="9503" y="3303"/>
                  </a:cubicBezTo>
                  <a:cubicBezTo>
                    <a:pt x="9452" y="3303"/>
                    <a:pt x="9400" y="3312"/>
                    <a:pt x="9354" y="3328"/>
                  </a:cubicBezTo>
                  <a:lnTo>
                    <a:pt x="6766" y="4917"/>
                  </a:lnTo>
                  <a:lnTo>
                    <a:pt x="6950" y="3365"/>
                  </a:lnTo>
                  <a:lnTo>
                    <a:pt x="7024" y="3439"/>
                  </a:lnTo>
                  <a:cubicBezTo>
                    <a:pt x="7061" y="3512"/>
                    <a:pt x="7135" y="3549"/>
                    <a:pt x="7246" y="3549"/>
                  </a:cubicBezTo>
                  <a:cubicBezTo>
                    <a:pt x="7266" y="3559"/>
                    <a:pt x="7289" y="3564"/>
                    <a:pt x="7312" y="3564"/>
                  </a:cubicBezTo>
                  <a:cubicBezTo>
                    <a:pt x="7374" y="3564"/>
                    <a:pt x="7441" y="3530"/>
                    <a:pt x="7468" y="3476"/>
                  </a:cubicBezTo>
                  <a:lnTo>
                    <a:pt x="8171" y="2773"/>
                  </a:lnTo>
                  <a:cubicBezTo>
                    <a:pt x="8281" y="2699"/>
                    <a:pt x="8281" y="2551"/>
                    <a:pt x="8244" y="2440"/>
                  </a:cubicBezTo>
                  <a:lnTo>
                    <a:pt x="7209" y="185"/>
                  </a:lnTo>
                  <a:cubicBezTo>
                    <a:pt x="7135" y="74"/>
                    <a:pt x="7024" y="0"/>
                    <a:pt x="6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52"/>
            <p:cNvSpPr/>
            <p:nvPr/>
          </p:nvSpPr>
          <p:spPr>
            <a:xfrm>
              <a:off x="3119100" y="3076550"/>
              <a:ext cx="183025" cy="423600"/>
            </a:xfrm>
            <a:custGeom>
              <a:rect b="b" l="l" r="r" t="t"/>
              <a:pathLst>
                <a:path extrusionOk="0" h="16944" w="7321">
                  <a:moveTo>
                    <a:pt x="7321" y="0"/>
                  </a:moveTo>
                  <a:lnTo>
                    <a:pt x="3439" y="185"/>
                  </a:lnTo>
                  <a:lnTo>
                    <a:pt x="148" y="13975"/>
                  </a:lnTo>
                  <a:lnTo>
                    <a:pt x="0" y="14345"/>
                  </a:lnTo>
                  <a:cubicBezTo>
                    <a:pt x="1103" y="16435"/>
                    <a:pt x="2918" y="16943"/>
                    <a:pt x="4422" y="16943"/>
                  </a:cubicBezTo>
                  <a:cubicBezTo>
                    <a:pt x="5844" y="16943"/>
                    <a:pt x="6988" y="16489"/>
                    <a:pt x="6988" y="16489"/>
                  </a:cubicBezTo>
                  <a:lnTo>
                    <a:pt x="73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52"/>
            <p:cNvSpPr/>
            <p:nvPr/>
          </p:nvSpPr>
          <p:spPr>
            <a:xfrm>
              <a:off x="3110775" y="3068775"/>
              <a:ext cx="198750" cy="439425"/>
            </a:xfrm>
            <a:custGeom>
              <a:rect b="b" l="l" r="r" t="t"/>
              <a:pathLst>
                <a:path extrusionOk="0" h="17577" w="7950">
                  <a:moveTo>
                    <a:pt x="7321" y="644"/>
                  </a:moveTo>
                  <a:lnTo>
                    <a:pt x="6993" y="16588"/>
                  </a:lnTo>
                  <a:lnTo>
                    <a:pt x="6993" y="16588"/>
                  </a:lnTo>
                  <a:cubicBezTo>
                    <a:pt x="6621" y="16705"/>
                    <a:pt x="5745" y="16948"/>
                    <a:pt x="4733" y="16948"/>
                  </a:cubicBezTo>
                  <a:cubicBezTo>
                    <a:pt x="3994" y="16948"/>
                    <a:pt x="3217" y="16837"/>
                    <a:pt x="2515" y="16467"/>
                  </a:cubicBezTo>
                  <a:cubicBezTo>
                    <a:pt x="1841" y="16113"/>
                    <a:pt x="1168" y="15555"/>
                    <a:pt x="658" y="14663"/>
                  </a:cubicBezTo>
                  <a:lnTo>
                    <a:pt x="658" y="14663"/>
                  </a:lnTo>
                  <a:lnTo>
                    <a:pt x="740" y="14360"/>
                  </a:lnTo>
                  <a:lnTo>
                    <a:pt x="777" y="14360"/>
                  </a:lnTo>
                  <a:lnTo>
                    <a:pt x="4031" y="792"/>
                  </a:lnTo>
                  <a:lnTo>
                    <a:pt x="7321" y="644"/>
                  </a:lnTo>
                  <a:close/>
                  <a:moveTo>
                    <a:pt x="7699" y="1"/>
                  </a:moveTo>
                  <a:cubicBezTo>
                    <a:pt x="7673" y="1"/>
                    <a:pt x="7646" y="5"/>
                    <a:pt x="7617" y="15"/>
                  </a:cubicBezTo>
                  <a:lnTo>
                    <a:pt x="3772" y="200"/>
                  </a:lnTo>
                  <a:cubicBezTo>
                    <a:pt x="3624" y="200"/>
                    <a:pt x="3513" y="311"/>
                    <a:pt x="3476" y="422"/>
                  </a:cubicBezTo>
                  <a:lnTo>
                    <a:pt x="149" y="14175"/>
                  </a:lnTo>
                  <a:lnTo>
                    <a:pt x="38" y="14582"/>
                  </a:lnTo>
                  <a:cubicBezTo>
                    <a:pt x="1" y="14656"/>
                    <a:pt x="38" y="14730"/>
                    <a:pt x="75" y="14804"/>
                  </a:cubicBezTo>
                  <a:cubicBezTo>
                    <a:pt x="629" y="15913"/>
                    <a:pt x="1406" y="16615"/>
                    <a:pt x="2256" y="17022"/>
                  </a:cubicBezTo>
                  <a:cubicBezTo>
                    <a:pt x="3069" y="17429"/>
                    <a:pt x="3957" y="17576"/>
                    <a:pt x="4733" y="17576"/>
                  </a:cubicBezTo>
                  <a:cubicBezTo>
                    <a:pt x="6212" y="17576"/>
                    <a:pt x="7395" y="17096"/>
                    <a:pt x="7432" y="17096"/>
                  </a:cubicBezTo>
                  <a:cubicBezTo>
                    <a:pt x="7543" y="17022"/>
                    <a:pt x="7617" y="16948"/>
                    <a:pt x="7617" y="16800"/>
                  </a:cubicBezTo>
                  <a:lnTo>
                    <a:pt x="7949" y="311"/>
                  </a:lnTo>
                  <a:cubicBezTo>
                    <a:pt x="7949" y="237"/>
                    <a:pt x="7912" y="126"/>
                    <a:pt x="7875" y="89"/>
                  </a:cubicBezTo>
                  <a:cubicBezTo>
                    <a:pt x="7821" y="35"/>
                    <a:pt x="7767" y="1"/>
                    <a:pt x="76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2"/>
            <p:cNvSpPr/>
            <p:nvPr/>
          </p:nvSpPr>
          <p:spPr>
            <a:xfrm>
              <a:off x="3104300" y="2951775"/>
              <a:ext cx="378050" cy="561575"/>
            </a:xfrm>
            <a:custGeom>
              <a:rect b="b" l="l" r="r" t="t"/>
              <a:pathLst>
                <a:path extrusionOk="0" h="22463" w="15122">
                  <a:moveTo>
                    <a:pt x="12608" y="0"/>
                  </a:moveTo>
                  <a:lnTo>
                    <a:pt x="777" y="18559"/>
                  </a:lnTo>
                  <a:cubicBezTo>
                    <a:pt x="777" y="18559"/>
                    <a:pt x="1" y="20888"/>
                    <a:pt x="2922" y="22072"/>
                  </a:cubicBezTo>
                  <a:cubicBezTo>
                    <a:pt x="3637" y="22356"/>
                    <a:pt x="4284" y="22463"/>
                    <a:pt x="4852" y="22463"/>
                  </a:cubicBezTo>
                  <a:cubicBezTo>
                    <a:pt x="6576" y="22463"/>
                    <a:pt x="7580" y="21480"/>
                    <a:pt x="7580" y="21480"/>
                  </a:cubicBezTo>
                  <a:lnTo>
                    <a:pt x="15122" y="14714"/>
                  </a:lnTo>
                  <a:lnTo>
                    <a:pt x="126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2"/>
            <p:cNvSpPr/>
            <p:nvPr/>
          </p:nvSpPr>
          <p:spPr>
            <a:xfrm>
              <a:off x="3113550" y="2944025"/>
              <a:ext cx="376200" cy="577100"/>
            </a:xfrm>
            <a:custGeom>
              <a:rect b="b" l="l" r="r" t="t"/>
              <a:pathLst>
                <a:path extrusionOk="0" h="23084" w="15048">
                  <a:moveTo>
                    <a:pt x="12046" y="1166"/>
                  </a:moveTo>
                  <a:lnTo>
                    <a:pt x="14419" y="14913"/>
                  </a:lnTo>
                  <a:lnTo>
                    <a:pt x="6988" y="21568"/>
                  </a:lnTo>
                  <a:cubicBezTo>
                    <a:pt x="6951" y="21605"/>
                    <a:pt x="6027" y="22455"/>
                    <a:pt x="4511" y="22455"/>
                  </a:cubicBezTo>
                  <a:cubicBezTo>
                    <a:pt x="3957" y="22455"/>
                    <a:pt x="3365" y="22345"/>
                    <a:pt x="2663" y="22086"/>
                  </a:cubicBezTo>
                  <a:cubicBezTo>
                    <a:pt x="1775" y="21716"/>
                    <a:pt x="1258" y="21272"/>
                    <a:pt x="999" y="20829"/>
                  </a:cubicBezTo>
                  <a:cubicBezTo>
                    <a:pt x="703" y="20385"/>
                    <a:pt x="629" y="19941"/>
                    <a:pt x="629" y="19572"/>
                  </a:cubicBezTo>
                  <a:cubicBezTo>
                    <a:pt x="629" y="19387"/>
                    <a:pt x="666" y="19239"/>
                    <a:pt x="666" y="19128"/>
                  </a:cubicBezTo>
                  <a:lnTo>
                    <a:pt x="703" y="19017"/>
                  </a:lnTo>
                  <a:lnTo>
                    <a:pt x="703" y="18996"/>
                  </a:lnTo>
                  <a:lnTo>
                    <a:pt x="703" y="18996"/>
                  </a:lnTo>
                  <a:lnTo>
                    <a:pt x="12046" y="1166"/>
                  </a:lnTo>
                  <a:close/>
                  <a:moveTo>
                    <a:pt x="12187" y="0"/>
                  </a:moveTo>
                  <a:cubicBezTo>
                    <a:pt x="12097" y="0"/>
                    <a:pt x="12007" y="42"/>
                    <a:pt x="11979" y="125"/>
                  </a:cubicBezTo>
                  <a:lnTo>
                    <a:pt x="149" y="18721"/>
                  </a:lnTo>
                  <a:lnTo>
                    <a:pt x="112" y="18795"/>
                  </a:lnTo>
                  <a:cubicBezTo>
                    <a:pt x="112" y="18795"/>
                    <a:pt x="1" y="19128"/>
                    <a:pt x="1" y="19572"/>
                  </a:cubicBezTo>
                  <a:cubicBezTo>
                    <a:pt x="1" y="20015"/>
                    <a:pt x="112" y="20570"/>
                    <a:pt x="481" y="21162"/>
                  </a:cubicBezTo>
                  <a:cubicBezTo>
                    <a:pt x="814" y="21716"/>
                    <a:pt x="1443" y="22271"/>
                    <a:pt x="2441" y="22640"/>
                  </a:cubicBezTo>
                  <a:cubicBezTo>
                    <a:pt x="3180" y="22973"/>
                    <a:pt x="3883" y="23084"/>
                    <a:pt x="4511" y="23084"/>
                  </a:cubicBezTo>
                  <a:cubicBezTo>
                    <a:pt x="6323" y="23084"/>
                    <a:pt x="7395" y="22049"/>
                    <a:pt x="7395" y="22012"/>
                  </a:cubicBezTo>
                  <a:lnTo>
                    <a:pt x="14937" y="15246"/>
                  </a:lnTo>
                  <a:cubicBezTo>
                    <a:pt x="15011" y="15172"/>
                    <a:pt x="15048" y="15061"/>
                    <a:pt x="15048" y="14950"/>
                  </a:cubicBezTo>
                  <a:lnTo>
                    <a:pt x="12534" y="236"/>
                  </a:lnTo>
                  <a:cubicBezTo>
                    <a:pt x="12497" y="125"/>
                    <a:pt x="12423" y="14"/>
                    <a:pt x="12275" y="14"/>
                  </a:cubicBezTo>
                  <a:cubicBezTo>
                    <a:pt x="12247" y="5"/>
                    <a:pt x="12217" y="0"/>
                    <a:pt x="121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2"/>
            <p:cNvSpPr/>
            <p:nvPr/>
          </p:nvSpPr>
          <p:spPr>
            <a:xfrm>
              <a:off x="4058150" y="2922175"/>
              <a:ext cx="1011175" cy="521400"/>
            </a:xfrm>
            <a:custGeom>
              <a:rect b="b" l="l" r="r" t="t"/>
              <a:pathLst>
                <a:path extrusionOk="0" h="20856" w="40447">
                  <a:moveTo>
                    <a:pt x="7173" y="1"/>
                  </a:moveTo>
                  <a:lnTo>
                    <a:pt x="1" y="10649"/>
                  </a:lnTo>
                  <a:lnTo>
                    <a:pt x="15861" y="20113"/>
                  </a:lnTo>
                  <a:cubicBezTo>
                    <a:pt x="16705" y="20604"/>
                    <a:pt x="17644" y="20855"/>
                    <a:pt x="18582" y="20855"/>
                  </a:cubicBezTo>
                  <a:cubicBezTo>
                    <a:pt x="19410" y="20855"/>
                    <a:pt x="20237" y="20660"/>
                    <a:pt x="21000" y="20261"/>
                  </a:cubicBezTo>
                  <a:lnTo>
                    <a:pt x="40446" y="10353"/>
                  </a:lnTo>
                  <a:lnTo>
                    <a:pt x="38968" y="7617"/>
                  </a:lnTo>
                  <a:lnTo>
                    <a:pt x="21591" y="13680"/>
                  </a:lnTo>
                  <a:lnTo>
                    <a:pt x="71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52"/>
            <p:cNvSpPr/>
            <p:nvPr/>
          </p:nvSpPr>
          <p:spPr>
            <a:xfrm>
              <a:off x="4049825" y="2914800"/>
              <a:ext cx="1026900" cy="537025"/>
            </a:xfrm>
            <a:custGeom>
              <a:rect b="b" l="l" r="r" t="t"/>
              <a:pathLst>
                <a:path extrusionOk="0" h="21481" w="41076">
                  <a:moveTo>
                    <a:pt x="7540" y="760"/>
                  </a:moveTo>
                  <a:lnTo>
                    <a:pt x="21740" y="14197"/>
                  </a:lnTo>
                  <a:cubicBezTo>
                    <a:pt x="21794" y="14251"/>
                    <a:pt x="21868" y="14285"/>
                    <a:pt x="21947" y="14285"/>
                  </a:cubicBezTo>
                  <a:cubicBezTo>
                    <a:pt x="21976" y="14285"/>
                    <a:pt x="22006" y="14281"/>
                    <a:pt x="22035" y="14271"/>
                  </a:cubicBezTo>
                  <a:lnTo>
                    <a:pt x="39153" y="8282"/>
                  </a:lnTo>
                  <a:lnTo>
                    <a:pt x="40336" y="10500"/>
                  </a:lnTo>
                  <a:lnTo>
                    <a:pt x="21222" y="20297"/>
                  </a:lnTo>
                  <a:cubicBezTo>
                    <a:pt x="20483" y="20667"/>
                    <a:pt x="19706" y="20852"/>
                    <a:pt x="18930" y="20852"/>
                  </a:cubicBezTo>
                  <a:cubicBezTo>
                    <a:pt x="18043" y="20852"/>
                    <a:pt x="17155" y="20593"/>
                    <a:pt x="16342" y="20149"/>
                  </a:cubicBezTo>
                  <a:lnTo>
                    <a:pt x="740" y="10833"/>
                  </a:lnTo>
                  <a:lnTo>
                    <a:pt x="7540" y="760"/>
                  </a:lnTo>
                  <a:close/>
                  <a:moveTo>
                    <a:pt x="7469" y="0"/>
                  </a:moveTo>
                  <a:cubicBezTo>
                    <a:pt x="7358" y="0"/>
                    <a:pt x="7284" y="74"/>
                    <a:pt x="7247" y="148"/>
                  </a:cubicBezTo>
                  <a:lnTo>
                    <a:pt x="75" y="10759"/>
                  </a:lnTo>
                  <a:cubicBezTo>
                    <a:pt x="1" y="10833"/>
                    <a:pt x="1" y="10944"/>
                    <a:pt x="38" y="11017"/>
                  </a:cubicBezTo>
                  <a:cubicBezTo>
                    <a:pt x="38" y="11091"/>
                    <a:pt x="75" y="11165"/>
                    <a:pt x="149" y="11202"/>
                  </a:cubicBezTo>
                  <a:lnTo>
                    <a:pt x="16046" y="20667"/>
                  </a:lnTo>
                  <a:cubicBezTo>
                    <a:pt x="16933" y="21184"/>
                    <a:pt x="17932" y="21480"/>
                    <a:pt x="18930" y="21480"/>
                  </a:cubicBezTo>
                  <a:cubicBezTo>
                    <a:pt x="19817" y="21480"/>
                    <a:pt x="20667" y="21258"/>
                    <a:pt x="21481" y="20852"/>
                  </a:cubicBezTo>
                  <a:lnTo>
                    <a:pt x="40927" y="10907"/>
                  </a:lnTo>
                  <a:cubicBezTo>
                    <a:pt x="40964" y="10870"/>
                    <a:pt x="41038" y="10833"/>
                    <a:pt x="41075" y="10722"/>
                  </a:cubicBezTo>
                  <a:cubicBezTo>
                    <a:pt x="41075" y="10648"/>
                    <a:pt x="41075" y="10574"/>
                    <a:pt x="41038" y="10500"/>
                  </a:cubicBezTo>
                  <a:lnTo>
                    <a:pt x="39559" y="7764"/>
                  </a:lnTo>
                  <a:cubicBezTo>
                    <a:pt x="39531" y="7651"/>
                    <a:pt x="39417" y="7603"/>
                    <a:pt x="39298" y="7603"/>
                  </a:cubicBezTo>
                  <a:cubicBezTo>
                    <a:pt x="39262" y="7603"/>
                    <a:pt x="39225" y="7607"/>
                    <a:pt x="39190" y="7616"/>
                  </a:cubicBezTo>
                  <a:lnTo>
                    <a:pt x="21998" y="13605"/>
                  </a:lnTo>
                  <a:lnTo>
                    <a:pt x="7691" y="74"/>
                  </a:lnTo>
                  <a:cubicBezTo>
                    <a:pt x="7617" y="37"/>
                    <a:pt x="7543" y="0"/>
                    <a:pt x="74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52"/>
            <p:cNvSpPr/>
            <p:nvPr/>
          </p:nvSpPr>
          <p:spPr>
            <a:xfrm>
              <a:off x="5032325" y="2936500"/>
              <a:ext cx="282850" cy="248425"/>
            </a:xfrm>
            <a:custGeom>
              <a:rect b="b" l="l" r="r" t="t"/>
              <a:pathLst>
                <a:path extrusionOk="0" h="9937" w="11314">
                  <a:moveTo>
                    <a:pt x="3692" y="1"/>
                  </a:moveTo>
                  <a:cubicBezTo>
                    <a:pt x="3456" y="1"/>
                    <a:pt x="3291" y="130"/>
                    <a:pt x="3291" y="130"/>
                  </a:cubicBezTo>
                  <a:lnTo>
                    <a:pt x="1479" y="4197"/>
                  </a:lnTo>
                  <a:lnTo>
                    <a:pt x="1" y="7044"/>
                  </a:lnTo>
                  <a:lnTo>
                    <a:pt x="1479" y="9780"/>
                  </a:lnTo>
                  <a:cubicBezTo>
                    <a:pt x="1479" y="9780"/>
                    <a:pt x="2594" y="9936"/>
                    <a:pt x="3401" y="9936"/>
                  </a:cubicBezTo>
                  <a:cubicBezTo>
                    <a:pt x="3704" y="9936"/>
                    <a:pt x="3963" y="9914"/>
                    <a:pt x="4104" y="9854"/>
                  </a:cubicBezTo>
                  <a:cubicBezTo>
                    <a:pt x="4474" y="9669"/>
                    <a:pt x="5546" y="9077"/>
                    <a:pt x="6175" y="8671"/>
                  </a:cubicBezTo>
                  <a:cubicBezTo>
                    <a:pt x="6470" y="8486"/>
                    <a:pt x="6692" y="8153"/>
                    <a:pt x="6766" y="7783"/>
                  </a:cubicBezTo>
                  <a:lnTo>
                    <a:pt x="7173" y="4863"/>
                  </a:lnTo>
                  <a:cubicBezTo>
                    <a:pt x="7173" y="4863"/>
                    <a:pt x="9391" y="3864"/>
                    <a:pt x="10796" y="3014"/>
                  </a:cubicBezTo>
                  <a:cubicBezTo>
                    <a:pt x="11314" y="2681"/>
                    <a:pt x="10759" y="2090"/>
                    <a:pt x="10537" y="1905"/>
                  </a:cubicBezTo>
                  <a:cubicBezTo>
                    <a:pt x="10467" y="1835"/>
                    <a:pt x="10382" y="1809"/>
                    <a:pt x="10291" y="1809"/>
                  </a:cubicBezTo>
                  <a:cubicBezTo>
                    <a:pt x="10239" y="1809"/>
                    <a:pt x="10185" y="1818"/>
                    <a:pt x="10131" y="1831"/>
                  </a:cubicBezTo>
                  <a:lnTo>
                    <a:pt x="5805" y="3495"/>
                  </a:lnTo>
                  <a:lnTo>
                    <a:pt x="3846" y="3162"/>
                  </a:lnTo>
                  <a:cubicBezTo>
                    <a:pt x="4067" y="2423"/>
                    <a:pt x="4659" y="722"/>
                    <a:pt x="4326" y="352"/>
                  </a:cubicBezTo>
                  <a:cubicBezTo>
                    <a:pt x="4101" y="78"/>
                    <a:pt x="3875" y="1"/>
                    <a:pt x="36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52"/>
            <p:cNvSpPr/>
            <p:nvPr/>
          </p:nvSpPr>
          <p:spPr>
            <a:xfrm>
              <a:off x="5024000" y="2928650"/>
              <a:ext cx="291175" cy="263450"/>
            </a:xfrm>
            <a:custGeom>
              <a:rect b="b" l="l" r="r" t="t"/>
              <a:pathLst>
                <a:path extrusionOk="0" h="10538" w="11647">
                  <a:moveTo>
                    <a:pt x="4031" y="629"/>
                  </a:moveTo>
                  <a:cubicBezTo>
                    <a:pt x="4142" y="629"/>
                    <a:pt x="4252" y="666"/>
                    <a:pt x="4400" y="851"/>
                  </a:cubicBezTo>
                  <a:cubicBezTo>
                    <a:pt x="4437" y="851"/>
                    <a:pt x="4437" y="925"/>
                    <a:pt x="4437" y="1036"/>
                  </a:cubicBezTo>
                  <a:cubicBezTo>
                    <a:pt x="4437" y="1295"/>
                    <a:pt x="4363" y="1775"/>
                    <a:pt x="4216" y="2219"/>
                  </a:cubicBezTo>
                  <a:cubicBezTo>
                    <a:pt x="4105" y="2663"/>
                    <a:pt x="3957" y="3069"/>
                    <a:pt x="3883" y="3402"/>
                  </a:cubicBezTo>
                  <a:cubicBezTo>
                    <a:pt x="3883" y="3476"/>
                    <a:pt x="3883" y="3550"/>
                    <a:pt x="3920" y="3624"/>
                  </a:cubicBezTo>
                  <a:cubicBezTo>
                    <a:pt x="3957" y="3698"/>
                    <a:pt x="4031" y="3772"/>
                    <a:pt x="4142" y="3772"/>
                  </a:cubicBezTo>
                  <a:lnTo>
                    <a:pt x="6101" y="4104"/>
                  </a:lnTo>
                  <a:lnTo>
                    <a:pt x="6249" y="4104"/>
                  </a:lnTo>
                  <a:lnTo>
                    <a:pt x="10574" y="2441"/>
                  </a:lnTo>
                  <a:lnTo>
                    <a:pt x="10685" y="2441"/>
                  </a:lnTo>
                  <a:cubicBezTo>
                    <a:pt x="10722" y="2515"/>
                    <a:pt x="10833" y="2589"/>
                    <a:pt x="10907" y="2700"/>
                  </a:cubicBezTo>
                  <a:cubicBezTo>
                    <a:pt x="10981" y="2811"/>
                    <a:pt x="11018" y="2921"/>
                    <a:pt x="11018" y="2958"/>
                  </a:cubicBezTo>
                  <a:lnTo>
                    <a:pt x="11018" y="2995"/>
                  </a:lnTo>
                  <a:lnTo>
                    <a:pt x="10944" y="3069"/>
                  </a:lnTo>
                  <a:cubicBezTo>
                    <a:pt x="10279" y="3476"/>
                    <a:pt x="9391" y="3920"/>
                    <a:pt x="8652" y="4289"/>
                  </a:cubicBezTo>
                  <a:cubicBezTo>
                    <a:pt x="8319" y="4437"/>
                    <a:pt x="7987" y="4622"/>
                    <a:pt x="7765" y="4696"/>
                  </a:cubicBezTo>
                  <a:cubicBezTo>
                    <a:pt x="7543" y="4807"/>
                    <a:pt x="7395" y="4881"/>
                    <a:pt x="7395" y="4881"/>
                  </a:cubicBezTo>
                  <a:cubicBezTo>
                    <a:pt x="7284" y="4918"/>
                    <a:pt x="7247" y="5029"/>
                    <a:pt x="7210" y="5103"/>
                  </a:cubicBezTo>
                  <a:lnTo>
                    <a:pt x="6766" y="8060"/>
                  </a:lnTo>
                  <a:cubicBezTo>
                    <a:pt x="6730" y="8356"/>
                    <a:pt x="6582" y="8578"/>
                    <a:pt x="6323" y="8726"/>
                  </a:cubicBezTo>
                  <a:cubicBezTo>
                    <a:pt x="6027" y="8911"/>
                    <a:pt x="5620" y="9169"/>
                    <a:pt x="5214" y="9391"/>
                  </a:cubicBezTo>
                  <a:cubicBezTo>
                    <a:pt x="4844" y="9613"/>
                    <a:pt x="4474" y="9798"/>
                    <a:pt x="4326" y="9872"/>
                  </a:cubicBezTo>
                  <a:cubicBezTo>
                    <a:pt x="4326" y="9872"/>
                    <a:pt x="4216" y="9909"/>
                    <a:pt x="4105" y="9909"/>
                  </a:cubicBezTo>
                  <a:cubicBezTo>
                    <a:pt x="3994" y="9909"/>
                    <a:pt x="3846" y="9946"/>
                    <a:pt x="3698" y="9946"/>
                  </a:cubicBezTo>
                  <a:cubicBezTo>
                    <a:pt x="3328" y="9946"/>
                    <a:pt x="2848" y="9909"/>
                    <a:pt x="2478" y="9872"/>
                  </a:cubicBezTo>
                  <a:cubicBezTo>
                    <a:pt x="2281" y="9852"/>
                    <a:pt x="2116" y="9833"/>
                    <a:pt x="2004" y="9818"/>
                  </a:cubicBezTo>
                  <a:lnTo>
                    <a:pt x="2004" y="9818"/>
                  </a:lnTo>
                  <a:lnTo>
                    <a:pt x="703" y="7358"/>
                  </a:lnTo>
                  <a:lnTo>
                    <a:pt x="2071" y="4659"/>
                  </a:lnTo>
                  <a:lnTo>
                    <a:pt x="2108" y="4659"/>
                  </a:lnTo>
                  <a:lnTo>
                    <a:pt x="3885" y="670"/>
                  </a:lnTo>
                  <a:lnTo>
                    <a:pt x="3885" y="670"/>
                  </a:lnTo>
                  <a:cubicBezTo>
                    <a:pt x="3923" y="650"/>
                    <a:pt x="3972" y="629"/>
                    <a:pt x="4031" y="629"/>
                  </a:cubicBezTo>
                  <a:close/>
                  <a:moveTo>
                    <a:pt x="4031" y="1"/>
                  </a:moveTo>
                  <a:cubicBezTo>
                    <a:pt x="3698" y="1"/>
                    <a:pt x="3476" y="186"/>
                    <a:pt x="3439" y="223"/>
                  </a:cubicBezTo>
                  <a:lnTo>
                    <a:pt x="3365" y="333"/>
                  </a:lnTo>
                  <a:lnTo>
                    <a:pt x="1517" y="4400"/>
                  </a:lnTo>
                  <a:lnTo>
                    <a:pt x="75" y="7210"/>
                  </a:lnTo>
                  <a:cubicBezTo>
                    <a:pt x="1" y="7284"/>
                    <a:pt x="1" y="7395"/>
                    <a:pt x="75" y="7506"/>
                  </a:cubicBezTo>
                  <a:lnTo>
                    <a:pt x="1517" y="10242"/>
                  </a:lnTo>
                  <a:cubicBezTo>
                    <a:pt x="1591" y="10316"/>
                    <a:pt x="1665" y="10390"/>
                    <a:pt x="1775" y="10390"/>
                  </a:cubicBezTo>
                  <a:cubicBezTo>
                    <a:pt x="1775" y="10390"/>
                    <a:pt x="2848" y="10537"/>
                    <a:pt x="3698" y="10537"/>
                  </a:cubicBezTo>
                  <a:lnTo>
                    <a:pt x="4179" y="10537"/>
                  </a:lnTo>
                  <a:cubicBezTo>
                    <a:pt x="4326" y="10500"/>
                    <a:pt x="4437" y="10500"/>
                    <a:pt x="4585" y="10426"/>
                  </a:cubicBezTo>
                  <a:cubicBezTo>
                    <a:pt x="4770" y="10353"/>
                    <a:pt x="5140" y="10168"/>
                    <a:pt x="5546" y="9909"/>
                  </a:cubicBezTo>
                  <a:cubicBezTo>
                    <a:pt x="5916" y="9687"/>
                    <a:pt x="6323" y="9465"/>
                    <a:pt x="6656" y="9243"/>
                  </a:cubicBezTo>
                  <a:cubicBezTo>
                    <a:pt x="7062" y="9022"/>
                    <a:pt x="7321" y="8615"/>
                    <a:pt x="7395" y="8171"/>
                  </a:cubicBezTo>
                  <a:lnTo>
                    <a:pt x="7816" y="5361"/>
                  </a:lnTo>
                  <a:lnTo>
                    <a:pt x="7816" y="5361"/>
                  </a:lnTo>
                  <a:cubicBezTo>
                    <a:pt x="8353" y="5115"/>
                    <a:pt x="10100" y="4299"/>
                    <a:pt x="11277" y="3587"/>
                  </a:cubicBezTo>
                  <a:cubicBezTo>
                    <a:pt x="11388" y="3513"/>
                    <a:pt x="11499" y="3439"/>
                    <a:pt x="11536" y="3328"/>
                  </a:cubicBezTo>
                  <a:cubicBezTo>
                    <a:pt x="11610" y="3217"/>
                    <a:pt x="11647" y="3069"/>
                    <a:pt x="11647" y="2958"/>
                  </a:cubicBezTo>
                  <a:cubicBezTo>
                    <a:pt x="11647" y="2700"/>
                    <a:pt x="11536" y="2515"/>
                    <a:pt x="11425" y="2330"/>
                  </a:cubicBezTo>
                  <a:cubicBezTo>
                    <a:pt x="11277" y="2182"/>
                    <a:pt x="11166" y="2071"/>
                    <a:pt x="11055" y="1960"/>
                  </a:cubicBezTo>
                  <a:cubicBezTo>
                    <a:pt x="10944" y="1886"/>
                    <a:pt x="10759" y="1812"/>
                    <a:pt x="10611" y="1812"/>
                  </a:cubicBezTo>
                  <a:cubicBezTo>
                    <a:pt x="10537" y="1812"/>
                    <a:pt x="10427" y="1849"/>
                    <a:pt x="10353" y="1886"/>
                  </a:cubicBezTo>
                  <a:lnTo>
                    <a:pt x="6101" y="3476"/>
                  </a:lnTo>
                  <a:lnTo>
                    <a:pt x="4563" y="3230"/>
                  </a:lnTo>
                  <a:lnTo>
                    <a:pt x="4563" y="3230"/>
                  </a:lnTo>
                  <a:cubicBezTo>
                    <a:pt x="4638" y="2974"/>
                    <a:pt x="4731" y="2670"/>
                    <a:pt x="4807" y="2367"/>
                  </a:cubicBezTo>
                  <a:cubicBezTo>
                    <a:pt x="4955" y="1886"/>
                    <a:pt x="5066" y="1443"/>
                    <a:pt x="5066" y="1036"/>
                  </a:cubicBezTo>
                  <a:cubicBezTo>
                    <a:pt x="5066" y="851"/>
                    <a:pt x="5029" y="629"/>
                    <a:pt x="4881" y="444"/>
                  </a:cubicBezTo>
                  <a:cubicBezTo>
                    <a:pt x="4622" y="149"/>
                    <a:pt x="4326" y="1"/>
                    <a:pt x="40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2"/>
            <p:cNvSpPr/>
            <p:nvPr/>
          </p:nvSpPr>
          <p:spPr>
            <a:xfrm>
              <a:off x="5170975" y="3049725"/>
              <a:ext cx="49925" cy="34225"/>
            </a:xfrm>
            <a:custGeom>
              <a:rect b="b" l="l" r="r" t="t"/>
              <a:pathLst>
                <a:path extrusionOk="0" h="1369" w="1997">
                  <a:moveTo>
                    <a:pt x="1635" y="1"/>
                  </a:moveTo>
                  <a:cubicBezTo>
                    <a:pt x="1582" y="1"/>
                    <a:pt x="1528" y="13"/>
                    <a:pt x="1479" y="38"/>
                  </a:cubicBezTo>
                  <a:lnTo>
                    <a:pt x="185" y="777"/>
                  </a:lnTo>
                  <a:cubicBezTo>
                    <a:pt x="37" y="888"/>
                    <a:pt x="0" y="1073"/>
                    <a:pt x="74" y="1221"/>
                  </a:cubicBezTo>
                  <a:cubicBezTo>
                    <a:pt x="123" y="1320"/>
                    <a:pt x="222" y="1369"/>
                    <a:pt x="326" y="1369"/>
                  </a:cubicBezTo>
                  <a:cubicBezTo>
                    <a:pt x="378" y="1369"/>
                    <a:pt x="432" y="1357"/>
                    <a:pt x="481" y="1332"/>
                  </a:cubicBezTo>
                  <a:lnTo>
                    <a:pt x="1812" y="592"/>
                  </a:lnTo>
                  <a:cubicBezTo>
                    <a:pt x="1960" y="519"/>
                    <a:pt x="1997" y="297"/>
                    <a:pt x="1923" y="149"/>
                  </a:cubicBezTo>
                  <a:cubicBezTo>
                    <a:pt x="1849" y="50"/>
                    <a:pt x="1742" y="1"/>
                    <a:pt x="16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2"/>
            <p:cNvSpPr/>
            <p:nvPr/>
          </p:nvSpPr>
          <p:spPr>
            <a:xfrm>
              <a:off x="5177425" y="3078150"/>
              <a:ext cx="36075" cy="32750"/>
            </a:xfrm>
            <a:custGeom>
              <a:rect b="b" l="l" r="r" t="t"/>
              <a:pathLst>
                <a:path extrusionOk="0" h="1310" w="1443">
                  <a:moveTo>
                    <a:pt x="1124" y="1"/>
                  </a:moveTo>
                  <a:cubicBezTo>
                    <a:pt x="1045" y="1"/>
                    <a:pt x="962" y="28"/>
                    <a:pt x="888" y="84"/>
                  </a:cubicBezTo>
                  <a:lnTo>
                    <a:pt x="149" y="786"/>
                  </a:lnTo>
                  <a:cubicBezTo>
                    <a:pt x="1" y="897"/>
                    <a:pt x="1" y="1082"/>
                    <a:pt x="112" y="1193"/>
                  </a:cubicBezTo>
                  <a:cubicBezTo>
                    <a:pt x="171" y="1272"/>
                    <a:pt x="263" y="1309"/>
                    <a:pt x="352" y="1309"/>
                  </a:cubicBezTo>
                  <a:cubicBezTo>
                    <a:pt x="429" y="1309"/>
                    <a:pt x="504" y="1282"/>
                    <a:pt x="556" y="1230"/>
                  </a:cubicBezTo>
                  <a:lnTo>
                    <a:pt x="1332" y="528"/>
                  </a:lnTo>
                  <a:cubicBezTo>
                    <a:pt x="1443" y="417"/>
                    <a:pt x="1443" y="232"/>
                    <a:pt x="1332" y="84"/>
                  </a:cubicBezTo>
                  <a:cubicBezTo>
                    <a:pt x="1276" y="28"/>
                    <a:pt x="1203" y="1"/>
                    <a:pt x="11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2"/>
            <p:cNvSpPr/>
            <p:nvPr/>
          </p:nvSpPr>
          <p:spPr>
            <a:xfrm>
              <a:off x="5175600" y="3110600"/>
              <a:ext cx="33275" cy="33575"/>
            </a:xfrm>
            <a:custGeom>
              <a:rect b="b" l="l" r="r" t="t"/>
              <a:pathLst>
                <a:path extrusionOk="0" h="1343" w="1331">
                  <a:moveTo>
                    <a:pt x="964" y="1"/>
                  </a:moveTo>
                  <a:cubicBezTo>
                    <a:pt x="880" y="1"/>
                    <a:pt x="799" y="38"/>
                    <a:pt x="739" y="117"/>
                  </a:cubicBezTo>
                  <a:lnTo>
                    <a:pt x="111" y="819"/>
                  </a:lnTo>
                  <a:cubicBezTo>
                    <a:pt x="0" y="967"/>
                    <a:pt x="37" y="1152"/>
                    <a:pt x="148" y="1263"/>
                  </a:cubicBezTo>
                  <a:cubicBezTo>
                    <a:pt x="217" y="1314"/>
                    <a:pt x="293" y="1342"/>
                    <a:pt x="367" y="1342"/>
                  </a:cubicBezTo>
                  <a:cubicBezTo>
                    <a:pt x="451" y="1342"/>
                    <a:pt x="532" y="1305"/>
                    <a:pt x="592" y="1226"/>
                  </a:cubicBezTo>
                  <a:lnTo>
                    <a:pt x="1220" y="524"/>
                  </a:lnTo>
                  <a:cubicBezTo>
                    <a:pt x="1331" y="376"/>
                    <a:pt x="1294" y="191"/>
                    <a:pt x="1183" y="80"/>
                  </a:cubicBezTo>
                  <a:cubicBezTo>
                    <a:pt x="1114" y="28"/>
                    <a:pt x="1038" y="1"/>
                    <a:pt x="9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2"/>
            <p:cNvSpPr/>
            <p:nvPr/>
          </p:nvSpPr>
          <p:spPr>
            <a:xfrm>
              <a:off x="5094250" y="3007225"/>
              <a:ext cx="42550" cy="15725"/>
            </a:xfrm>
            <a:custGeom>
              <a:rect b="b" l="l" r="r" t="t"/>
              <a:pathLst>
                <a:path extrusionOk="0" h="629" w="1702">
                  <a:moveTo>
                    <a:pt x="296" y="0"/>
                  </a:moveTo>
                  <a:cubicBezTo>
                    <a:pt x="149" y="0"/>
                    <a:pt x="1" y="148"/>
                    <a:pt x="1" y="296"/>
                  </a:cubicBezTo>
                  <a:cubicBezTo>
                    <a:pt x="1" y="481"/>
                    <a:pt x="112" y="629"/>
                    <a:pt x="296" y="629"/>
                  </a:cubicBezTo>
                  <a:lnTo>
                    <a:pt x="1369" y="629"/>
                  </a:lnTo>
                  <a:cubicBezTo>
                    <a:pt x="1553" y="629"/>
                    <a:pt x="1664" y="481"/>
                    <a:pt x="1701" y="333"/>
                  </a:cubicBezTo>
                  <a:cubicBezTo>
                    <a:pt x="1701" y="148"/>
                    <a:pt x="1553" y="0"/>
                    <a:pt x="13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2"/>
            <p:cNvSpPr/>
            <p:nvPr/>
          </p:nvSpPr>
          <p:spPr>
            <a:xfrm>
              <a:off x="3419475" y="2893525"/>
              <a:ext cx="818000" cy="942775"/>
            </a:xfrm>
            <a:custGeom>
              <a:rect b="b" l="l" r="r" t="t"/>
              <a:pathLst>
                <a:path extrusionOk="0" h="37711" w="32720">
                  <a:moveTo>
                    <a:pt x="13162" y="1"/>
                  </a:moveTo>
                  <a:cubicBezTo>
                    <a:pt x="7543" y="1"/>
                    <a:pt x="1" y="2330"/>
                    <a:pt x="1" y="2330"/>
                  </a:cubicBezTo>
                  <a:lnTo>
                    <a:pt x="4253" y="37711"/>
                  </a:lnTo>
                  <a:lnTo>
                    <a:pt x="28246" y="37711"/>
                  </a:lnTo>
                  <a:lnTo>
                    <a:pt x="32720" y="1147"/>
                  </a:lnTo>
                  <a:lnTo>
                    <a:pt x="28838" y="962"/>
                  </a:lnTo>
                  <a:cubicBezTo>
                    <a:pt x="28838" y="962"/>
                    <a:pt x="18782" y="1"/>
                    <a:pt x="131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52"/>
            <p:cNvSpPr/>
            <p:nvPr/>
          </p:nvSpPr>
          <p:spPr>
            <a:xfrm>
              <a:off x="3411175" y="2886150"/>
              <a:ext cx="833700" cy="957550"/>
            </a:xfrm>
            <a:custGeom>
              <a:rect b="b" l="l" r="r" t="t"/>
              <a:pathLst>
                <a:path extrusionOk="0" h="38302" w="33348">
                  <a:moveTo>
                    <a:pt x="13494" y="592"/>
                  </a:moveTo>
                  <a:cubicBezTo>
                    <a:pt x="16267" y="592"/>
                    <a:pt x="20186" y="850"/>
                    <a:pt x="23403" y="1072"/>
                  </a:cubicBezTo>
                  <a:cubicBezTo>
                    <a:pt x="25029" y="1220"/>
                    <a:pt x="26434" y="1331"/>
                    <a:pt x="27469" y="1405"/>
                  </a:cubicBezTo>
                  <a:cubicBezTo>
                    <a:pt x="28505" y="1516"/>
                    <a:pt x="29133" y="1553"/>
                    <a:pt x="29133" y="1553"/>
                  </a:cubicBezTo>
                  <a:lnTo>
                    <a:pt x="32682" y="1738"/>
                  </a:lnTo>
                  <a:lnTo>
                    <a:pt x="28320" y="37710"/>
                  </a:lnTo>
                  <a:lnTo>
                    <a:pt x="4843" y="37710"/>
                  </a:lnTo>
                  <a:lnTo>
                    <a:pt x="659" y="2837"/>
                  </a:lnTo>
                  <a:lnTo>
                    <a:pt x="659" y="2837"/>
                  </a:lnTo>
                  <a:cubicBezTo>
                    <a:pt x="684" y="2829"/>
                    <a:pt x="711" y="2820"/>
                    <a:pt x="740" y="2810"/>
                  </a:cubicBezTo>
                  <a:cubicBezTo>
                    <a:pt x="2255" y="2366"/>
                    <a:pt x="8651" y="592"/>
                    <a:pt x="13494" y="592"/>
                  </a:cubicBezTo>
                  <a:close/>
                  <a:moveTo>
                    <a:pt x="13494" y="0"/>
                  </a:moveTo>
                  <a:cubicBezTo>
                    <a:pt x="7801" y="0"/>
                    <a:pt x="259" y="2329"/>
                    <a:pt x="222" y="2329"/>
                  </a:cubicBezTo>
                  <a:cubicBezTo>
                    <a:pt x="74" y="2366"/>
                    <a:pt x="0" y="2514"/>
                    <a:pt x="0" y="2662"/>
                  </a:cubicBezTo>
                  <a:lnTo>
                    <a:pt x="4289" y="38043"/>
                  </a:lnTo>
                  <a:cubicBezTo>
                    <a:pt x="4289" y="38191"/>
                    <a:pt x="4437" y="38302"/>
                    <a:pt x="4585" y="38302"/>
                  </a:cubicBezTo>
                  <a:lnTo>
                    <a:pt x="28578" y="38302"/>
                  </a:lnTo>
                  <a:cubicBezTo>
                    <a:pt x="28726" y="38302"/>
                    <a:pt x="28874" y="38191"/>
                    <a:pt x="28874" y="38043"/>
                  </a:cubicBezTo>
                  <a:lnTo>
                    <a:pt x="33348" y="1479"/>
                  </a:lnTo>
                  <a:cubicBezTo>
                    <a:pt x="33348" y="1405"/>
                    <a:pt x="33311" y="1331"/>
                    <a:pt x="33274" y="1257"/>
                  </a:cubicBezTo>
                  <a:cubicBezTo>
                    <a:pt x="33200" y="1183"/>
                    <a:pt x="33126" y="1146"/>
                    <a:pt x="33052" y="1146"/>
                  </a:cubicBezTo>
                  <a:lnTo>
                    <a:pt x="29207" y="963"/>
                  </a:lnTo>
                  <a:lnTo>
                    <a:pt x="29207" y="963"/>
                  </a:lnTo>
                  <a:lnTo>
                    <a:pt x="29207" y="961"/>
                  </a:lnTo>
                  <a:cubicBezTo>
                    <a:pt x="29170" y="961"/>
                    <a:pt x="19114" y="0"/>
                    <a:pt x="134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2"/>
            <p:cNvSpPr/>
            <p:nvPr/>
          </p:nvSpPr>
          <p:spPr>
            <a:xfrm>
              <a:off x="3472175" y="3836275"/>
              <a:ext cx="732025" cy="440925"/>
            </a:xfrm>
            <a:custGeom>
              <a:rect b="b" l="l" r="r" t="t"/>
              <a:pathLst>
                <a:path extrusionOk="0" h="17637" w="29281">
                  <a:moveTo>
                    <a:pt x="2145" y="1"/>
                  </a:moveTo>
                  <a:lnTo>
                    <a:pt x="333" y="7284"/>
                  </a:lnTo>
                  <a:cubicBezTo>
                    <a:pt x="0" y="8541"/>
                    <a:pt x="185" y="9872"/>
                    <a:pt x="777" y="11055"/>
                  </a:cubicBezTo>
                  <a:lnTo>
                    <a:pt x="4178" y="17636"/>
                  </a:lnTo>
                  <a:lnTo>
                    <a:pt x="24992" y="17636"/>
                  </a:lnTo>
                  <a:lnTo>
                    <a:pt x="28283" y="11462"/>
                  </a:lnTo>
                  <a:cubicBezTo>
                    <a:pt x="29170" y="9872"/>
                    <a:pt x="29281" y="7950"/>
                    <a:pt x="28615" y="6249"/>
                  </a:cubicBezTo>
                  <a:lnTo>
                    <a:pt x="261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2"/>
            <p:cNvSpPr/>
            <p:nvPr/>
          </p:nvSpPr>
          <p:spPr>
            <a:xfrm>
              <a:off x="3468475" y="3828900"/>
              <a:ext cx="737575" cy="455675"/>
            </a:xfrm>
            <a:custGeom>
              <a:rect b="b" l="l" r="r" t="t"/>
              <a:pathLst>
                <a:path extrusionOk="0" h="18227" w="29503">
                  <a:moveTo>
                    <a:pt x="26065" y="592"/>
                  </a:moveTo>
                  <a:lnTo>
                    <a:pt x="28468" y="6655"/>
                  </a:lnTo>
                  <a:cubicBezTo>
                    <a:pt x="28727" y="7357"/>
                    <a:pt x="28874" y="8097"/>
                    <a:pt x="28874" y="8836"/>
                  </a:cubicBezTo>
                  <a:cubicBezTo>
                    <a:pt x="28874" y="9797"/>
                    <a:pt x="28653" y="10759"/>
                    <a:pt x="28172" y="11646"/>
                  </a:cubicBezTo>
                  <a:lnTo>
                    <a:pt x="24956" y="17598"/>
                  </a:lnTo>
                  <a:lnTo>
                    <a:pt x="4511" y="17598"/>
                  </a:lnTo>
                  <a:lnTo>
                    <a:pt x="1183" y="11202"/>
                  </a:lnTo>
                  <a:cubicBezTo>
                    <a:pt x="814" y="10463"/>
                    <a:pt x="629" y="9687"/>
                    <a:pt x="629" y="8873"/>
                  </a:cubicBezTo>
                  <a:cubicBezTo>
                    <a:pt x="629" y="8467"/>
                    <a:pt x="666" y="8060"/>
                    <a:pt x="777" y="7653"/>
                  </a:cubicBezTo>
                  <a:lnTo>
                    <a:pt x="2533" y="592"/>
                  </a:lnTo>
                  <a:close/>
                  <a:moveTo>
                    <a:pt x="2293" y="0"/>
                  </a:moveTo>
                  <a:cubicBezTo>
                    <a:pt x="2145" y="0"/>
                    <a:pt x="2034" y="74"/>
                    <a:pt x="1997" y="222"/>
                  </a:cubicBezTo>
                  <a:lnTo>
                    <a:pt x="185" y="7505"/>
                  </a:lnTo>
                  <a:cubicBezTo>
                    <a:pt x="74" y="7949"/>
                    <a:pt x="0" y="8393"/>
                    <a:pt x="0" y="8873"/>
                  </a:cubicBezTo>
                  <a:cubicBezTo>
                    <a:pt x="0" y="9760"/>
                    <a:pt x="222" y="10685"/>
                    <a:pt x="629" y="11498"/>
                  </a:cubicBezTo>
                  <a:lnTo>
                    <a:pt x="4067" y="18079"/>
                  </a:lnTo>
                  <a:cubicBezTo>
                    <a:pt x="4104" y="18153"/>
                    <a:pt x="4215" y="18227"/>
                    <a:pt x="4326" y="18227"/>
                  </a:cubicBezTo>
                  <a:lnTo>
                    <a:pt x="25140" y="18227"/>
                  </a:lnTo>
                  <a:cubicBezTo>
                    <a:pt x="25251" y="18227"/>
                    <a:pt x="25362" y="18153"/>
                    <a:pt x="25399" y="18079"/>
                  </a:cubicBezTo>
                  <a:lnTo>
                    <a:pt x="28727" y="11905"/>
                  </a:lnTo>
                  <a:cubicBezTo>
                    <a:pt x="29244" y="10944"/>
                    <a:pt x="29503" y="9908"/>
                    <a:pt x="29503" y="8836"/>
                  </a:cubicBezTo>
                  <a:cubicBezTo>
                    <a:pt x="29503" y="8023"/>
                    <a:pt x="29318" y="7210"/>
                    <a:pt x="29022" y="6433"/>
                  </a:cubicBezTo>
                  <a:lnTo>
                    <a:pt x="26582" y="185"/>
                  </a:lnTo>
                  <a:cubicBezTo>
                    <a:pt x="26545" y="74"/>
                    <a:pt x="26434" y="0"/>
                    <a:pt x="262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2"/>
            <p:cNvSpPr/>
            <p:nvPr/>
          </p:nvSpPr>
          <p:spPr>
            <a:xfrm>
              <a:off x="3795650" y="4161625"/>
              <a:ext cx="109100" cy="415025"/>
            </a:xfrm>
            <a:custGeom>
              <a:rect b="b" l="l" r="r" t="t"/>
              <a:pathLst>
                <a:path extrusionOk="0" h="16601" w="4364">
                  <a:moveTo>
                    <a:pt x="1" y="1"/>
                  </a:moveTo>
                  <a:lnTo>
                    <a:pt x="1" y="16601"/>
                  </a:lnTo>
                  <a:lnTo>
                    <a:pt x="4363" y="16601"/>
                  </a:lnTo>
                  <a:lnTo>
                    <a:pt x="43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2"/>
            <p:cNvSpPr/>
            <p:nvPr/>
          </p:nvSpPr>
          <p:spPr>
            <a:xfrm>
              <a:off x="3788275" y="4154225"/>
              <a:ext cx="123875" cy="430750"/>
            </a:xfrm>
            <a:custGeom>
              <a:rect b="b" l="l" r="r" t="t"/>
              <a:pathLst>
                <a:path extrusionOk="0" h="17230" w="4955">
                  <a:moveTo>
                    <a:pt x="4363" y="592"/>
                  </a:moveTo>
                  <a:lnTo>
                    <a:pt x="4363" y="16601"/>
                  </a:lnTo>
                  <a:lnTo>
                    <a:pt x="629" y="16601"/>
                  </a:lnTo>
                  <a:lnTo>
                    <a:pt x="629" y="592"/>
                  </a:lnTo>
                  <a:close/>
                  <a:moveTo>
                    <a:pt x="296" y="1"/>
                  </a:moveTo>
                  <a:cubicBezTo>
                    <a:pt x="222" y="1"/>
                    <a:pt x="148" y="38"/>
                    <a:pt x="74" y="75"/>
                  </a:cubicBezTo>
                  <a:cubicBezTo>
                    <a:pt x="37" y="149"/>
                    <a:pt x="0" y="223"/>
                    <a:pt x="0" y="297"/>
                  </a:cubicBezTo>
                  <a:lnTo>
                    <a:pt x="0" y="16897"/>
                  </a:lnTo>
                  <a:cubicBezTo>
                    <a:pt x="0" y="17007"/>
                    <a:pt x="37" y="17081"/>
                    <a:pt x="74" y="17118"/>
                  </a:cubicBezTo>
                  <a:cubicBezTo>
                    <a:pt x="148" y="17192"/>
                    <a:pt x="222" y="17229"/>
                    <a:pt x="296" y="17229"/>
                  </a:cubicBezTo>
                  <a:lnTo>
                    <a:pt x="4658" y="17229"/>
                  </a:lnTo>
                  <a:cubicBezTo>
                    <a:pt x="4732" y="17229"/>
                    <a:pt x="4806" y="17192"/>
                    <a:pt x="4880" y="17118"/>
                  </a:cubicBezTo>
                  <a:cubicBezTo>
                    <a:pt x="4954" y="17081"/>
                    <a:pt x="4954" y="17007"/>
                    <a:pt x="4954" y="16897"/>
                  </a:cubicBezTo>
                  <a:lnTo>
                    <a:pt x="4954" y="297"/>
                  </a:lnTo>
                  <a:cubicBezTo>
                    <a:pt x="4954" y="223"/>
                    <a:pt x="4954" y="149"/>
                    <a:pt x="4880" y="75"/>
                  </a:cubicBezTo>
                  <a:cubicBezTo>
                    <a:pt x="4806" y="38"/>
                    <a:pt x="4732" y="1"/>
                    <a:pt x="46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2"/>
            <p:cNvSpPr/>
            <p:nvPr/>
          </p:nvSpPr>
          <p:spPr>
            <a:xfrm>
              <a:off x="3767925" y="4511925"/>
              <a:ext cx="164550" cy="525000"/>
            </a:xfrm>
            <a:custGeom>
              <a:rect b="b" l="l" r="r" t="t"/>
              <a:pathLst>
                <a:path extrusionOk="0" h="21000" w="6582">
                  <a:moveTo>
                    <a:pt x="1" y="1"/>
                  </a:moveTo>
                  <a:lnTo>
                    <a:pt x="1" y="21000"/>
                  </a:lnTo>
                  <a:lnTo>
                    <a:pt x="6582" y="21000"/>
                  </a:lnTo>
                  <a:lnTo>
                    <a:pt x="65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2"/>
            <p:cNvSpPr/>
            <p:nvPr/>
          </p:nvSpPr>
          <p:spPr>
            <a:xfrm>
              <a:off x="3760550" y="4503600"/>
              <a:ext cx="179325" cy="540725"/>
            </a:xfrm>
            <a:custGeom>
              <a:rect b="b" l="l" r="r" t="t"/>
              <a:pathLst>
                <a:path extrusionOk="0" h="21629" w="7173">
                  <a:moveTo>
                    <a:pt x="6581" y="629"/>
                  </a:moveTo>
                  <a:lnTo>
                    <a:pt x="6581" y="21037"/>
                  </a:lnTo>
                  <a:lnTo>
                    <a:pt x="629" y="21037"/>
                  </a:lnTo>
                  <a:lnTo>
                    <a:pt x="629" y="629"/>
                  </a:lnTo>
                  <a:close/>
                  <a:moveTo>
                    <a:pt x="296" y="1"/>
                  </a:moveTo>
                  <a:cubicBezTo>
                    <a:pt x="222" y="1"/>
                    <a:pt x="148" y="38"/>
                    <a:pt x="111" y="112"/>
                  </a:cubicBezTo>
                  <a:cubicBezTo>
                    <a:pt x="37" y="149"/>
                    <a:pt x="0" y="260"/>
                    <a:pt x="0" y="334"/>
                  </a:cubicBezTo>
                  <a:lnTo>
                    <a:pt x="0" y="21333"/>
                  </a:lnTo>
                  <a:cubicBezTo>
                    <a:pt x="0" y="21407"/>
                    <a:pt x="37" y="21481"/>
                    <a:pt x="111" y="21555"/>
                  </a:cubicBezTo>
                  <a:cubicBezTo>
                    <a:pt x="148" y="21592"/>
                    <a:pt x="222" y="21629"/>
                    <a:pt x="296" y="21629"/>
                  </a:cubicBezTo>
                  <a:lnTo>
                    <a:pt x="6877" y="21629"/>
                  </a:lnTo>
                  <a:cubicBezTo>
                    <a:pt x="6951" y="21629"/>
                    <a:pt x="7024" y="21592"/>
                    <a:pt x="7098" y="21555"/>
                  </a:cubicBezTo>
                  <a:cubicBezTo>
                    <a:pt x="7172" y="21481"/>
                    <a:pt x="7172" y="21407"/>
                    <a:pt x="7172" y="21333"/>
                  </a:cubicBezTo>
                  <a:lnTo>
                    <a:pt x="7172" y="334"/>
                  </a:lnTo>
                  <a:cubicBezTo>
                    <a:pt x="7172" y="260"/>
                    <a:pt x="7172" y="149"/>
                    <a:pt x="7098" y="112"/>
                  </a:cubicBezTo>
                  <a:cubicBezTo>
                    <a:pt x="7024" y="38"/>
                    <a:pt x="6951" y="1"/>
                    <a:pt x="68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2"/>
            <p:cNvSpPr/>
            <p:nvPr/>
          </p:nvSpPr>
          <p:spPr>
            <a:xfrm>
              <a:off x="3244800" y="4999025"/>
              <a:ext cx="1202500" cy="159000"/>
            </a:xfrm>
            <a:custGeom>
              <a:rect b="b" l="l" r="r" t="t"/>
              <a:pathLst>
                <a:path extrusionOk="0" h="6360" w="48100">
                  <a:moveTo>
                    <a:pt x="23773" y="0"/>
                  </a:moveTo>
                  <a:lnTo>
                    <a:pt x="23773" y="148"/>
                  </a:lnTo>
                  <a:lnTo>
                    <a:pt x="20741" y="961"/>
                  </a:lnTo>
                  <a:lnTo>
                    <a:pt x="0" y="4843"/>
                  </a:lnTo>
                  <a:lnTo>
                    <a:pt x="0" y="6359"/>
                  </a:lnTo>
                  <a:lnTo>
                    <a:pt x="48099" y="6359"/>
                  </a:lnTo>
                  <a:lnTo>
                    <a:pt x="48099" y="4843"/>
                  </a:lnTo>
                  <a:lnTo>
                    <a:pt x="27359" y="961"/>
                  </a:lnTo>
                  <a:lnTo>
                    <a:pt x="24327" y="148"/>
                  </a:lnTo>
                  <a:lnTo>
                    <a:pt x="24327" y="0"/>
                  </a:lnTo>
                  <a:lnTo>
                    <a:pt x="24068" y="74"/>
                  </a:lnTo>
                  <a:lnTo>
                    <a:pt x="237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2"/>
            <p:cNvSpPr/>
            <p:nvPr/>
          </p:nvSpPr>
          <p:spPr>
            <a:xfrm>
              <a:off x="3237400" y="4991250"/>
              <a:ext cx="1217275" cy="174150"/>
            </a:xfrm>
            <a:custGeom>
              <a:rect b="b" l="l" r="r" t="t"/>
              <a:pathLst>
                <a:path extrusionOk="0" h="6966" w="48691">
                  <a:moveTo>
                    <a:pt x="24411" y="681"/>
                  </a:moveTo>
                  <a:cubicBezTo>
                    <a:pt x="24446" y="715"/>
                    <a:pt x="24492" y="740"/>
                    <a:pt x="24549" y="755"/>
                  </a:cubicBezTo>
                  <a:lnTo>
                    <a:pt x="27581" y="1568"/>
                  </a:lnTo>
                  <a:lnTo>
                    <a:pt x="27618" y="1568"/>
                  </a:lnTo>
                  <a:lnTo>
                    <a:pt x="48099" y="5413"/>
                  </a:lnTo>
                  <a:lnTo>
                    <a:pt x="48099" y="6374"/>
                  </a:lnTo>
                  <a:lnTo>
                    <a:pt x="592" y="6374"/>
                  </a:lnTo>
                  <a:lnTo>
                    <a:pt x="592" y="5413"/>
                  </a:lnTo>
                  <a:lnTo>
                    <a:pt x="21074" y="1568"/>
                  </a:lnTo>
                  <a:lnTo>
                    <a:pt x="21111" y="1568"/>
                  </a:lnTo>
                  <a:lnTo>
                    <a:pt x="24143" y="755"/>
                  </a:lnTo>
                  <a:cubicBezTo>
                    <a:pt x="24200" y="740"/>
                    <a:pt x="24246" y="715"/>
                    <a:pt x="24281" y="681"/>
                  </a:cubicBezTo>
                  <a:close/>
                  <a:moveTo>
                    <a:pt x="24070" y="0"/>
                  </a:moveTo>
                  <a:cubicBezTo>
                    <a:pt x="24007" y="0"/>
                    <a:pt x="23936" y="26"/>
                    <a:pt x="23884" y="52"/>
                  </a:cubicBezTo>
                  <a:cubicBezTo>
                    <a:pt x="23832" y="104"/>
                    <a:pt x="23798" y="156"/>
                    <a:pt x="23783" y="220"/>
                  </a:cubicBezTo>
                  <a:lnTo>
                    <a:pt x="23783" y="220"/>
                  </a:lnTo>
                  <a:lnTo>
                    <a:pt x="20963" y="977"/>
                  </a:lnTo>
                  <a:lnTo>
                    <a:pt x="260" y="4859"/>
                  </a:lnTo>
                  <a:cubicBezTo>
                    <a:pt x="112" y="4859"/>
                    <a:pt x="1" y="5006"/>
                    <a:pt x="1" y="5154"/>
                  </a:cubicBezTo>
                  <a:lnTo>
                    <a:pt x="1" y="6670"/>
                  </a:lnTo>
                  <a:cubicBezTo>
                    <a:pt x="1" y="6744"/>
                    <a:pt x="38" y="6818"/>
                    <a:pt x="75" y="6892"/>
                  </a:cubicBezTo>
                  <a:cubicBezTo>
                    <a:pt x="149" y="6929"/>
                    <a:pt x="223" y="6966"/>
                    <a:pt x="296" y="6966"/>
                  </a:cubicBezTo>
                  <a:lnTo>
                    <a:pt x="48395" y="6966"/>
                  </a:lnTo>
                  <a:cubicBezTo>
                    <a:pt x="48469" y="6966"/>
                    <a:pt x="48543" y="6929"/>
                    <a:pt x="48617" y="6892"/>
                  </a:cubicBezTo>
                  <a:cubicBezTo>
                    <a:pt x="48691" y="6818"/>
                    <a:pt x="48691" y="6744"/>
                    <a:pt x="48691" y="6670"/>
                  </a:cubicBezTo>
                  <a:lnTo>
                    <a:pt x="48691" y="5154"/>
                  </a:lnTo>
                  <a:cubicBezTo>
                    <a:pt x="48691" y="5006"/>
                    <a:pt x="48617" y="4859"/>
                    <a:pt x="48469" y="4859"/>
                  </a:cubicBezTo>
                  <a:lnTo>
                    <a:pt x="27729" y="977"/>
                  </a:lnTo>
                  <a:lnTo>
                    <a:pt x="24909" y="220"/>
                  </a:lnTo>
                  <a:lnTo>
                    <a:pt x="24909" y="220"/>
                  </a:lnTo>
                  <a:cubicBezTo>
                    <a:pt x="24893" y="156"/>
                    <a:pt x="24860" y="104"/>
                    <a:pt x="24808" y="52"/>
                  </a:cubicBezTo>
                  <a:cubicBezTo>
                    <a:pt x="24756" y="26"/>
                    <a:pt x="24685" y="0"/>
                    <a:pt x="24622" y="0"/>
                  </a:cubicBezTo>
                  <a:cubicBezTo>
                    <a:pt x="24596" y="0"/>
                    <a:pt x="24571" y="5"/>
                    <a:pt x="24549" y="15"/>
                  </a:cubicBezTo>
                  <a:lnTo>
                    <a:pt x="24364" y="52"/>
                  </a:lnTo>
                  <a:lnTo>
                    <a:pt x="24143" y="15"/>
                  </a:lnTo>
                  <a:cubicBezTo>
                    <a:pt x="24121" y="5"/>
                    <a:pt x="24096" y="0"/>
                    <a:pt x="24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2"/>
            <p:cNvSpPr/>
            <p:nvPr/>
          </p:nvSpPr>
          <p:spPr>
            <a:xfrm>
              <a:off x="3253125" y="5145975"/>
              <a:ext cx="73025" cy="72125"/>
            </a:xfrm>
            <a:custGeom>
              <a:rect b="b" l="l" r="r" t="t"/>
              <a:pathLst>
                <a:path extrusionOk="0" h="2885" w="2921">
                  <a:moveTo>
                    <a:pt x="1479" y="0"/>
                  </a:moveTo>
                  <a:cubicBezTo>
                    <a:pt x="666" y="0"/>
                    <a:pt x="0" y="629"/>
                    <a:pt x="0" y="1442"/>
                  </a:cubicBezTo>
                  <a:cubicBezTo>
                    <a:pt x="0" y="2256"/>
                    <a:pt x="666" y="2884"/>
                    <a:pt x="1479" y="2884"/>
                  </a:cubicBezTo>
                  <a:cubicBezTo>
                    <a:pt x="2255" y="2884"/>
                    <a:pt x="2921" y="2256"/>
                    <a:pt x="2921" y="1442"/>
                  </a:cubicBezTo>
                  <a:cubicBezTo>
                    <a:pt x="2921" y="629"/>
                    <a:pt x="2255" y="0"/>
                    <a:pt x="14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2"/>
            <p:cNvSpPr/>
            <p:nvPr/>
          </p:nvSpPr>
          <p:spPr>
            <a:xfrm>
              <a:off x="3245725" y="5137650"/>
              <a:ext cx="87825" cy="88750"/>
            </a:xfrm>
            <a:custGeom>
              <a:rect b="b" l="l" r="r" t="t"/>
              <a:pathLst>
                <a:path extrusionOk="0" h="3550" w="3513">
                  <a:moveTo>
                    <a:pt x="1775" y="629"/>
                  </a:moveTo>
                  <a:cubicBezTo>
                    <a:pt x="2404" y="629"/>
                    <a:pt x="2921" y="1147"/>
                    <a:pt x="2921" y="1775"/>
                  </a:cubicBezTo>
                  <a:cubicBezTo>
                    <a:pt x="2921" y="2404"/>
                    <a:pt x="2404" y="2921"/>
                    <a:pt x="1775" y="2921"/>
                  </a:cubicBezTo>
                  <a:cubicBezTo>
                    <a:pt x="1147" y="2921"/>
                    <a:pt x="629" y="2404"/>
                    <a:pt x="629" y="1775"/>
                  </a:cubicBezTo>
                  <a:cubicBezTo>
                    <a:pt x="629" y="1147"/>
                    <a:pt x="1147" y="629"/>
                    <a:pt x="1775" y="629"/>
                  </a:cubicBezTo>
                  <a:close/>
                  <a:moveTo>
                    <a:pt x="1775" y="1"/>
                  </a:moveTo>
                  <a:cubicBezTo>
                    <a:pt x="777" y="1"/>
                    <a:pt x="0" y="814"/>
                    <a:pt x="0" y="1775"/>
                  </a:cubicBezTo>
                  <a:cubicBezTo>
                    <a:pt x="0" y="2737"/>
                    <a:pt x="777" y="3550"/>
                    <a:pt x="1775" y="3550"/>
                  </a:cubicBezTo>
                  <a:cubicBezTo>
                    <a:pt x="2736" y="3550"/>
                    <a:pt x="3513" y="2737"/>
                    <a:pt x="3513" y="1775"/>
                  </a:cubicBezTo>
                  <a:cubicBezTo>
                    <a:pt x="3513" y="814"/>
                    <a:pt x="2736" y="1"/>
                    <a:pt x="17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2"/>
            <p:cNvSpPr/>
            <p:nvPr/>
          </p:nvSpPr>
          <p:spPr>
            <a:xfrm>
              <a:off x="3809525" y="5145975"/>
              <a:ext cx="73050" cy="72125"/>
            </a:xfrm>
            <a:custGeom>
              <a:rect b="b" l="l" r="r" t="t"/>
              <a:pathLst>
                <a:path extrusionOk="0" h="2885" w="2922">
                  <a:moveTo>
                    <a:pt x="1479" y="0"/>
                  </a:moveTo>
                  <a:cubicBezTo>
                    <a:pt x="666" y="0"/>
                    <a:pt x="1" y="629"/>
                    <a:pt x="1" y="1442"/>
                  </a:cubicBezTo>
                  <a:cubicBezTo>
                    <a:pt x="1" y="2256"/>
                    <a:pt x="666" y="2884"/>
                    <a:pt x="1479" y="2884"/>
                  </a:cubicBezTo>
                  <a:cubicBezTo>
                    <a:pt x="2256" y="2884"/>
                    <a:pt x="2921" y="2256"/>
                    <a:pt x="2921" y="1442"/>
                  </a:cubicBezTo>
                  <a:cubicBezTo>
                    <a:pt x="2921" y="629"/>
                    <a:pt x="2256" y="0"/>
                    <a:pt x="14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2"/>
            <p:cNvSpPr/>
            <p:nvPr/>
          </p:nvSpPr>
          <p:spPr>
            <a:xfrm>
              <a:off x="3802125" y="5137650"/>
              <a:ext cx="87825" cy="88750"/>
            </a:xfrm>
            <a:custGeom>
              <a:rect b="b" l="l" r="r" t="t"/>
              <a:pathLst>
                <a:path extrusionOk="0" h="3550" w="3513">
                  <a:moveTo>
                    <a:pt x="1775" y="629"/>
                  </a:moveTo>
                  <a:cubicBezTo>
                    <a:pt x="2404" y="629"/>
                    <a:pt x="2884" y="1147"/>
                    <a:pt x="2921" y="1775"/>
                  </a:cubicBezTo>
                  <a:cubicBezTo>
                    <a:pt x="2884" y="2404"/>
                    <a:pt x="2404" y="2921"/>
                    <a:pt x="1775" y="2921"/>
                  </a:cubicBezTo>
                  <a:cubicBezTo>
                    <a:pt x="1147" y="2921"/>
                    <a:pt x="629" y="2404"/>
                    <a:pt x="629" y="1775"/>
                  </a:cubicBezTo>
                  <a:cubicBezTo>
                    <a:pt x="629" y="1147"/>
                    <a:pt x="1147" y="629"/>
                    <a:pt x="1775" y="629"/>
                  </a:cubicBezTo>
                  <a:close/>
                  <a:moveTo>
                    <a:pt x="1775" y="1"/>
                  </a:moveTo>
                  <a:cubicBezTo>
                    <a:pt x="777" y="1"/>
                    <a:pt x="1" y="814"/>
                    <a:pt x="1" y="1775"/>
                  </a:cubicBezTo>
                  <a:cubicBezTo>
                    <a:pt x="1" y="2737"/>
                    <a:pt x="777" y="3550"/>
                    <a:pt x="1775" y="3550"/>
                  </a:cubicBezTo>
                  <a:cubicBezTo>
                    <a:pt x="2737" y="3550"/>
                    <a:pt x="3513" y="2737"/>
                    <a:pt x="3513" y="1775"/>
                  </a:cubicBezTo>
                  <a:cubicBezTo>
                    <a:pt x="3513" y="814"/>
                    <a:pt x="2737" y="1"/>
                    <a:pt x="17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2"/>
            <p:cNvSpPr/>
            <p:nvPr/>
          </p:nvSpPr>
          <p:spPr>
            <a:xfrm>
              <a:off x="4369625" y="5145975"/>
              <a:ext cx="72125" cy="72125"/>
            </a:xfrm>
            <a:custGeom>
              <a:rect b="b" l="l" r="r" t="t"/>
              <a:pathLst>
                <a:path extrusionOk="0" h="2885" w="2885">
                  <a:moveTo>
                    <a:pt x="1443" y="0"/>
                  </a:moveTo>
                  <a:cubicBezTo>
                    <a:pt x="666" y="0"/>
                    <a:pt x="1" y="629"/>
                    <a:pt x="1" y="1442"/>
                  </a:cubicBezTo>
                  <a:cubicBezTo>
                    <a:pt x="1" y="2256"/>
                    <a:pt x="666" y="2884"/>
                    <a:pt x="1443" y="2884"/>
                  </a:cubicBezTo>
                  <a:cubicBezTo>
                    <a:pt x="2256" y="2884"/>
                    <a:pt x="2884" y="2256"/>
                    <a:pt x="2884" y="1442"/>
                  </a:cubicBezTo>
                  <a:cubicBezTo>
                    <a:pt x="2884" y="629"/>
                    <a:pt x="2256" y="0"/>
                    <a:pt x="14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52"/>
            <p:cNvSpPr/>
            <p:nvPr/>
          </p:nvSpPr>
          <p:spPr>
            <a:xfrm>
              <a:off x="4362225" y="5137650"/>
              <a:ext cx="87850" cy="88750"/>
            </a:xfrm>
            <a:custGeom>
              <a:rect b="b" l="l" r="r" t="t"/>
              <a:pathLst>
                <a:path extrusionOk="0" h="3550" w="3514">
                  <a:moveTo>
                    <a:pt x="1739" y="629"/>
                  </a:moveTo>
                  <a:cubicBezTo>
                    <a:pt x="2367" y="629"/>
                    <a:pt x="2885" y="1147"/>
                    <a:pt x="2885" y="1775"/>
                  </a:cubicBezTo>
                  <a:cubicBezTo>
                    <a:pt x="2885" y="2404"/>
                    <a:pt x="2367" y="2921"/>
                    <a:pt x="1739" y="2921"/>
                  </a:cubicBezTo>
                  <a:cubicBezTo>
                    <a:pt x="1110" y="2921"/>
                    <a:pt x="592" y="2404"/>
                    <a:pt x="592" y="1775"/>
                  </a:cubicBezTo>
                  <a:cubicBezTo>
                    <a:pt x="592" y="1147"/>
                    <a:pt x="1110" y="629"/>
                    <a:pt x="1739" y="629"/>
                  </a:cubicBezTo>
                  <a:close/>
                  <a:moveTo>
                    <a:pt x="1739" y="1"/>
                  </a:moveTo>
                  <a:cubicBezTo>
                    <a:pt x="777" y="1"/>
                    <a:pt x="1" y="814"/>
                    <a:pt x="1" y="1775"/>
                  </a:cubicBezTo>
                  <a:cubicBezTo>
                    <a:pt x="1" y="2737"/>
                    <a:pt x="777" y="3550"/>
                    <a:pt x="1739" y="3550"/>
                  </a:cubicBezTo>
                  <a:cubicBezTo>
                    <a:pt x="2700" y="3550"/>
                    <a:pt x="3513" y="2737"/>
                    <a:pt x="3513" y="1775"/>
                  </a:cubicBezTo>
                  <a:cubicBezTo>
                    <a:pt x="3513" y="814"/>
                    <a:pt x="2700" y="1"/>
                    <a:pt x="1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2"/>
            <p:cNvSpPr/>
            <p:nvPr/>
          </p:nvSpPr>
          <p:spPr>
            <a:xfrm>
              <a:off x="3325200" y="3763275"/>
              <a:ext cx="108175" cy="466775"/>
            </a:xfrm>
            <a:custGeom>
              <a:rect b="b" l="l" r="r" t="t"/>
              <a:pathLst>
                <a:path extrusionOk="0" h="18671" w="4327">
                  <a:moveTo>
                    <a:pt x="1" y="0"/>
                  </a:moveTo>
                  <a:lnTo>
                    <a:pt x="1" y="14382"/>
                  </a:lnTo>
                  <a:cubicBezTo>
                    <a:pt x="1" y="16748"/>
                    <a:pt x="1923" y="18671"/>
                    <a:pt x="4326" y="18671"/>
                  </a:cubicBezTo>
                  <a:lnTo>
                    <a:pt x="43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2"/>
            <p:cNvSpPr/>
            <p:nvPr/>
          </p:nvSpPr>
          <p:spPr>
            <a:xfrm>
              <a:off x="3317825" y="3755875"/>
              <a:ext cx="122950" cy="482500"/>
            </a:xfrm>
            <a:custGeom>
              <a:rect b="b" l="l" r="r" t="t"/>
              <a:pathLst>
                <a:path extrusionOk="0" h="19300" w="4918">
                  <a:moveTo>
                    <a:pt x="4289" y="629"/>
                  </a:moveTo>
                  <a:lnTo>
                    <a:pt x="4289" y="18657"/>
                  </a:lnTo>
                  <a:lnTo>
                    <a:pt x="4289" y="18657"/>
                  </a:lnTo>
                  <a:cubicBezTo>
                    <a:pt x="3313" y="18578"/>
                    <a:pt x="2439" y="18152"/>
                    <a:pt x="1775" y="17488"/>
                  </a:cubicBezTo>
                  <a:cubicBezTo>
                    <a:pt x="1072" y="16785"/>
                    <a:pt x="629" y="15787"/>
                    <a:pt x="592" y="14678"/>
                  </a:cubicBezTo>
                  <a:lnTo>
                    <a:pt x="592" y="629"/>
                  </a:lnTo>
                  <a:close/>
                  <a:moveTo>
                    <a:pt x="296" y="1"/>
                  </a:moveTo>
                  <a:cubicBezTo>
                    <a:pt x="222" y="1"/>
                    <a:pt x="148" y="38"/>
                    <a:pt x="74" y="111"/>
                  </a:cubicBezTo>
                  <a:cubicBezTo>
                    <a:pt x="37" y="148"/>
                    <a:pt x="0" y="222"/>
                    <a:pt x="0" y="296"/>
                  </a:cubicBezTo>
                  <a:lnTo>
                    <a:pt x="0" y="14678"/>
                  </a:lnTo>
                  <a:cubicBezTo>
                    <a:pt x="0" y="17229"/>
                    <a:pt x="2071" y="19262"/>
                    <a:pt x="4621" y="19299"/>
                  </a:cubicBezTo>
                  <a:cubicBezTo>
                    <a:pt x="4695" y="19299"/>
                    <a:pt x="4769" y="19262"/>
                    <a:pt x="4843" y="19188"/>
                  </a:cubicBezTo>
                  <a:cubicBezTo>
                    <a:pt x="4880" y="19151"/>
                    <a:pt x="4917" y="19040"/>
                    <a:pt x="4917" y="18967"/>
                  </a:cubicBezTo>
                  <a:lnTo>
                    <a:pt x="4917" y="296"/>
                  </a:lnTo>
                  <a:cubicBezTo>
                    <a:pt x="4917" y="222"/>
                    <a:pt x="4880" y="148"/>
                    <a:pt x="4843" y="111"/>
                  </a:cubicBezTo>
                  <a:cubicBezTo>
                    <a:pt x="4769" y="38"/>
                    <a:pt x="4695" y="1"/>
                    <a:pt x="46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2"/>
            <p:cNvSpPr/>
            <p:nvPr/>
          </p:nvSpPr>
          <p:spPr>
            <a:xfrm>
              <a:off x="3264200" y="3666225"/>
              <a:ext cx="169175" cy="86900"/>
            </a:xfrm>
            <a:custGeom>
              <a:rect b="b" l="l" r="r" t="t"/>
              <a:pathLst>
                <a:path extrusionOk="0" h="3476" w="6767">
                  <a:moveTo>
                    <a:pt x="1" y="0"/>
                  </a:moveTo>
                  <a:lnTo>
                    <a:pt x="1" y="3476"/>
                  </a:lnTo>
                  <a:lnTo>
                    <a:pt x="6766" y="3476"/>
                  </a:lnTo>
                  <a:lnTo>
                    <a:pt x="67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2"/>
            <p:cNvSpPr/>
            <p:nvPr/>
          </p:nvSpPr>
          <p:spPr>
            <a:xfrm>
              <a:off x="3255900" y="3658825"/>
              <a:ext cx="184875" cy="102625"/>
            </a:xfrm>
            <a:custGeom>
              <a:rect b="b" l="l" r="r" t="t"/>
              <a:pathLst>
                <a:path extrusionOk="0" h="4105" w="7395">
                  <a:moveTo>
                    <a:pt x="6766" y="592"/>
                  </a:moveTo>
                  <a:lnTo>
                    <a:pt x="6766" y="3476"/>
                  </a:lnTo>
                  <a:lnTo>
                    <a:pt x="629" y="3476"/>
                  </a:lnTo>
                  <a:lnTo>
                    <a:pt x="629" y="592"/>
                  </a:lnTo>
                  <a:close/>
                  <a:moveTo>
                    <a:pt x="333" y="1"/>
                  </a:moveTo>
                  <a:cubicBezTo>
                    <a:pt x="222" y="1"/>
                    <a:pt x="148" y="38"/>
                    <a:pt x="111" y="75"/>
                  </a:cubicBezTo>
                  <a:cubicBezTo>
                    <a:pt x="37" y="148"/>
                    <a:pt x="0" y="222"/>
                    <a:pt x="0" y="296"/>
                  </a:cubicBezTo>
                  <a:lnTo>
                    <a:pt x="0" y="3772"/>
                  </a:lnTo>
                  <a:cubicBezTo>
                    <a:pt x="0" y="3846"/>
                    <a:pt x="37" y="3956"/>
                    <a:pt x="111" y="3993"/>
                  </a:cubicBezTo>
                  <a:cubicBezTo>
                    <a:pt x="148" y="4067"/>
                    <a:pt x="222" y="4104"/>
                    <a:pt x="333" y="4104"/>
                  </a:cubicBezTo>
                  <a:lnTo>
                    <a:pt x="7098" y="4104"/>
                  </a:lnTo>
                  <a:cubicBezTo>
                    <a:pt x="7172" y="4104"/>
                    <a:pt x="7246" y="4067"/>
                    <a:pt x="7320" y="3993"/>
                  </a:cubicBezTo>
                  <a:cubicBezTo>
                    <a:pt x="7357" y="3956"/>
                    <a:pt x="7394" y="3883"/>
                    <a:pt x="7394" y="3772"/>
                  </a:cubicBezTo>
                  <a:lnTo>
                    <a:pt x="7394" y="296"/>
                  </a:lnTo>
                  <a:cubicBezTo>
                    <a:pt x="7394" y="222"/>
                    <a:pt x="7357" y="148"/>
                    <a:pt x="7320" y="75"/>
                  </a:cubicBezTo>
                  <a:cubicBezTo>
                    <a:pt x="7246" y="38"/>
                    <a:pt x="7172" y="1"/>
                    <a:pt x="70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2"/>
            <p:cNvSpPr/>
            <p:nvPr/>
          </p:nvSpPr>
          <p:spPr>
            <a:xfrm>
              <a:off x="4271650" y="3763275"/>
              <a:ext cx="107250" cy="466775"/>
            </a:xfrm>
            <a:custGeom>
              <a:rect b="b" l="l" r="r" t="t"/>
              <a:pathLst>
                <a:path extrusionOk="0" h="18671" w="4290">
                  <a:moveTo>
                    <a:pt x="1" y="0"/>
                  </a:moveTo>
                  <a:lnTo>
                    <a:pt x="1" y="18671"/>
                  </a:lnTo>
                  <a:cubicBezTo>
                    <a:pt x="2367" y="18671"/>
                    <a:pt x="4289" y="16748"/>
                    <a:pt x="4289" y="14382"/>
                  </a:cubicBezTo>
                  <a:lnTo>
                    <a:pt x="42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52"/>
            <p:cNvSpPr/>
            <p:nvPr/>
          </p:nvSpPr>
          <p:spPr>
            <a:xfrm>
              <a:off x="4264275" y="3755875"/>
              <a:ext cx="122950" cy="482500"/>
            </a:xfrm>
            <a:custGeom>
              <a:rect b="b" l="l" r="r" t="t"/>
              <a:pathLst>
                <a:path extrusionOk="0" h="19300" w="4918">
                  <a:moveTo>
                    <a:pt x="4289" y="629"/>
                  </a:moveTo>
                  <a:lnTo>
                    <a:pt x="4289" y="14678"/>
                  </a:lnTo>
                  <a:cubicBezTo>
                    <a:pt x="4289" y="15787"/>
                    <a:pt x="3845" y="16785"/>
                    <a:pt x="3106" y="17488"/>
                  </a:cubicBezTo>
                  <a:cubicBezTo>
                    <a:pt x="2466" y="18161"/>
                    <a:pt x="1582" y="18589"/>
                    <a:pt x="592" y="18660"/>
                  </a:cubicBezTo>
                  <a:lnTo>
                    <a:pt x="592" y="18660"/>
                  </a:lnTo>
                  <a:lnTo>
                    <a:pt x="592" y="629"/>
                  </a:lnTo>
                  <a:close/>
                  <a:moveTo>
                    <a:pt x="296" y="1"/>
                  </a:moveTo>
                  <a:cubicBezTo>
                    <a:pt x="222" y="1"/>
                    <a:pt x="148" y="38"/>
                    <a:pt x="74" y="111"/>
                  </a:cubicBezTo>
                  <a:cubicBezTo>
                    <a:pt x="37" y="148"/>
                    <a:pt x="0" y="222"/>
                    <a:pt x="0" y="296"/>
                  </a:cubicBezTo>
                  <a:lnTo>
                    <a:pt x="0" y="18967"/>
                  </a:lnTo>
                  <a:cubicBezTo>
                    <a:pt x="0" y="19040"/>
                    <a:pt x="37" y="19151"/>
                    <a:pt x="74" y="19188"/>
                  </a:cubicBezTo>
                  <a:cubicBezTo>
                    <a:pt x="148" y="19262"/>
                    <a:pt x="222" y="19299"/>
                    <a:pt x="296" y="19299"/>
                  </a:cubicBezTo>
                  <a:cubicBezTo>
                    <a:pt x="2847" y="19262"/>
                    <a:pt x="4917" y="17229"/>
                    <a:pt x="4917" y="14678"/>
                  </a:cubicBezTo>
                  <a:lnTo>
                    <a:pt x="4917" y="296"/>
                  </a:lnTo>
                  <a:cubicBezTo>
                    <a:pt x="4917" y="222"/>
                    <a:pt x="4880" y="148"/>
                    <a:pt x="4806" y="111"/>
                  </a:cubicBezTo>
                  <a:cubicBezTo>
                    <a:pt x="4769" y="38"/>
                    <a:pt x="4695" y="1"/>
                    <a:pt x="45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52"/>
            <p:cNvSpPr/>
            <p:nvPr/>
          </p:nvSpPr>
          <p:spPr>
            <a:xfrm>
              <a:off x="4271650" y="3666225"/>
              <a:ext cx="169175" cy="86900"/>
            </a:xfrm>
            <a:custGeom>
              <a:rect b="b" l="l" r="r" t="t"/>
              <a:pathLst>
                <a:path extrusionOk="0" h="3476" w="6767">
                  <a:moveTo>
                    <a:pt x="1" y="0"/>
                  </a:moveTo>
                  <a:lnTo>
                    <a:pt x="1" y="3476"/>
                  </a:lnTo>
                  <a:lnTo>
                    <a:pt x="6766" y="3476"/>
                  </a:lnTo>
                  <a:lnTo>
                    <a:pt x="67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2"/>
            <p:cNvSpPr/>
            <p:nvPr/>
          </p:nvSpPr>
          <p:spPr>
            <a:xfrm>
              <a:off x="4264275" y="3658825"/>
              <a:ext cx="183950" cy="102625"/>
            </a:xfrm>
            <a:custGeom>
              <a:rect b="b" l="l" r="r" t="t"/>
              <a:pathLst>
                <a:path extrusionOk="0" h="4105" w="7358">
                  <a:moveTo>
                    <a:pt x="6766" y="592"/>
                  </a:moveTo>
                  <a:lnTo>
                    <a:pt x="6766" y="3476"/>
                  </a:lnTo>
                  <a:lnTo>
                    <a:pt x="592" y="3476"/>
                  </a:lnTo>
                  <a:lnTo>
                    <a:pt x="592" y="592"/>
                  </a:lnTo>
                  <a:close/>
                  <a:moveTo>
                    <a:pt x="296" y="1"/>
                  </a:moveTo>
                  <a:cubicBezTo>
                    <a:pt x="222" y="1"/>
                    <a:pt x="148" y="38"/>
                    <a:pt x="74" y="75"/>
                  </a:cubicBezTo>
                  <a:cubicBezTo>
                    <a:pt x="37" y="148"/>
                    <a:pt x="0" y="222"/>
                    <a:pt x="0" y="296"/>
                  </a:cubicBezTo>
                  <a:lnTo>
                    <a:pt x="0" y="3772"/>
                  </a:lnTo>
                  <a:cubicBezTo>
                    <a:pt x="0" y="3846"/>
                    <a:pt x="37" y="3956"/>
                    <a:pt x="74" y="3993"/>
                  </a:cubicBezTo>
                  <a:cubicBezTo>
                    <a:pt x="148" y="4067"/>
                    <a:pt x="222" y="4104"/>
                    <a:pt x="296" y="4104"/>
                  </a:cubicBezTo>
                  <a:lnTo>
                    <a:pt x="7061" y="4104"/>
                  </a:lnTo>
                  <a:cubicBezTo>
                    <a:pt x="7135" y="4104"/>
                    <a:pt x="7209" y="4067"/>
                    <a:pt x="7283" y="3993"/>
                  </a:cubicBezTo>
                  <a:cubicBezTo>
                    <a:pt x="7320" y="3956"/>
                    <a:pt x="7357" y="3883"/>
                    <a:pt x="7357" y="3772"/>
                  </a:cubicBezTo>
                  <a:lnTo>
                    <a:pt x="7357" y="296"/>
                  </a:lnTo>
                  <a:cubicBezTo>
                    <a:pt x="7357" y="222"/>
                    <a:pt x="7320" y="148"/>
                    <a:pt x="7283" y="75"/>
                  </a:cubicBezTo>
                  <a:cubicBezTo>
                    <a:pt x="7209" y="38"/>
                    <a:pt x="7135" y="1"/>
                    <a:pt x="70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52"/>
            <p:cNvSpPr/>
            <p:nvPr/>
          </p:nvSpPr>
          <p:spPr>
            <a:xfrm>
              <a:off x="3376050" y="3036800"/>
              <a:ext cx="949250" cy="1256100"/>
            </a:xfrm>
            <a:custGeom>
              <a:rect b="b" l="l" r="r" t="t"/>
              <a:pathLst>
                <a:path extrusionOk="0" h="50244" w="37970">
                  <a:moveTo>
                    <a:pt x="7875" y="0"/>
                  </a:moveTo>
                  <a:cubicBezTo>
                    <a:pt x="5250" y="0"/>
                    <a:pt x="3143" y="2108"/>
                    <a:pt x="3143" y="4696"/>
                  </a:cubicBezTo>
                  <a:lnTo>
                    <a:pt x="0" y="44587"/>
                  </a:lnTo>
                  <a:cubicBezTo>
                    <a:pt x="0" y="47730"/>
                    <a:pt x="2514" y="50244"/>
                    <a:pt x="5620" y="50244"/>
                  </a:cubicBezTo>
                  <a:lnTo>
                    <a:pt x="32313" y="50244"/>
                  </a:lnTo>
                  <a:cubicBezTo>
                    <a:pt x="35418" y="50244"/>
                    <a:pt x="37969" y="47730"/>
                    <a:pt x="37969" y="44587"/>
                  </a:cubicBezTo>
                  <a:lnTo>
                    <a:pt x="34790" y="4696"/>
                  </a:lnTo>
                  <a:cubicBezTo>
                    <a:pt x="34790" y="2108"/>
                    <a:pt x="32682" y="0"/>
                    <a:pt x="300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52"/>
            <p:cNvSpPr/>
            <p:nvPr/>
          </p:nvSpPr>
          <p:spPr>
            <a:xfrm>
              <a:off x="3367725" y="3029400"/>
              <a:ext cx="964950" cy="1271825"/>
            </a:xfrm>
            <a:custGeom>
              <a:rect b="b" l="l" r="r" t="t"/>
              <a:pathLst>
                <a:path extrusionOk="0" h="50873" w="38598">
                  <a:moveTo>
                    <a:pt x="30427" y="592"/>
                  </a:moveTo>
                  <a:cubicBezTo>
                    <a:pt x="31647" y="629"/>
                    <a:pt x="32757" y="1110"/>
                    <a:pt x="33533" y="1886"/>
                  </a:cubicBezTo>
                  <a:cubicBezTo>
                    <a:pt x="34346" y="2699"/>
                    <a:pt x="34827" y="3809"/>
                    <a:pt x="34827" y="4992"/>
                  </a:cubicBezTo>
                  <a:lnTo>
                    <a:pt x="34827" y="5029"/>
                  </a:lnTo>
                  <a:lnTo>
                    <a:pt x="38006" y="44918"/>
                  </a:lnTo>
                  <a:lnTo>
                    <a:pt x="38006" y="44918"/>
                  </a:lnTo>
                  <a:cubicBezTo>
                    <a:pt x="37996" y="46383"/>
                    <a:pt x="37370" y="47701"/>
                    <a:pt x="36417" y="48691"/>
                  </a:cubicBezTo>
                  <a:cubicBezTo>
                    <a:pt x="35455" y="49652"/>
                    <a:pt x="34124" y="50244"/>
                    <a:pt x="32646" y="50244"/>
                  </a:cubicBezTo>
                  <a:lnTo>
                    <a:pt x="5953" y="50244"/>
                  </a:lnTo>
                  <a:cubicBezTo>
                    <a:pt x="4511" y="50244"/>
                    <a:pt x="3143" y="49652"/>
                    <a:pt x="2182" y="48691"/>
                  </a:cubicBezTo>
                  <a:cubicBezTo>
                    <a:pt x="1228" y="47701"/>
                    <a:pt x="639" y="46383"/>
                    <a:pt x="629" y="44919"/>
                  </a:cubicBezTo>
                  <a:lnTo>
                    <a:pt x="629" y="44919"/>
                  </a:lnTo>
                  <a:lnTo>
                    <a:pt x="3809" y="5029"/>
                  </a:lnTo>
                  <a:lnTo>
                    <a:pt x="3809" y="4992"/>
                  </a:lnTo>
                  <a:cubicBezTo>
                    <a:pt x="3809" y="3809"/>
                    <a:pt x="4289" y="2699"/>
                    <a:pt x="5066" y="1886"/>
                  </a:cubicBezTo>
                  <a:cubicBezTo>
                    <a:pt x="5879" y="1110"/>
                    <a:pt x="6988" y="629"/>
                    <a:pt x="8208" y="592"/>
                  </a:cubicBezTo>
                  <a:close/>
                  <a:moveTo>
                    <a:pt x="8208" y="1"/>
                  </a:moveTo>
                  <a:cubicBezTo>
                    <a:pt x="5435" y="1"/>
                    <a:pt x="3180" y="2256"/>
                    <a:pt x="3180" y="4992"/>
                  </a:cubicBezTo>
                  <a:lnTo>
                    <a:pt x="1" y="44883"/>
                  </a:lnTo>
                  <a:cubicBezTo>
                    <a:pt x="1" y="48173"/>
                    <a:pt x="2662" y="50872"/>
                    <a:pt x="5953" y="50872"/>
                  </a:cubicBezTo>
                  <a:lnTo>
                    <a:pt x="32646" y="50872"/>
                  </a:lnTo>
                  <a:cubicBezTo>
                    <a:pt x="35936" y="50872"/>
                    <a:pt x="38598" y="48173"/>
                    <a:pt x="38598" y="44883"/>
                  </a:cubicBezTo>
                  <a:lnTo>
                    <a:pt x="35455" y="4992"/>
                  </a:lnTo>
                  <a:cubicBezTo>
                    <a:pt x="35455" y="2256"/>
                    <a:pt x="33200" y="1"/>
                    <a:pt x="30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2"/>
            <p:cNvSpPr/>
            <p:nvPr/>
          </p:nvSpPr>
          <p:spPr>
            <a:xfrm>
              <a:off x="3376050" y="3089475"/>
              <a:ext cx="949250" cy="1256100"/>
            </a:xfrm>
            <a:custGeom>
              <a:rect b="b" l="l" r="r" t="t"/>
              <a:pathLst>
                <a:path extrusionOk="0" h="50244" w="37970">
                  <a:moveTo>
                    <a:pt x="7875" y="1"/>
                  </a:moveTo>
                  <a:cubicBezTo>
                    <a:pt x="5250" y="1"/>
                    <a:pt x="3143" y="2108"/>
                    <a:pt x="3143" y="4696"/>
                  </a:cubicBezTo>
                  <a:lnTo>
                    <a:pt x="0" y="44587"/>
                  </a:lnTo>
                  <a:cubicBezTo>
                    <a:pt x="0" y="47730"/>
                    <a:pt x="2514" y="50244"/>
                    <a:pt x="5620" y="50244"/>
                  </a:cubicBezTo>
                  <a:lnTo>
                    <a:pt x="32313" y="50244"/>
                  </a:lnTo>
                  <a:cubicBezTo>
                    <a:pt x="35418" y="50244"/>
                    <a:pt x="37969" y="47730"/>
                    <a:pt x="37969" y="44587"/>
                  </a:cubicBezTo>
                  <a:lnTo>
                    <a:pt x="34790" y="4696"/>
                  </a:lnTo>
                  <a:cubicBezTo>
                    <a:pt x="34790" y="2108"/>
                    <a:pt x="32682" y="1"/>
                    <a:pt x="300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2"/>
            <p:cNvSpPr/>
            <p:nvPr/>
          </p:nvSpPr>
          <p:spPr>
            <a:xfrm>
              <a:off x="3367725" y="3082075"/>
              <a:ext cx="964950" cy="1270900"/>
            </a:xfrm>
            <a:custGeom>
              <a:rect b="b" l="l" r="r" t="t"/>
              <a:pathLst>
                <a:path extrusionOk="0" h="50836" w="38598">
                  <a:moveTo>
                    <a:pt x="30427" y="592"/>
                  </a:moveTo>
                  <a:cubicBezTo>
                    <a:pt x="31647" y="592"/>
                    <a:pt x="32757" y="1110"/>
                    <a:pt x="33533" y="1886"/>
                  </a:cubicBezTo>
                  <a:cubicBezTo>
                    <a:pt x="34346" y="2700"/>
                    <a:pt x="34827" y="3772"/>
                    <a:pt x="34827" y="4992"/>
                  </a:cubicBezTo>
                  <a:lnTo>
                    <a:pt x="34827" y="5029"/>
                  </a:lnTo>
                  <a:lnTo>
                    <a:pt x="38006" y="44919"/>
                  </a:lnTo>
                  <a:lnTo>
                    <a:pt x="38006" y="44919"/>
                  </a:lnTo>
                  <a:cubicBezTo>
                    <a:pt x="37996" y="46383"/>
                    <a:pt x="37370" y="47701"/>
                    <a:pt x="36417" y="48654"/>
                  </a:cubicBezTo>
                  <a:cubicBezTo>
                    <a:pt x="35455" y="49616"/>
                    <a:pt x="34124" y="50244"/>
                    <a:pt x="32646" y="50244"/>
                  </a:cubicBezTo>
                  <a:lnTo>
                    <a:pt x="5953" y="50244"/>
                  </a:lnTo>
                  <a:cubicBezTo>
                    <a:pt x="4511" y="50244"/>
                    <a:pt x="3143" y="49616"/>
                    <a:pt x="2182" y="48654"/>
                  </a:cubicBezTo>
                  <a:cubicBezTo>
                    <a:pt x="1228" y="47701"/>
                    <a:pt x="639" y="46383"/>
                    <a:pt x="629" y="44919"/>
                  </a:cubicBezTo>
                  <a:lnTo>
                    <a:pt x="629" y="44919"/>
                  </a:lnTo>
                  <a:lnTo>
                    <a:pt x="3809" y="5029"/>
                  </a:lnTo>
                  <a:lnTo>
                    <a:pt x="3809" y="4992"/>
                  </a:lnTo>
                  <a:cubicBezTo>
                    <a:pt x="3809" y="3772"/>
                    <a:pt x="4289" y="2700"/>
                    <a:pt x="5066" y="1886"/>
                  </a:cubicBezTo>
                  <a:cubicBezTo>
                    <a:pt x="5879" y="1110"/>
                    <a:pt x="6988" y="592"/>
                    <a:pt x="8208" y="592"/>
                  </a:cubicBezTo>
                  <a:close/>
                  <a:moveTo>
                    <a:pt x="8208" y="1"/>
                  </a:moveTo>
                  <a:cubicBezTo>
                    <a:pt x="5435" y="1"/>
                    <a:pt x="3180" y="2219"/>
                    <a:pt x="3180" y="4992"/>
                  </a:cubicBezTo>
                  <a:lnTo>
                    <a:pt x="1" y="44883"/>
                  </a:lnTo>
                  <a:cubicBezTo>
                    <a:pt x="1" y="48174"/>
                    <a:pt x="2662" y="50836"/>
                    <a:pt x="5953" y="50836"/>
                  </a:cubicBezTo>
                  <a:lnTo>
                    <a:pt x="32646" y="50836"/>
                  </a:lnTo>
                  <a:cubicBezTo>
                    <a:pt x="35936" y="50836"/>
                    <a:pt x="38598" y="48174"/>
                    <a:pt x="38598" y="44883"/>
                  </a:cubicBezTo>
                  <a:lnTo>
                    <a:pt x="35455" y="4992"/>
                  </a:lnTo>
                  <a:cubicBezTo>
                    <a:pt x="35455" y="2219"/>
                    <a:pt x="33200" y="1"/>
                    <a:pt x="304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0" name="Shape 3360"/>
        <p:cNvGrpSpPr/>
        <p:nvPr/>
      </p:nvGrpSpPr>
      <p:grpSpPr>
        <a:xfrm>
          <a:off x="0" y="0"/>
          <a:ext cx="0" cy="0"/>
          <a:chOff x="0" y="0"/>
          <a:chExt cx="0" cy="0"/>
        </a:xfrm>
      </p:grpSpPr>
      <p:sp>
        <p:nvSpPr>
          <p:cNvPr id="3361" name="Google Shape;3361;p53"/>
          <p:cNvSpPr txBox="1"/>
          <p:nvPr/>
        </p:nvSpPr>
        <p:spPr>
          <a:xfrm>
            <a:off x="416675" y="359450"/>
            <a:ext cx="5187600" cy="4206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0"/>
              </a:spcAft>
              <a:buNone/>
            </a:pPr>
            <a:r>
              <a:rPr b="1" lang="en" sz="2300">
                <a:solidFill>
                  <a:schemeClr val="dk2"/>
                </a:solidFill>
                <a:latin typeface="Montserrat"/>
                <a:ea typeface="Montserrat"/>
                <a:cs typeface="Montserrat"/>
                <a:sym typeface="Montserrat"/>
              </a:rPr>
              <a:t>Drop Feature</a:t>
            </a:r>
            <a:endParaRPr b="1" sz="2300">
              <a:solidFill>
                <a:schemeClr val="dk2"/>
              </a:solidFill>
              <a:latin typeface="Montserrat"/>
              <a:ea typeface="Montserrat"/>
              <a:cs typeface="Montserrat"/>
              <a:sym typeface="Montserrat"/>
            </a:endParaRPr>
          </a:p>
        </p:txBody>
      </p:sp>
      <p:sp>
        <p:nvSpPr>
          <p:cNvPr id="3362" name="Google Shape;3362;p53"/>
          <p:cNvSpPr txBox="1"/>
          <p:nvPr/>
        </p:nvSpPr>
        <p:spPr>
          <a:xfrm flipH="1">
            <a:off x="6396625" y="4787225"/>
            <a:ext cx="2730600" cy="2166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1600"/>
              </a:spcAft>
              <a:buNone/>
            </a:pPr>
            <a:r>
              <a:rPr lang="en" sz="1500">
                <a:solidFill>
                  <a:schemeClr val="dk2"/>
                </a:solidFill>
                <a:latin typeface="Lato"/>
                <a:ea typeface="Lato"/>
                <a:cs typeface="Lato"/>
                <a:sym typeface="Lato"/>
              </a:rPr>
              <a:t>Data </a:t>
            </a:r>
            <a:r>
              <a:rPr lang="en" sz="1500">
                <a:solidFill>
                  <a:schemeClr val="accent1"/>
                </a:solidFill>
                <a:latin typeface="Lato"/>
                <a:ea typeface="Lato"/>
                <a:cs typeface="Lato"/>
                <a:sym typeface="Lato"/>
              </a:rPr>
              <a:t>Preprocessing</a:t>
            </a:r>
            <a:endParaRPr sz="1500">
              <a:solidFill>
                <a:schemeClr val="accent1"/>
              </a:solidFill>
              <a:latin typeface="Lato"/>
              <a:ea typeface="Lato"/>
              <a:cs typeface="Lato"/>
              <a:sym typeface="Lato"/>
            </a:endParaRPr>
          </a:p>
        </p:txBody>
      </p:sp>
      <p:sp>
        <p:nvSpPr>
          <p:cNvPr id="3363" name="Google Shape;3363;p53"/>
          <p:cNvSpPr txBox="1"/>
          <p:nvPr/>
        </p:nvSpPr>
        <p:spPr>
          <a:xfrm>
            <a:off x="416675" y="780050"/>
            <a:ext cx="7093200" cy="68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en" sz="1500">
                <a:solidFill>
                  <a:schemeClr val="dk2"/>
                </a:solidFill>
                <a:latin typeface="Lato"/>
                <a:ea typeface="Lato"/>
                <a:cs typeface="Lato"/>
                <a:sym typeface="Lato"/>
              </a:rPr>
              <a:t>"Since our goal in this project was customer segmentation based on customer behavior, we only used features related to our goals and removed other features"</a:t>
            </a:r>
            <a:endParaRPr sz="1500">
              <a:solidFill>
                <a:schemeClr val="dk2"/>
              </a:solidFill>
              <a:latin typeface="Lato"/>
              <a:ea typeface="Lato"/>
              <a:cs typeface="Lato"/>
              <a:sym typeface="Lato"/>
            </a:endParaRPr>
          </a:p>
        </p:txBody>
      </p:sp>
      <p:sp>
        <p:nvSpPr>
          <p:cNvPr id="3364" name="Google Shape;3364;p53"/>
          <p:cNvSpPr/>
          <p:nvPr/>
        </p:nvSpPr>
        <p:spPr>
          <a:xfrm>
            <a:off x="416675" y="1656375"/>
            <a:ext cx="2578200" cy="146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500">
                <a:solidFill>
                  <a:schemeClr val="dk2"/>
                </a:solidFill>
                <a:latin typeface="Lato"/>
                <a:ea typeface="Lato"/>
                <a:cs typeface="Lato"/>
                <a:sym typeface="Lato"/>
              </a:rPr>
              <a:t>Not related:</a:t>
            </a:r>
            <a:endParaRPr b="1" sz="1500">
              <a:solidFill>
                <a:schemeClr val="dk2"/>
              </a:solidFill>
              <a:latin typeface="Lato"/>
              <a:ea typeface="Lato"/>
              <a:cs typeface="Lato"/>
              <a:sym typeface="Lato"/>
            </a:endParaRPr>
          </a:p>
          <a:p>
            <a:pPr indent="-209550" lvl="0" marL="228600" rtl="0" algn="l">
              <a:lnSpc>
                <a:spcPct val="115000"/>
              </a:lnSpc>
              <a:spcBef>
                <a:spcPts val="0"/>
              </a:spcBef>
              <a:spcAft>
                <a:spcPts val="0"/>
              </a:spcAft>
              <a:buClr>
                <a:schemeClr val="dk2"/>
              </a:buClr>
              <a:buSzPts val="1500"/>
              <a:buFont typeface="Lato"/>
              <a:buChar char="●"/>
            </a:pPr>
            <a:r>
              <a:rPr lang="en" sz="1500">
                <a:solidFill>
                  <a:schemeClr val="dk2"/>
                </a:solidFill>
                <a:latin typeface="Lato"/>
                <a:ea typeface="Lato"/>
                <a:cs typeface="Lato"/>
                <a:sym typeface="Lato"/>
              </a:rPr>
              <a:t>cust_id</a:t>
            </a:r>
            <a:endParaRPr sz="1500">
              <a:solidFill>
                <a:schemeClr val="dk2"/>
              </a:solidFill>
              <a:latin typeface="Lato"/>
              <a:ea typeface="Lato"/>
              <a:cs typeface="Lato"/>
              <a:sym typeface="Lato"/>
            </a:endParaRPr>
          </a:p>
          <a:p>
            <a:pPr indent="-209550" lvl="0" marL="228600" rtl="0" algn="l">
              <a:lnSpc>
                <a:spcPct val="115000"/>
              </a:lnSpc>
              <a:spcBef>
                <a:spcPts val="0"/>
              </a:spcBef>
              <a:spcAft>
                <a:spcPts val="0"/>
              </a:spcAft>
              <a:buClr>
                <a:schemeClr val="dk2"/>
              </a:buClr>
              <a:buSzPts val="1500"/>
              <a:buFont typeface="Lato"/>
              <a:buChar char="●"/>
            </a:pPr>
            <a:r>
              <a:rPr lang="en" sz="1500">
                <a:solidFill>
                  <a:schemeClr val="dk2"/>
                </a:solidFill>
                <a:latin typeface="Lato"/>
                <a:ea typeface="Lato"/>
                <a:cs typeface="Lato"/>
                <a:sym typeface="Lato"/>
              </a:rPr>
              <a:t>credit_limit</a:t>
            </a:r>
            <a:endParaRPr sz="1500">
              <a:solidFill>
                <a:schemeClr val="dk2"/>
              </a:solidFill>
              <a:latin typeface="Lato"/>
              <a:ea typeface="Lato"/>
              <a:cs typeface="Lato"/>
              <a:sym typeface="Lato"/>
            </a:endParaRPr>
          </a:p>
          <a:p>
            <a:pPr indent="-209550" lvl="0" marL="228600" rtl="0" algn="l">
              <a:lnSpc>
                <a:spcPct val="115000"/>
              </a:lnSpc>
              <a:spcBef>
                <a:spcPts val="0"/>
              </a:spcBef>
              <a:spcAft>
                <a:spcPts val="0"/>
              </a:spcAft>
              <a:buClr>
                <a:schemeClr val="dk2"/>
              </a:buClr>
              <a:buSzPts val="1500"/>
              <a:buFont typeface="Lato"/>
              <a:buChar char="●"/>
            </a:pPr>
            <a:r>
              <a:rPr lang="en" sz="1500">
                <a:solidFill>
                  <a:schemeClr val="dk2"/>
                </a:solidFill>
                <a:latin typeface="Lato"/>
                <a:ea typeface="Lato"/>
                <a:cs typeface="Lato"/>
                <a:sym typeface="Lato"/>
              </a:rPr>
              <a:t>minimum_payments</a:t>
            </a:r>
            <a:endParaRPr sz="1500">
              <a:solidFill>
                <a:schemeClr val="dk2"/>
              </a:solidFill>
              <a:latin typeface="Lato"/>
              <a:ea typeface="Lato"/>
              <a:cs typeface="Lato"/>
              <a:sym typeface="Lato"/>
            </a:endParaRPr>
          </a:p>
          <a:p>
            <a:pPr indent="-209550" lvl="0" marL="228600" rtl="0" algn="l">
              <a:lnSpc>
                <a:spcPct val="115000"/>
              </a:lnSpc>
              <a:spcBef>
                <a:spcPts val="0"/>
              </a:spcBef>
              <a:spcAft>
                <a:spcPts val="0"/>
              </a:spcAft>
              <a:buClr>
                <a:schemeClr val="dk2"/>
              </a:buClr>
              <a:buSzPts val="1500"/>
              <a:buFont typeface="Lato"/>
              <a:buChar char="●"/>
            </a:pPr>
            <a:r>
              <a:rPr lang="en" sz="1500">
                <a:solidFill>
                  <a:schemeClr val="dk2"/>
                </a:solidFill>
                <a:latin typeface="Lato"/>
                <a:ea typeface="Lato"/>
                <a:cs typeface="Lato"/>
                <a:sym typeface="Lato"/>
              </a:rPr>
              <a:t>tenure</a:t>
            </a:r>
            <a:endParaRPr/>
          </a:p>
        </p:txBody>
      </p:sp>
      <p:sp>
        <p:nvSpPr>
          <p:cNvPr id="3365" name="Google Shape;3365;p53"/>
          <p:cNvSpPr/>
          <p:nvPr/>
        </p:nvSpPr>
        <p:spPr>
          <a:xfrm>
            <a:off x="3348950" y="1656375"/>
            <a:ext cx="5378700" cy="270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600">
                <a:solidFill>
                  <a:schemeClr val="dk2"/>
                </a:solidFill>
                <a:latin typeface="Lato"/>
                <a:ea typeface="Lato"/>
                <a:cs typeface="Lato"/>
                <a:sym typeface="Lato"/>
              </a:rPr>
              <a:t>Represented by other features:</a:t>
            </a:r>
            <a:endParaRPr b="1" sz="1600">
              <a:solidFill>
                <a:schemeClr val="dk2"/>
              </a:solidFill>
              <a:latin typeface="Lato"/>
              <a:ea typeface="Lato"/>
              <a:cs typeface="Lato"/>
              <a:sym typeface="Lato"/>
            </a:endParaRPr>
          </a:p>
          <a:p>
            <a:pPr indent="-152400" lvl="0" marL="171450" rtl="0" algn="l">
              <a:lnSpc>
                <a:spcPct val="115000"/>
              </a:lnSpc>
              <a:spcBef>
                <a:spcPts val="0"/>
              </a:spcBef>
              <a:spcAft>
                <a:spcPts val="0"/>
              </a:spcAft>
              <a:buClr>
                <a:schemeClr val="dk2"/>
              </a:buClr>
              <a:buSzPts val="1500"/>
              <a:buFont typeface="Lato"/>
              <a:buChar char="●"/>
            </a:pPr>
            <a:r>
              <a:rPr lang="en" sz="1500">
                <a:solidFill>
                  <a:schemeClr val="dk2"/>
                </a:solidFill>
                <a:latin typeface="Lato"/>
                <a:ea typeface="Lato"/>
                <a:cs typeface="Lato"/>
                <a:sym typeface="Lato"/>
              </a:rPr>
              <a:t>purchases (explained by installment_purchase and oneoff_purchase) </a:t>
            </a:r>
            <a:endParaRPr sz="1500">
              <a:solidFill>
                <a:schemeClr val="dk2"/>
              </a:solidFill>
              <a:latin typeface="Lato"/>
              <a:ea typeface="Lato"/>
              <a:cs typeface="Lato"/>
              <a:sym typeface="Lato"/>
            </a:endParaRPr>
          </a:p>
          <a:p>
            <a:pPr indent="-152400" lvl="0" marL="171450" rtl="0" algn="l">
              <a:lnSpc>
                <a:spcPct val="115000"/>
              </a:lnSpc>
              <a:spcBef>
                <a:spcPts val="0"/>
              </a:spcBef>
              <a:spcAft>
                <a:spcPts val="0"/>
              </a:spcAft>
              <a:buClr>
                <a:schemeClr val="dk2"/>
              </a:buClr>
              <a:buSzPts val="1500"/>
              <a:buFont typeface="Lato"/>
              <a:buChar char="●"/>
            </a:pPr>
            <a:r>
              <a:rPr lang="en" sz="1500">
                <a:solidFill>
                  <a:schemeClr val="dk2"/>
                </a:solidFill>
                <a:latin typeface="Lato"/>
                <a:ea typeface="Lato"/>
                <a:cs typeface="Lato"/>
                <a:sym typeface="Lato"/>
              </a:rPr>
              <a:t>Balance (represented by balance_frequency)</a:t>
            </a:r>
            <a:endParaRPr sz="1500">
              <a:solidFill>
                <a:schemeClr val="dk2"/>
              </a:solidFill>
              <a:latin typeface="Lato"/>
              <a:ea typeface="Lato"/>
              <a:cs typeface="Lato"/>
              <a:sym typeface="Lato"/>
            </a:endParaRPr>
          </a:p>
          <a:p>
            <a:pPr indent="-152400" lvl="0" marL="171450" rtl="0" algn="l">
              <a:lnSpc>
                <a:spcPct val="115000"/>
              </a:lnSpc>
              <a:spcBef>
                <a:spcPts val="0"/>
              </a:spcBef>
              <a:spcAft>
                <a:spcPts val="0"/>
              </a:spcAft>
              <a:buClr>
                <a:schemeClr val="dk2"/>
              </a:buClr>
              <a:buSzPts val="1500"/>
              <a:buFont typeface="Lato"/>
              <a:buChar char="●"/>
            </a:pPr>
            <a:r>
              <a:rPr lang="en" sz="1500">
                <a:solidFill>
                  <a:schemeClr val="dk2"/>
                </a:solidFill>
                <a:latin typeface="Lato"/>
                <a:ea typeface="Lato"/>
                <a:cs typeface="Lato"/>
                <a:sym typeface="Lato"/>
              </a:rPr>
              <a:t>cash_advance (represented by cash_advance_frequency)</a:t>
            </a:r>
            <a:endParaRPr sz="1500">
              <a:solidFill>
                <a:schemeClr val="dk2"/>
              </a:solidFill>
              <a:latin typeface="Lato"/>
              <a:ea typeface="Lato"/>
              <a:cs typeface="Lato"/>
              <a:sym typeface="Lato"/>
            </a:endParaRPr>
          </a:p>
          <a:p>
            <a:pPr indent="-152400" lvl="0" marL="171450" rtl="0" algn="l">
              <a:lnSpc>
                <a:spcPct val="115000"/>
              </a:lnSpc>
              <a:spcBef>
                <a:spcPts val="0"/>
              </a:spcBef>
              <a:spcAft>
                <a:spcPts val="0"/>
              </a:spcAft>
              <a:buClr>
                <a:schemeClr val="dk2"/>
              </a:buClr>
              <a:buSzPts val="1500"/>
              <a:buFont typeface="Lato"/>
              <a:buChar char="●"/>
            </a:pPr>
            <a:r>
              <a:rPr lang="en" sz="1500">
                <a:solidFill>
                  <a:schemeClr val="dk2"/>
                </a:solidFill>
                <a:latin typeface="Lato"/>
                <a:ea typeface="Lato"/>
                <a:cs typeface="Lato"/>
                <a:sym typeface="Lato"/>
              </a:rPr>
              <a:t>cash_advance_trx (represented by cash_advance_frequency)</a:t>
            </a:r>
            <a:endParaRPr sz="1500">
              <a:solidFill>
                <a:schemeClr val="dk2"/>
              </a:solidFill>
              <a:latin typeface="Lato"/>
              <a:ea typeface="Lato"/>
              <a:cs typeface="Lato"/>
              <a:sym typeface="Lato"/>
            </a:endParaRPr>
          </a:p>
          <a:p>
            <a:pPr indent="-152400" lvl="0" marL="171450" rtl="0" algn="l">
              <a:lnSpc>
                <a:spcPct val="115000"/>
              </a:lnSpc>
              <a:spcBef>
                <a:spcPts val="0"/>
              </a:spcBef>
              <a:spcAft>
                <a:spcPts val="0"/>
              </a:spcAft>
              <a:buClr>
                <a:schemeClr val="dk2"/>
              </a:buClr>
              <a:buSzPts val="1500"/>
              <a:buFont typeface="Lato"/>
              <a:buChar char="●"/>
            </a:pPr>
            <a:r>
              <a:rPr lang="en" sz="1500">
                <a:solidFill>
                  <a:schemeClr val="dk2"/>
                </a:solidFill>
                <a:latin typeface="Lato"/>
                <a:ea typeface="Lato"/>
                <a:cs typeface="Lato"/>
                <a:sym typeface="Lato"/>
              </a:rPr>
              <a:t>purhcase_trx (represented by purchases_frequency)</a:t>
            </a:r>
            <a:endParaRPr sz="1500">
              <a:solidFill>
                <a:schemeClr val="dk2"/>
              </a:solidFill>
              <a:latin typeface="Lato"/>
              <a:ea typeface="Lato"/>
              <a:cs typeface="Lato"/>
              <a:sym typeface="Lato"/>
            </a:endParaRPr>
          </a:p>
          <a:p>
            <a:pPr indent="-152400" lvl="0" marL="171450" rtl="0" algn="l">
              <a:lnSpc>
                <a:spcPct val="115000"/>
              </a:lnSpc>
              <a:spcBef>
                <a:spcPts val="0"/>
              </a:spcBef>
              <a:spcAft>
                <a:spcPts val="0"/>
              </a:spcAft>
              <a:buClr>
                <a:schemeClr val="dk2"/>
              </a:buClr>
              <a:buSzPts val="1500"/>
              <a:buFont typeface="Lato"/>
              <a:buChar char="●"/>
            </a:pPr>
            <a:r>
              <a:rPr lang="en" sz="1500">
                <a:solidFill>
                  <a:schemeClr val="dk2"/>
                </a:solidFill>
                <a:latin typeface="Lato"/>
                <a:ea typeface="Lato"/>
                <a:cs typeface="Lato"/>
                <a:sym typeface="Lato"/>
              </a:rPr>
              <a:t>payments (represented by payments_proportion)</a:t>
            </a:r>
            <a:endParaRPr sz="1500">
              <a:solidFill>
                <a:schemeClr val="dk2"/>
              </a:solidFill>
              <a:latin typeface="Lato"/>
              <a:ea typeface="Lato"/>
              <a:cs typeface="Lato"/>
              <a:sym typeface="Lato"/>
            </a:endParaRPr>
          </a:p>
          <a:p>
            <a:pPr indent="-57150" lvl="0" marL="17145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9" name="Shape 3369"/>
        <p:cNvGrpSpPr/>
        <p:nvPr/>
      </p:nvGrpSpPr>
      <p:grpSpPr>
        <a:xfrm>
          <a:off x="0" y="0"/>
          <a:ext cx="0" cy="0"/>
          <a:chOff x="0" y="0"/>
          <a:chExt cx="0" cy="0"/>
        </a:xfrm>
      </p:grpSpPr>
      <p:sp>
        <p:nvSpPr>
          <p:cNvPr id="3370" name="Google Shape;3370;p54"/>
          <p:cNvSpPr txBox="1"/>
          <p:nvPr/>
        </p:nvSpPr>
        <p:spPr>
          <a:xfrm>
            <a:off x="319600" y="279000"/>
            <a:ext cx="5187600" cy="4206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0"/>
              </a:spcAft>
              <a:buNone/>
            </a:pPr>
            <a:r>
              <a:rPr b="1" lang="en" sz="2300">
                <a:solidFill>
                  <a:schemeClr val="dk2"/>
                </a:solidFill>
                <a:latin typeface="Montserrat"/>
                <a:ea typeface="Montserrat"/>
                <a:cs typeface="Montserrat"/>
                <a:sym typeface="Montserrat"/>
              </a:rPr>
              <a:t>New </a:t>
            </a:r>
            <a:r>
              <a:rPr b="1" lang="en" sz="2300">
                <a:solidFill>
                  <a:schemeClr val="dk2"/>
                </a:solidFill>
                <a:latin typeface="Montserrat"/>
                <a:ea typeface="Montserrat"/>
                <a:cs typeface="Montserrat"/>
                <a:sym typeface="Montserrat"/>
              </a:rPr>
              <a:t>Feature</a:t>
            </a:r>
            <a:endParaRPr b="1" sz="2300">
              <a:solidFill>
                <a:schemeClr val="dk2"/>
              </a:solidFill>
              <a:latin typeface="Montserrat"/>
              <a:ea typeface="Montserrat"/>
              <a:cs typeface="Montserrat"/>
              <a:sym typeface="Montserrat"/>
            </a:endParaRPr>
          </a:p>
        </p:txBody>
      </p:sp>
      <p:sp>
        <p:nvSpPr>
          <p:cNvPr id="3371" name="Google Shape;3371;p54"/>
          <p:cNvSpPr txBox="1"/>
          <p:nvPr/>
        </p:nvSpPr>
        <p:spPr>
          <a:xfrm flipH="1">
            <a:off x="6396625" y="4787225"/>
            <a:ext cx="2730600" cy="2166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1600"/>
              </a:spcAft>
              <a:buNone/>
            </a:pPr>
            <a:r>
              <a:rPr lang="en" sz="1500">
                <a:solidFill>
                  <a:schemeClr val="dk2"/>
                </a:solidFill>
                <a:latin typeface="Lato"/>
                <a:ea typeface="Lato"/>
                <a:cs typeface="Lato"/>
                <a:sym typeface="Lato"/>
              </a:rPr>
              <a:t>Data </a:t>
            </a:r>
            <a:r>
              <a:rPr lang="en" sz="1500">
                <a:solidFill>
                  <a:schemeClr val="accent1"/>
                </a:solidFill>
                <a:latin typeface="Lato"/>
                <a:ea typeface="Lato"/>
                <a:cs typeface="Lato"/>
                <a:sym typeface="Lato"/>
              </a:rPr>
              <a:t>Preprocessing</a:t>
            </a:r>
            <a:endParaRPr sz="1500">
              <a:solidFill>
                <a:schemeClr val="accent1"/>
              </a:solidFill>
              <a:latin typeface="Lato"/>
              <a:ea typeface="Lato"/>
              <a:cs typeface="Lato"/>
              <a:sym typeface="Lato"/>
            </a:endParaRPr>
          </a:p>
        </p:txBody>
      </p:sp>
      <p:sp>
        <p:nvSpPr>
          <p:cNvPr id="3372" name="Google Shape;3372;p54"/>
          <p:cNvSpPr txBox="1"/>
          <p:nvPr/>
        </p:nvSpPr>
        <p:spPr>
          <a:xfrm>
            <a:off x="319600" y="721275"/>
            <a:ext cx="5433900" cy="1467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en" sz="1500">
                <a:solidFill>
                  <a:schemeClr val="dk2"/>
                </a:solidFill>
                <a:latin typeface="Lato"/>
                <a:ea typeface="Lato"/>
                <a:cs typeface="Lato"/>
                <a:sym typeface="Lato"/>
              </a:rPr>
              <a:t>We make 2 new feature : </a:t>
            </a:r>
            <a:endParaRPr sz="1500">
              <a:solidFill>
                <a:schemeClr val="dk2"/>
              </a:solidFill>
              <a:latin typeface="Lato"/>
              <a:ea typeface="Lato"/>
              <a:cs typeface="Lato"/>
              <a:sym typeface="Lato"/>
            </a:endParaRPr>
          </a:p>
          <a:p>
            <a:pPr indent="-323850" lvl="0" marL="457200" rtl="0" algn="l">
              <a:lnSpc>
                <a:spcPct val="90000"/>
              </a:lnSpc>
              <a:spcBef>
                <a:spcPts val="1000"/>
              </a:spcBef>
              <a:spcAft>
                <a:spcPts val="0"/>
              </a:spcAft>
              <a:buClr>
                <a:schemeClr val="dk2"/>
              </a:buClr>
              <a:buSzPts val="1500"/>
              <a:buFont typeface="Lato"/>
              <a:buAutoNum type="arabicPeriod"/>
            </a:pPr>
            <a:r>
              <a:rPr lang="en" sz="1500">
                <a:solidFill>
                  <a:schemeClr val="dk2"/>
                </a:solidFill>
                <a:latin typeface="Lato"/>
                <a:ea typeface="Lato"/>
                <a:cs typeface="Lato"/>
                <a:sym typeface="Lato"/>
              </a:rPr>
              <a:t>One off Proportion, result feature one off purchases divided by purchases</a:t>
            </a:r>
            <a:endParaRPr sz="1500">
              <a:solidFill>
                <a:schemeClr val="dk2"/>
              </a:solidFill>
              <a:latin typeface="Lato"/>
              <a:ea typeface="Lato"/>
              <a:cs typeface="Lato"/>
              <a:sym typeface="Lato"/>
            </a:endParaRPr>
          </a:p>
          <a:p>
            <a:pPr indent="-323850" lvl="0" marL="457200" rtl="0" algn="l">
              <a:lnSpc>
                <a:spcPct val="90000"/>
              </a:lnSpc>
              <a:spcBef>
                <a:spcPts val="0"/>
              </a:spcBef>
              <a:spcAft>
                <a:spcPts val="0"/>
              </a:spcAft>
              <a:buClr>
                <a:schemeClr val="dk2"/>
              </a:buClr>
              <a:buSzPts val="1500"/>
              <a:buFont typeface="Lato"/>
              <a:buAutoNum type="arabicPeriod"/>
            </a:pPr>
            <a:r>
              <a:rPr lang="en" sz="1500">
                <a:solidFill>
                  <a:schemeClr val="dk2"/>
                </a:solidFill>
                <a:latin typeface="Lato"/>
                <a:ea typeface="Lato"/>
                <a:cs typeface="Lato"/>
                <a:sym typeface="Lato"/>
              </a:rPr>
              <a:t>Installment Proportion, result feature </a:t>
            </a:r>
            <a:r>
              <a:rPr lang="en" sz="1500">
                <a:solidFill>
                  <a:schemeClr val="dk2"/>
                </a:solidFill>
                <a:latin typeface="Lato"/>
                <a:ea typeface="Lato"/>
                <a:cs typeface="Lato"/>
                <a:sym typeface="Lato"/>
              </a:rPr>
              <a:t>Installment </a:t>
            </a:r>
            <a:r>
              <a:rPr lang="en" sz="1500">
                <a:solidFill>
                  <a:schemeClr val="dk2"/>
                </a:solidFill>
                <a:latin typeface="Lato"/>
                <a:ea typeface="Lato"/>
                <a:cs typeface="Lato"/>
                <a:sym typeface="Lato"/>
              </a:rPr>
              <a:t>purchases divided by purchases</a:t>
            </a:r>
            <a:endParaRPr sz="1500">
              <a:solidFill>
                <a:schemeClr val="dk2"/>
              </a:solidFill>
              <a:latin typeface="Lato"/>
              <a:ea typeface="Lato"/>
              <a:cs typeface="Lato"/>
              <a:sym typeface="Lato"/>
            </a:endParaRPr>
          </a:p>
        </p:txBody>
      </p:sp>
      <p:pic>
        <p:nvPicPr>
          <p:cNvPr id="3373" name="Google Shape;3373;p54"/>
          <p:cNvPicPr preferRelativeResize="0"/>
          <p:nvPr/>
        </p:nvPicPr>
        <p:blipFill>
          <a:blip r:embed="rId3">
            <a:alphaModFix/>
          </a:blip>
          <a:stretch>
            <a:fillRect/>
          </a:stretch>
        </p:blipFill>
        <p:spPr>
          <a:xfrm>
            <a:off x="370675" y="2163588"/>
            <a:ext cx="8402658" cy="1121125"/>
          </a:xfrm>
          <a:prstGeom prst="rect">
            <a:avLst/>
          </a:prstGeom>
          <a:noFill/>
          <a:ln>
            <a:noFill/>
          </a:ln>
        </p:spPr>
      </p:pic>
      <p:sp>
        <p:nvSpPr>
          <p:cNvPr id="3374" name="Google Shape;3374;p54"/>
          <p:cNvSpPr txBox="1"/>
          <p:nvPr/>
        </p:nvSpPr>
        <p:spPr>
          <a:xfrm>
            <a:off x="395800" y="3345950"/>
            <a:ext cx="5103600" cy="6465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1000"/>
              </a:spcBef>
              <a:spcAft>
                <a:spcPts val="0"/>
              </a:spcAft>
              <a:buNone/>
            </a:pPr>
            <a:r>
              <a:rPr lang="en" sz="1500">
                <a:solidFill>
                  <a:schemeClr val="dk2"/>
                </a:solidFill>
                <a:latin typeface="Lato"/>
                <a:ea typeface="Lato"/>
                <a:cs typeface="Lato"/>
                <a:sym typeface="Lato"/>
              </a:rPr>
              <a:t>"We make this feature  to find out the proportion of customer purchases"</a:t>
            </a:r>
            <a:endParaRPr sz="1500">
              <a:solidFill>
                <a:schemeClr val="dk2"/>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8" name="Shape 3378"/>
        <p:cNvGrpSpPr/>
        <p:nvPr/>
      </p:nvGrpSpPr>
      <p:grpSpPr>
        <a:xfrm>
          <a:off x="0" y="0"/>
          <a:ext cx="0" cy="0"/>
          <a:chOff x="0" y="0"/>
          <a:chExt cx="0" cy="0"/>
        </a:xfrm>
      </p:grpSpPr>
      <p:sp>
        <p:nvSpPr>
          <p:cNvPr id="3379" name="Google Shape;3379;p55"/>
          <p:cNvSpPr txBox="1"/>
          <p:nvPr/>
        </p:nvSpPr>
        <p:spPr>
          <a:xfrm>
            <a:off x="239850" y="327025"/>
            <a:ext cx="5187600" cy="4206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0"/>
              </a:spcAft>
              <a:buNone/>
            </a:pPr>
            <a:r>
              <a:rPr b="1" lang="en" sz="2300">
                <a:solidFill>
                  <a:schemeClr val="dk2"/>
                </a:solidFill>
                <a:latin typeface="Montserrat"/>
                <a:ea typeface="Montserrat"/>
                <a:cs typeface="Montserrat"/>
                <a:sym typeface="Montserrat"/>
              </a:rPr>
              <a:t>Check </a:t>
            </a:r>
            <a:r>
              <a:rPr b="1" lang="en" sz="2300">
                <a:solidFill>
                  <a:schemeClr val="dk2"/>
                </a:solidFill>
                <a:latin typeface="Montserrat"/>
                <a:ea typeface="Montserrat"/>
                <a:cs typeface="Montserrat"/>
                <a:sym typeface="Montserrat"/>
              </a:rPr>
              <a:t>New Feature</a:t>
            </a:r>
            <a:endParaRPr b="1" sz="2300">
              <a:solidFill>
                <a:schemeClr val="dk2"/>
              </a:solidFill>
              <a:latin typeface="Montserrat"/>
              <a:ea typeface="Montserrat"/>
              <a:cs typeface="Montserrat"/>
              <a:sym typeface="Montserrat"/>
            </a:endParaRPr>
          </a:p>
        </p:txBody>
      </p:sp>
      <p:sp>
        <p:nvSpPr>
          <p:cNvPr id="3380" name="Google Shape;3380;p55"/>
          <p:cNvSpPr txBox="1"/>
          <p:nvPr/>
        </p:nvSpPr>
        <p:spPr>
          <a:xfrm flipH="1">
            <a:off x="6396625" y="4787225"/>
            <a:ext cx="2730600" cy="2166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1600"/>
              </a:spcAft>
              <a:buNone/>
            </a:pPr>
            <a:r>
              <a:rPr lang="en" sz="1500">
                <a:solidFill>
                  <a:schemeClr val="dk2"/>
                </a:solidFill>
                <a:latin typeface="Lato"/>
                <a:ea typeface="Lato"/>
                <a:cs typeface="Lato"/>
                <a:sym typeface="Lato"/>
              </a:rPr>
              <a:t>Data </a:t>
            </a:r>
            <a:r>
              <a:rPr lang="en" sz="1500">
                <a:solidFill>
                  <a:schemeClr val="accent1"/>
                </a:solidFill>
                <a:latin typeface="Lato"/>
                <a:ea typeface="Lato"/>
                <a:cs typeface="Lato"/>
                <a:sym typeface="Lato"/>
              </a:rPr>
              <a:t>Preprocessing</a:t>
            </a:r>
            <a:endParaRPr sz="1500">
              <a:solidFill>
                <a:schemeClr val="accent1"/>
              </a:solidFill>
              <a:latin typeface="Lato"/>
              <a:ea typeface="Lato"/>
              <a:cs typeface="Lato"/>
              <a:sym typeface="Lato"/>
            </a:endParaRPr>
          </a:p>
        </p:txBody>
      </p:sp>
      <p:sp>
        <p:nvSpPr>
          <p:cNvPr id="3381" name="Google Shape;3381;p55"/>
          <p:cNvSpPr txBox="1"/>
          <p:nvPr/>
        </p:nvSpPr>
        <p:spPr>
          <a:xfrm>
            <a:off x="256225" y="680100"/>
            <a:ext cx="5433900" cy="87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en" sz="1500">
                <a:solidFill>
                  <a:schemeClr val="dk2"/>
                </a:solidFill>
                <a:latin typeface="Lato"/>
                <a:ea typeface="Lato"/>
                <a:cs typeface="Lato"/>
                <a:sym typeface="Lato"/>
              </a:rPr>
              <a:t>We noted that there are 2.041 missing value and 3 value that are bigger than 1 in oneoff_proportion and 2.039 missing value, 2 infinite number, and 14 value that are bigger than 1.</a:t>
            </a:r>
            <a:endParaRPr sz="1500">
              <a:solidFill>
                <a:schemeClr val="dk2"/>
              </a:solidFill>
              <a:latin typeface="Lato"/>
              <a:ea typeface="Lato"/>
              <a:cs typeface="Lato"/>
              <a:sym typeface="Lato"/>
            </a:endParaRPr>
          </a:p>
        </p:txBody>
      </p:sp>
      <p:sp>
        <p:nvSpPr>
          <p:cNvPr id="3382" name="Google Shape;3382;p55"/>
          <p:cNvSpPr txBox="1"/>
          <p:nvPr/>
        </p:nvSpPr>
        <p:spPr>
          <a:xfrm>
            <a:off x="239850" y="2783575"/>
            <a:ext cx="8664300" cy="1929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1000"/>
              </a:spcBef>
              <a:spcAft>
                <a:spcPts val="0"/>
              </a:spcAft>
              <a:buNone/>
            </a:pPr>
            <a:r>
              <a:rPr lang="en" sz="1500">
                <a:solidFill>
                  <a:schemeClr val="dk2"/>
                </a:solidFill>
                <a:latin typeface="Lato"/>
                <a:ea typeface="Lato"/>
                <a:cs typeface="Lato"/>
                <a:sym typeface="Lato"/>
              </a:rPr>
              <a:t>Since this is unusual value, we decided to transform it to reasonable value.</a:t>
            </a:r>
            <a:endParaRPr sz="1500">
              <a:solidFill>
                <a:schemeClr val="dk2"/>
              </a:solidFill>
              <a:latin typeface="Lato"/>
              <a:ea typeface="Lato"/>
              <a:cs typeface="Lato"/>
              <a:sym typeface="Lato"/>
            </a:endParaRPr>
          </a:p>
          <a:p>
            <a:pPr indent="-323850" lvl="0" marL="457200" marR="0" rtl="0" algn="l">
              <a:lnSpc>
                <a:spcPct val="90000"/>
              </a:lnSpc>
              <a:spcBef>
                <a:spcPts val="1000"/>
              </a:spcBef>
              <a:spcAft>
                <a:spcPts val="0"/>
              </a:spcAft>
              <a:buClr>
                <a:schemeClr val="dk2"/>
              </a:buClr>
              <a:buSzPts val="1500"/>
              <a:buFont typeface="Lato"/>
              <a:buChar char="●"/>
            </a:pPr>
            <a:r>
              <a:rPr lang="en" sz="1500">
                <a:solidFill>
                  <a:schemeClr val="dk2"/>
                </a:solidFill>
                <a:latin typeface="Lato"/>
                <a:ea typeface="Lato"/>
                <a:cs typeface="Lato"/>
                <a:sym typeface="Lato"/>
              </a:rPr>
              <a:t>The missing value is due to zero value in oneoff_purchase/installment_purchase divided by zero value in purchases. We will fill the missing value with zero value.</a:t>
            </a:r>
            <a:endParaRPr sz="1500">
              <a:solidFill>
                <a:schemeClr val="dk2"/>
              </a:solidFill>
              <a:latin typeface="Lato"/>
              <a:ea typeface="Lato"/>
              <a:cs typeface="Lato"/>
              <a:sym typeface="Lato"/>
            </a:endParaRPr>
          </a:p>
          <a:p>
            <a:pPr indent="-323850" lvl="0" marL="457200" marR="0" rtl="0" algn="l">
              <a:lnSpc>
                <a:spcPct val="90000"/>
              </a:lnSpc>
              <a:spcBef>
                <a:spcPts val="0"/>
              </a:spcBef>
              <a:spcAft>
                <a:spcPts val="0"/>
              </a:spcAft>
              <a:buClr>
                <a:schemeClr val="dk2"/>
              </a:buClr>
              <a:buSzPts val="1500"/>
              <a:buFont typeface="Lato"/>
              <a:buChar char="●"/>
            </a:pPr>
            <a:r>
              <a:rPr lang="en" sz="1500">
                <a:solidFill>
                  <a:schemeClr val="dk2"/>
                </a:solidFill>
                <a:latin typeface="Lato"/>
                <a:ea typeface="Lato"/>
                <a:cs typeface="Lato"/>
                <a:sym typeface="Lato"/>
              </a:rPr>
              <a:t>For the infinite number is due to value in installment_purchase divided by zero value in purchase. We decided to change the number to 1, we assume that all purchase is made by installment.</a:t>
            </a:r>
            <a:endParaRPr sz="1500">
              <a:solidFill>
                <a:schemeClr val="dk2"/>
              </a:solidFill>
              <a:latin typeface="Lato"/>
              <a:ea typeface="Lato"/>
              <a:cs typeface="Lato"/>
              <a:sym typeface="Lato"/>
            </a:endParaRPr>
          </a:p>
          <a:p>
            <a:pPr indent="-323850" lvl="0" marL="457200" marR="0" rtl="0" algn="l">
              <a:lnSpc>
                <a:spcPct val="90000"/>
              </a:lnSpc>
              <a:spcBef>
                <a:spcPts val="0"/>
              </a:spcBef>
              <a:spcAft>
                <a:spcPts val="0"/>
              </a:spcAft>
              <a:buClr>
                <a:schemeClr val="dk2"/>
              </a:buClr>
              <a:buSzPts val="1500"/>
              <a:buFont typeface="Lato"/>
              <a:buChar char="●"/>
            </a:pPr>
            <a:r>
              <a:rPr lang="en" sz="1500">
                <a:solidFill>
                  <a:schemeClr val="dk2"/>
                </a:solidFill>
                <a:latin typeface="Lato"/>
                <a:ea typeface="Lato"/>
                <a:cs typeface="Lato"/>
                <a:sym typeface="Lato"/>
              </a:rPr>
              <a:t>For all the value that is bigger than 1, we decided to change the number to 1. Since the feature nature is proportion, and the max value is 1.</a:t>
            </a:r>
            <a:endParaRPr sz="1500">
              <a:solidFill>
                <a:schemeClr val="dk2"/>
              </a:solidFill>
              <a:latin typeface="Lato"/>
              <a:ea typeface="Lato"/>
              <a:cs typeface="Lato"/>
              <a:sym typeface="Lato"/>
            </a:endParaRPr>
          </a:p>
        </p:txBody>
      </p:sp>
      <p:pic>
        <p:nvPicPr>
          <p:cNvPr id="3383" name="Google Shape;3383;p55"/>
          <p:cNvPicPr preferRelativeResize="0"/>
          <p:nvPr/>
        </p:nvPicPr>
        <p:blipFill>
          <a:blip r:embed="rId3">
            <a:alphaModFix/>
          </a:blip>
          <a:stretch>
            <a:fillRect/>
          </a:stretch>
        </p:blipFill>
        <p:spPr>
          <a:xfrm>
            <a:off x="453150" y="1598650"/>
            <a:ext cx="3904675" cy="11435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7" name="Shape 3387"/>
        <p:cNvGrpSpPr/>
        <p:nvPr/>
      </p:nvGrpSpPr>
      <p:grpSpPr>
        <a:xfrm>
          <a:off x="0" y="0"/>
          <a:ext cx="0" cy="0"/>
          <a:chOff x="0" y="0"/>
          <a:chExt cx="0" cy="0"/>
        </a:xfrm>
      </p:grpSpPr>
      <p:sp>
        <p:nvSpPr>
          <p:cNvPr id="3388" name="Google Shape;3388;p56"/>
          <p:cNvSpPr txBox="1"/>
          <p:nvPr/>
        </p:nvSpPr>
        <p:spPr>
          <a:xfrm>
            <a:off x="256225" y="337525"/>
            <a:ext cx="5187600" cy="4050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0"/>
              </a:spcAft>
              <a:buNone/>
            </a:pPr>
            <a:r>
              <a:rPr b="1" lang="en" sz="2300">
                <a:solidFill>
                  <a:schemeClr val="dk2"/>
                </a:solidFill>
                <a:latin typeface="Montserrat"/>
                <a:ea typeface="Montserrat"/>
                <a:cs typeface="Montserrat"/>
                <a:sym typeface="Montserrat"/>
              </a:rPr>
              <a:t>Summary Feature for Modeling</a:t>
            </a:r>
            <a:endParaRPr b="1" sz="2300">
              <a:solidFill>
                <a:schemeClr val="dk2"/>
              </a:solidFill>
              <a:latin typeface="Montserrat"/>
              <a:ea typeface="Montserrat"/>
              <a:cs typeface="Montserrat"/>
              <a:sym typeface="Montserrat"/>
            </a:endParaRPr>
          </a:p>
        </p:txBody>
      </p:sp>
      <p:sp>
        <p:nvSpPr>
          <p:cNvPr id="3389" name="Google Shape;3389;p56"/>
          <p:cNvSpPr txBox="1"/>
          <p:nvPr/>
        </p:nvSpPr>
        <p:spPr>
          <a:xfrm flipH="1">
            <a:off x="6396625" y="4787225"/>
            <a:ext cx="2730600" cy="2166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1600"/>
              </a:spcAft>
              <a:buNone/>
            </a:pPr>
            <a:r>
              <a:rPr lang="en" sz="1500">
                <a:solidFill>
                  <a:schemeClr val="dk2"/>
                </a:solidFill>
                <a:latin typeface="Lato"/>
                <a:ea typeface="Lato"/>
                <a:cs typeface="Lato"/>
                <a:sym typeface="Lato"/>
              </a:rPr>
              <a:t>Data </a:t>
            </a:r>
            <a:r>
              <a:rPr lang="en" sz="1500">
                <a:solidFill>
                  <a:schemeClr val="accent1"/>
                </a:solidFill>
                <a:latin typeface="Lato"/>
                <a:ea typeface="Lato"/>
                <a:cs typeface="Lato"/>
                <a:sym typeface="Lato"/>
              </a:rPr>
              <a:t>Preprocessing</a:t>
            </a:r>
            <a:endParaRPr sz="1500">
              <a:solidFill>
                <a:schemeClr val="accent1"/>
              </a:solidFill>
              <a:latin typeface="Lato"/>
              <a:ea typeface="Lato"/>
              <a:cs typeface="Lato"/>
              <a:sym typeface="Lato"/>
            </a:endParaRPr>
          </a:p>
        </p:txBody>
      </p:sp>
      <p:pic>
        <p:nvPicPr>
          <p:cNvPr id="3390" name="Google Shape;3390;p56"/>
          <p:cNvPicPr preferRelativeResize="0"/>
          <p:nvPr/>
        </p:nvPicPr>
        <p:blipFill>
          <a:blip r:embed="rId3">
            <a:alphaModFix/>
          </a:blip>
          <a:stretch>
            <a:fillRect/>
          </a:stretch>
        </p:blipFill>
        <p:spPr>
          <a:xfrm>
            <a:off x="409925" y="1581400"/>
            <a:ext cx="6524625" cy="2981325"/>
          </a:xfrm>
          <a:prstGeom prst="rect">
            <a:avLst/>
          </a:prstGeom>
          <a:noFill/>
          <a:ln>
            <a:noFill/>
          </a:ln>
        </p:spPr>
      </p:pic>
      <p:sp>
        <p:nvSpPr>
          <p:cNvPr id="3391" name="Google Shape;3391;p56"/>
          <p:cNvSpPr txBox="1"/>
          <p:nvPr/>
        </p:nvSpPr>
        <p:spPr>
          <a:xfrm>
            <a:off x="256225" y="704200"/>
            <a:ext cx="5574900" cy="87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en" sz="1500">
                <a:solidFill>
                  <a:schemeClr val="dk2"/>
                </a:solidFill>
                <a:latin typeface="Lato"/>
                <a:ea typeface="Lato"/>
                <a:cs typeface="Lato"/>
                <a:sym typeface="Lato"/>
              </a:rPr>
              <a:t>"Finally we get dataframe for modeling which contains 8 features related to customer behavior, Next we will do PCA on this dataframe"</a:t>
            </a:r>
            <a:endParaRPr sz="1500">
              <a:solidFill>
                <a:schemeClr val="dk2"/>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5" name="Shape 3395"/>
        <p:cNvGrpSpPr/>
        <p:nvPr/>
      </p:nvGrpSpPr>
      <p:grpSpPr>
        <a:xfrm>
          <a:off x="0" y="0"/>
          <a:ext cx="0" cy="0"/>
          <a:chOff x="0" y="0"/>
          <a:chExt cx="0" cy="0"/>
        </a:xfrm>
      </p:grpSpPr>
      <p:sp>
        <p:nvSpPr>
          <p:cNvPr id="3396" name="Google Shape;3396;p57"/>
          <p:cNvSpPr txBox="1"/>
          <p:nvPr>
            <p:ph type="title"/>
          </p:nvPr>
        </p:nvSpPr>
        <p:spPr>
          <a:xfrm>
            <a:off x="1849300" y="2293175"/>
            <a:ext cx="5292900" cy="15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500">
                <a:latin typeface="Montserrat"/>
                <a:ea typeface="Montserrat"/>
                <a:cs typeface="Montserrat"/>
                <a:sym typeface="Montserrat"/>
              </a:rPr>
              <a:t>Modeling</a:t>
            </a:r>
            <a:endParaRPr b="1" sz="4500">
              <a:latin typeface="Montserrat"/>
              <a:ea typeface="Montserrat"/>
              <a:cs typeface="Montserrat"/>
              <a:sym typeface="Montserrat"/>
            </a:endParaRPr>
          </a:p>
        </p:txBody>
      </p:sp>
      <p:sp>
        <p:nvSpPr>
          <p:cNvPr id="3397" name="Google Shape;3397;p57"/>
          <p:cNvSpPr txBox="1"/>
          <p:nvPr>
            <p:ph idx="2" type="title"/>
          </p:nvPr>
        </p:nvSpPr>
        <p:spPr>
          <a:xfrm>
            <a:off x="2971800" y="1451963"/>
            <a:ext cx="2967600" cy="10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9000"/>
              <a:t>04</a:t>
            </a:r>
            <a:endParaRPr sz="9000"/>
          </a:p>
        </p:txBody>
      </p:sp>
      <p:pic>
        <p:nvPicPr>
          <p:cNvPr id="3398" name="Google Shape;3398;p57"/>
          <p:cNvPicPr preferRelativeResize="0"/>
          <p:nvPr/>
        </p:nvPicPr>
        <p:blipFill>
          <a:blip r:embed="rId3">
            <a:alphaModFix/>
          </a:blip>
          <a:stretch>
            <a:fillRect/>
          </a:stretch>
        </p:blipFill>
        <p:spPr>
          <a:xfrm>
            <a:off x="949441" y="4646876"/>
            <a:ext cx="2351035" cy="3939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2" name="Shape 3402"/>
        <p:cNvGrpSpPr/>
        <p:nvPr/>
      </p:nvGrpSpPr>
      <p:grpSpPr>
        <a:xfrm>
          <a:off x="0" y="0"/>
          <a:ext cx="0" cy="0"/>
          <a:chOff x="0" y="0"/>
          <a:chExt cx="0" cy="0"/>
        </a:xfrm>
      </p:grpSpPr>
      <p:pic>
        <p:nvPicPr>
          <p:cNvPr id="3403" name="Google Shape;3403;p58"/>
          <p:cNvPicPr preferRelativeResize="0"/>
          <p:nvPr/>
        </p:nvPicPr>
        <p:blipFill>
          <a:blip r:embed="rId3">
            <a:alphaModFix/>
          </a:blip>
          <a:stretch>
            <a:fillRect/>
          </a:stretch>
        </p:blipFill>
        <p:spPr>
          <a:xfrm>
            <a:off x="6616016" y="4646876"/>
            <a:ext cx="2351035" cy="393925"/>
          </a:xfrm>
          <a:prstGeom prst="rect">
            <a:avLst/>
          </a:prstGeom>
          <a:noFill/>
          <a:ln>
            <a:noFill/>
          </a:ln>
        </p:spPr>
      </p:pic>
      <p:sp>
        <p:nvSpPr>
          <p:cNvPr id="3404" name="Google Shape;3404;p58"/>
          <p:cNvSpPr txBox="1"/>
          <p:nvPr>
            <p:ph type="title"/>
          </p:nvPr>
        </p:nvSpPr>
        <p:spPr>
          <a:xfrm>
            <a:off x="2077900" y="1639250"/>
            <a:ext cx="5292900" cy="15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500">
                <a:latin typeface="Montserrat"/>
                <a:ea typeface="Montserrat"/>
                <a:cs typeface="Montserrat"/>
                <a:sym typeface="Montserrat"/>
              </a:rPr>
              <a:t>Modeling</a:t>
            </a:r>
            <a:endParaRPr b="1" sz="4500">
              <a:latin typeface="Montserrat"/>
              <a:ea typeface="Montserrat"/>
              <a:cs typeface="Montserrat"/>
              <a:sym typeface="Montserrat"/>
            </a:endParaRPr>
          </a:p>
          <a:p>
            <a:pPr indent="0" lvl="0" marL="0" rtl="0" algn="ctr">
              <a:spcBef>
                <a:spcPts val="0"/>
              </a:spcBef>
              <a:spcAft>
                <a:spcPts val="0"/>
              </a:spcAft>
              <a:buNone/>
            </a:pPr>
            <a:r>
              <a:rPr b="1" lang="en" sz="4500">
                <a:latin typeface="Montserrat"/>
                <a:ea typeface="Montserrat"/>
                <a:cs typeface="Montserrat"/>
                <a:sym typeface="Montserrat"/>
              </a:rPr>
              <a:t>Workflow</a:t>
            </a:r>
            <a:endParaRPr b="1" sz="4500">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8" name="Shape 3408"/>
        <p:cNvGrpSpPr/>
        <p:nvPr/>
      </p:nvGrpSpPr>
      <p:grpSpPr>
        <a:xfrm>
          <a:off x="0" y="0"/>
          <a:ext cx="0" cy="0"/>
          <a:chOff x="0" y="0"/>
          <a:chExt cx="0" cy="0"/>
        </a:xfrm>
      </p:grpSpPr>
      <p:cxnSp>
        <p:nvCxnSpPr>
          <p:cNvPr id="3409" name="Google Shape;3409;p59"/>
          <p:cNvCxnSpPr/>
          <p:nvPr/>
        </p:nvCxnSpPr>
        <p:spPr>
          <a:xfrm rot="10800000">
            <a:off x="7035642" y="2400913"/>
            <a:ext cx="0" cy="295500"/>
          </a:xfrm>
          <a:prstGeom prst="straightConnector1">
            <a:avLst/>
          </a:prstGeom>
          <a:noFill/>
          <a:ln cap="flat" cmpd="sng" w="9525">
            <a:solidFill>
              <a:schemeClr val="dk2"/>
            </a:solidFill>
            <a:prstDash val="solid"/>
            <a:round/>
            <a:headEnd len="med" w="med" type="none"/>
            <a:tailEnd len="med" w="med" type="none"/>
          </a:ln>
        </p:spPr>
      </p:cxnSp>
      <p:cxnSp>
        <p:nvCxnSpPr>
          <p:cNvPr id="3410" name="Google Shape;3410;p59"/>
          <p:cNvCxnSpPr/>
          <p:nvPr/>
        </p:nvCxnSpPr>
        <p:spPr>
          <a:xfrm>
            <a:off x="6075743" y="2954547"/>
            <a:ext cx="669600" cy="0"/>
          </a:xfrm>
          <a:prstGeom prst="straightConnector1">
            <a:avLst/>
          </a:prstGeom>
          <a:noFill/>
          <a:ln cap="flat" cmpd="sng" w="9525">
            <a:solidFill>
              <a:srgbClr val="595959"/>
            </a:solidFill>
            <a:prstDash val="solid"/>
            <a:round/>
            <a:headEnd len="med" w="med" type="none"/>
            <a:tailEnd len="med" w="med" type="none"/>
          </a:ln>
        </p:spPr>
      </p:cxnSp>
      <p:sp>
        <p:nvSpPr>
          <p:cNvPr id="3411" name="Google Shape;3411;p59"/>
          <p:cNvSpPr txBox="1"/>
          <p:nvPr>
            <p:ph type="title"/>
          </p:nvPr>
        </p:nvSpPr>
        <p:spPr>
          <a:xfrm>
            <a:off x="1823475" y="360028"/>
            <a:ext cx="5496900" cy="572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a:latin typeface="Montserrat"/>
                <a:ea typeface="Montserrat"/>
                <a:cs typeface="Montserrat"/>
                <a:sym typeface="Montserrat"/>
              </a:rPr>
              <a:t>Modeling Workflow</a:t>
            </a:r>
            <a:endParaRPr b="1">
              <a:latin typeface="Montserrat"/>
              <a:ea typeface="Montserrat"/>
              <a:cs typeface="Montserrat"/>
              <a:sym typeface="Montserrat"/>
            </a:endParaRPr>
          </a:p>
        </p:txBody>
      </p:sp>
      <p:grpSp>
        <p:nvGrpSpPr>
          <p:cNvPr id="3412" name="Google Shape;3412;p59"/>
          <p:cNvGrpSpPr/>
          <p:nvPr/>
        </p:nvGrpSpPr>
        <p:grpSpPr>
          <a:xfrm>
            <a:off x="1490127" y="2389619"/>
            <a:ext cx="4757014" cy="1129819"/>
            <a:chOff x="1621724" y="2106974"/>
            <a:chExt cx="5900539" cy="1517351"/>
          </a:xfrm>
        </p:grpSpPr>
        <p:grpSp>
          <p:nvGrpSpPr>
            <p:cNvPr id="3413" name="Google Shape;3413;p59"/>
            <p:cNvGrpSpPr/>
            <p:nvPr/>
          </p:nvGrpSpPr>
          <p:grpSpPr>
            <a:xfrm>
              <a:off x="2604781" y="2884996"/>
              <a:ext cx="4021755" cy="519"/>
              <a:chOff x="3762454" y="2553002"/>
              <a:chExt cx="1121578" cy="145"/>
            </a:xfrm>
          </p:grpSpPr>
          <p:cxnSp>
            <p:nvCxnSpPr>
              <p:cNvPr id="3414" name="Google Shape;3414;p59"/>
              <p:cNvCxnSpPr/>
              <p:nvPr/>
            </p:nvCxnSpPr>
            <p:spPr>
              <a:xfrm>
                <a:off x="4195395" y="2553002"/>
                <a:ext cx="231600" cy="0"/>
              </a:xfrm>
              <a:prstGeom prst="straightConnector1">
                <a:avLst/>
              </a:prstGeom>
              <a:noFill/>
              <a:ln cap="flat" cmpd="sng" w="9525">
                <a:solidFill>
                  <a:srgbClr val="595959"/>
                </a:solidFill>
                <a:prstDash val="solid"/>
                <a:round/>
                <a:headEnd len="med" w="med" type="none"/>
                <a:tailEnd len="med" w="med" type="none"/>
              </a:ln>
            </p:spPr>
          </p:cxnSp>
          <p:cxnSp>
            <p:nvCxnSpPr>
              <p:cNvPr id="3415" name="Google Shape;3415;p59"/>
              <p:cNvCxnSpPr/>
              <p:nvPr/>
            </p:nvCxnSpPr>
            <p:spPr>
              <a:xfrm>
                <a:off x="4652432" y="2553002"/>
                <a:ext cx="231600" cy="0"/>
              </a:xfrm>
              <a:prstGeom prst="straightConnector1">
                <a:avLst/>
              </a:prstGeom>
              <a:noFill/>
              <a:ln cap="flat" cmpd="sng" w="9525">
                <a:solidFill>
                  <a:srgbClr val="595959"/>
                </a:solidFill>
                <a:prstDash val="solid"/>
                <a:round/>
                <a:headEnd len="med" w="med" type="none"/>
                <a:tailEnd len="med" w="med" type="none"/>
              </a:ln>
            </p:spPr>
          </p:cxnSp>
          <p:cxnSp>
            <p:nvCxnSpPr>
              <p:cNvPr id="3416" name="Google Shape;3416;p59"/>
              <p:cNvCxnSpPr>
                <a:stCxn id="3417" idx="6"/>
                <a:endCxn id="3418" idx="2"/>
              </p:cNvCxnSpPr>
              <p:nvPr/>
            </p:nvCxnSpPr>
            <p:spPr>
              <a:xfrm>
                <a:off x="3762454" y="2553146"/>
                <a:ext cx="183000" cy="0"/>
              </a:xfrm>
              <a:prstGeom prst="straightConnector1">
                <a:avLst/>
              </a:prstGeom>
              <a:noFill/>
              <a:ln cap="flat" cmpd="sng" w="9525">
                <a:solidFill>
                  <a:srgbClr val="595959"/>
                </a:solidFill>
                <a:prstDash val="solid"/>
                <a:round/>
                <a:headEnd len="med" w="med" type="none"/>
                <a:tailEnd len="med" w="med" type="none"/>
              </a:ln>
            </p:spPr>
          </p:cxnSp>
        </p:grpSp>
        <p:cxnSp>
          <p:nvCxnSpPr>
            <p:cNvPr id="3419" name="Google Shape;3419;p59"/>
            <p:cNvCxnSpPr/>
            <p:nvPr/>
          </p:nvCxnSpPr>
          <p:spPr>
            <a:xfrm>
              <a:off x="3752008" y="3186309"/>
              <a:ext cx="0" cy="358200"/>
            </a:xfrm>
            <a:prstGeom prst="straightConnector1">
              <a:avLst/>
            </a:prstGeom>
            <a:noFill/>
            <a:ln cap="flat" cmpd="sng" w="9525">
              <a:solidFill>
                <a:schemeClr val="dk2"/>
              </a:solidFill>
              <a:prstDash val="solid"/>
              <a:round/>
              <a:headEnd len="med" w="med" type="none"/>
              <a:tailEnd len="med" w="med" type="none"/>
            </a:ln>
          </p:spPr>
        </p:cxnSp>
        <p:grpSp>
          <p:nvGrpSpPr>
            <p:cNvPr id="3420" name="Google Shape;3420;p59"/>
            <p:cNvGrpSpPr/>
            <p:nvPr/>
          </p:nvGrpSpPr>
          <p:grpSpPr>
            <a:xfrm>
              <a:off x="3261117" y="2393765"/>
              <a:ext cx="983016" cy="983016"/>
              <a:chOff x="3347725" y="2480342"/>
              <a:chExt cx="810000" cy="810000"/>
            </a:xfrm>
          </p:grpSpPr>
          <p:sp>
            <p:nvSpPr>
              <p:cNvPr id="3418" name="Google Shape;3418;p59"/>
              <p:cNvSpPr/>
              <p:nvPr/>
            </p:nvSpPr>
            <p:spPr>
              <a:xfrm>
                <a:off x="3347725" y="2480342"/>
                <a:ext cx="810000" cy="8100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59"/>
              <p:cNvSpPr/>
              <p:nvPr/>
            </p:nvSpPr>
            <p:spPr>
              <a:xfrm>
                <a:off x="3451091" y="2583719"/>
                <a:ext cx="603600" cy="603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422" name="Google Shape;3422;p59"/>
            <p:cNvCxnSpPr>
              <a:stCxn id="3423" idx="0"/>
            </p:cNvCxnSpPr>
            <p:nvPr/>
          </p:nvCxnSpPr>
          <p:spPr>
            <a:xfrm rot="10800000">
              <a:off x="5391605" y="2122099"/>
              <a:ext cx="0" cy="396900"/>
            </a:xfrm>
            <a:prstGeom prst="straightConnector1">
              <a:avLst/>
            </a:prstGeom>
            <a:noFill/>
            <a:ln cap="flat" cmpd="sng" w="9525">
              <a:solidFill>
                <a:schemeClr val="dk2"/>
              </a:solidFill>
              <a:prstDash val="solid"/>
              <a:round/>
              <a:headEnd len="med" w="med" type="none"/>
              <a:tailEnd len="med" w="med" type="none"/>
            </a:ln>
          </p:spPr>
        </p:cxnSp>
        <p:grpSp>
          <p:nvGrpSpPr>
            <p:cNvPr id="3424" name="Google Shape;3424;p59"/>
            <p:cNvGrpSpPr/>
            <p:nvPr/>
          </p:nvGrpSpPr>
          <p:grpSpPr>
            <a:xfrm>
              <a:off x="4899976" y="2393376"/>
              <a:ext cx="983218" cy="983218"/>
              <a:chOff x="4987056" y="2480342"/>
              <a:chExt cx="809100" cy="809100"/>
            </a:xfrm>
          </p:grpSpPr>
          <p:sp>
            <p:nvSpPr>
              <p:cNvPr id="3425" name="Google Shape;3425;p59"/>
              <p:cNvSpPr/>
              <p:nvPr/>
            </p:nvSpPr>
            <p:spPr>
              <a:xfrm>
                <a:off x="4987056" y="2480342"/>
                <a:ext cx="809100" cy="8091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59"/>
              <p:cNvSpPr/>
              <p:nvPr/>
            </p:nvSpPr>
            <p:spPr>
              <a:xfrm>
                <a:off x="5090423" y="2583719"/>
                <a:ext cx="602400" cy="602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426" name="Google Shape;3426;p59"/>
            <p:cNvCxnSpPr/>
            <p:nvPr/>
          </p:nvCxnSpPr>
          <p:spPr>
            <a:xfrm>
              <a:off x="7031106" y="3186309"/>
              <a:ext cx="0" cy="357000"/>
            </a:xfrm>
            <a:prstGeom prst="straightConnector1">
              <a:avLst/>
            </a:prstGeom>
            <a:noFill/>
            <a:ln cap="flat" cmpd="sng" w="9525">
              <a:solidFill>
                <a:schemeClr val="dk2"/>
              </a:solidFill>
              <a:prstDash val="solid"/>
              <a:round/>
              <a:headEnd len="med" w="med" type="none"/>
              <a:tailEnd len="med" w="med" type="none"/>
            </a:ln>
          </p:spPr>
        </p:cxnSp>
        <p:grpSp>
          <p:nvGrpSpPr>
            <p:cNvPr id="3427" name="Google Shape;3427;p59"/>
            <p:cNvGrpSpPr/>
            <p:nvPr/>
          </p:nvGrpSpPr>
          <p:grpSpPr>
            <a:xfrm>
              <a:off x="6539045" y="2393178"/>
              <a:ext cx="983218" cy="983218"/>
              <a:chOff x="6626363" y="2480342"/>
              <a:chExt cx="809100" cy="809100"/>
            </a:xfrm>
          </p:grpSpPr>
          <p:sp>
            <p:nvSpPr>
              <p:cNvPr id="3428" name="Google Shape;3428;p59"/>
              <p:cNvSpPr/>
              <p:nvPr/>
            </p:nvSpPr>
            <p:spPr>
              <a:xfrm>
                <a:off x="6626363" y="2480342"/>
                <a:ext cx="809100" cy="8091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59"/>
              <p:cNvSpPr/>
              <p:nvPr/>
            </p:nvSpPr>
            <p:spPr>
              <a:xfrm>
                <a:off x="6729729" y="2583719"/>
                <a:ext cx="602400" cy="602400"/>
              </a:xfrm>
              <a:prstGeom prst="ellipse">
                <a:avLst/>
              </a:prstGeom>
              <a:solidFill>
                <a:schemeClr val="lt1"/>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430" name="Google Shape;3430;p59"/>
            <p:cNvCxnSpPr>
              <a:stCxn id="3431" idx="0"/>
            </p:cNvCxnSpPr>
            <p:nvPr/>
          </p:nvCxnSpPr>
          <p:spPr>
            <a:xfrm rot="10800000">
              <a:off x="2113474" y="2122227"/>
              <a:ext cx="0" cy="397200"/>
            </a:xfrm>
            <a:prstGeom prst="straightConnector1">
              <a:avLst/>
            </a:prstGeom>
            <a:noFill/>
            <a:ln cap="flat" cmpd="sng" w="9525">
              <a:solidFill>
                <a:schemeClr val="dk2"/>
              </a:solidFill>
              <a:prstDash val="solid"/>
              <a:round/>
              <a:headEnd len="med" w="med" type="none"/>
              <a:tailEnd len="med" w="med" type="none"/>
            </a:ln>
          </p:spPr>
        </p:cxnSp>
        <p:grpSp>
          <p:nvGrpSpPr>
            <p:cNvPr id="3432" name="Google Shape;3432;p59"/>
            <p:cNvGrpSpPr/>
            <p:nvPr/>
          </p:nvGrpSpPr>
          <p:grpSpPr>
            <a:xfrm>
              <a:off x="1621724" y="2393805"/>
              <a:ext cx="983056" cy="983421"/>
              <a:chOff x="1708681" y="2480698"/>
              <a:chExt cx="809100" cy="809400"/>
            </a:xfrm>
          </p:grpSpPr>
          <p:sp>
            <p:nvSpPr>
              <p:cNvPr id="3417" name="Google Shape;3417;p59"/>
              <p:cNvSpPr/>
              <p:nvPr/>
            </p:nvSpPr>
            <p:spPr>
              <a:xfrm>
                <a:off x="1708681" y="2480698"/>
                <a:ext cx="809100" cy="8094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59"/>
              <p:cNvSpPr/>
              <p:nvPr/>
            </p:nvSpPr>
            <p:spPr>
              <a:xfrm>
                <a:off x="1812063" y="2584091"/>
                <a:ext cx="602700" cy="6027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3" name="Google Shape;3433;p59"/>
            <p:cNvSpPr/>
            <p:nvPr/>
          </p:nvSpPr>
          <p:spPr>
            <a:xfrm>
              <a:off x="2073125" y="2106975"/>
              <a:ext cx="79800" cy="798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59"/>
            <p:cNvSpPr/>
            <p:nvPr/>
          </p:nvSpPr>
          <p:spPr>
            <a:xfrm>
              <a:off x="5351645" y="2106974"/>
              <a:ext cx="79800" cy="798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59"/>
            <p:cNvSpPr/>
            <p:nvPr/>
          </p:nvSpPr>
          <p:spPr>
            <a:xfrm>
              <a:off x="3711575" y="3544525"/>
              <a:ext cx="79800" cy="79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59"/>
            <p:cNvSpPr/>
            <p:nvPr/>
          </p:nvSpPr>
          <p:spPr>
            <a:xfrm>
              <a:off x="6990966" y="3544525"/>
              <a:ext cx="79800" cy="79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7" name="Google Shape;3437;p59"/>
          <p:cNvGrpSpPr/>
          <p:nvPr/>
        </p:nvGrpSpPr>
        <p:grpSpPr>
          <a:xfrm>
            <a:off x="6639307" y="2588504"/>
            <a:ext cx="792675" cy="732074"/>
            <a:chOff x="4987056" y="2480342"/>
            <a:chExt cx="809100" cy="809100"/>
          </a:xfrm>
        </p:grpSpPr>
        <p:sp>
          <p:nvSpPr>
            <p:cNvPr id="3438" name="Google Shape;3438;p59"/>
            <p:cNvSpPr/>
            <p:nvPr/>
          </p:nvSpPr>
          <p:spPr>
            <a:xfrm>
              <a:off x="4987056" y="2480342"/>
              <a:ext cx="809100" cy="8091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59"/>
            <p:cNvSpPr/>
            <p:nvPr/>
          </p:nvSpPr>
          <p:spPr>
            <a:xfrm>
              <a:off x="5090423" y="2583719"/>
              <a:ext cx="602400" cy="602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0" name="Google Shape;3440;p59"/>
          <p:cNvSpPr/>
          <p:nvPr/>
        </p:nvSpPr>
        <p:spPr>
          <a:xfrm>
            <a:off x="7003527" y="2339769"/>
            <a:ext cx="64200" cy="59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1" name="Google Shape;3441;p59"/>
          <p:cNvGrpSpPr/>
          <p:nvPr/>
        </p:nvGrpSpPr>
        <p:grpSpPr>
          <a:xfrm>
            <a:off x="1707258" y="2780133"/>
            <a:ext cx="349793" cy="348836"/>
            <a:chOff x="-2571737" y="2403625"/>
            <a:chExt cx="292225" cy="291425"/>
          </a:xfrm>
        </p:grpSpPr>
        <p:sp>
          <p:nvSpPr>
            <p:cNvPr id="3442" name="Google Shape;3442;p59"/>
            <p:cNvSpPr/>
            <p:nvPr/>
          </p:nvSpPr>
          <p:spPr>
            <a:xfrm>
              <a:off x="-2571737" y="2403625"/>
              <a:ext cx="292225" cy="291425"/>
            </a:xfrm>
            <a:custGeom>
              <a:rect b="b" l="l" r="r" t="t"/>
              <a:pathLst>
                <a:path extrusionOk="0" h="11657" w="11689">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59"/>
            <p:cNvSpPr/>
            <p:nvPr/>
          </p:nvSpPr>
          <p:spPr>
            <a:xfrm>
              <a:off x="-2485967" y="2649150"/>
              <a:ext cx="173300" cy="18150"/>
            </a:xfrm>
            <a:custGeom>
              <a:rect b="b" l="l" r="r" t="t"/>
              <a:pathLst>
                <a:path extrusionOk="0" h="726" w="6932">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59"/>
            <p:cNvSpPr/>
            <p:nvPr/>
          </p:nvSpPr>
          <p:spPr>
            <a:xfrm>
              <a:off x="-2485967" y="2511325"/>
              <a:ext cx="173300" cy="18150"/>
            </a:xfrm>
            <a:custGeom>
              <a:rect b="b" l="l" r="r" t="t"/>
              <a:pathLst>
                <a:path extrusionOk="0" h="726" w="6932">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59"/>
            <p:cNvSpPr/>
            <p:nvPr/>
          </p:nvSpPr>
          <p:spPr>
            <a:xfrm>
              <a:off x="-2540185" y="2511325"/>
              <a:ext cx="18125" cy="18925"/>
            </a:xfrm>
            <a:custGeom>
              <a:rect b="b" l="l" r="r" t="t"/>
              <a:pathLst>
                <a:path extrusionOk="0" h="757" w="725">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59"/>
            <p:cNvSpPr/>
            <p:nvPr/>
          </p:nvSpPr>
          <p:spPr>
            <a:xfrm>
              <a:off x="-2485579" y="2580625"/>
              <a:ext cx="172525" cy="17350"/>
            </a:xfrm>
            <a:custGeom>
              <a:rect b="b" l="l" r="r" t="t"/>
              <a:pathLst>
                <a:path extrusionOk="0" h="694" w="6901">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59"/>
            <p:cNvSpPr/>
            <p:nvPr/>
          </p:nvSpPr>
          <p:spPr>
            <a:xfrm>
              <a:off x="-2540185" y="2580625"/>
              <a:ext cx="18125" cy="17350"/>
            </a:xfrm>
            <a:custGeom>
              <a:rect b="b" l="l" r="r" t="t"/>
              <a:pathLst>
                <a:path extrusionOk="0" h="694" w="725">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59"/>
            <p:cNvSpPr/>
            <p:nvPr/>
          </p:nvSpPr>
          <p:spPr>
            <a:xfrm>
              <a:off x="-2540185" y="2649150"/>
              <a:ext cx="18125" cy="18150"/>
            </a:xfrm>
            <a:custGeom>
              <a:rect b="b" l="l" r="r" t="t"/>
              <a:pathLst>
                <a:path extrusionOk="0" h="726" w="725">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9" name="Google Shape;3449;p59"/>
          <p:cNvSpPr txBox="1"/>
          <p:nvPr>
            <p:ph idx="4294967295" type="subTitle"/>
          </p:nvPr>
        </p:nvSpPr>
        <p:spPr>
          <a:xfrm>
            <a:off x="1090950" y="1175025"/>
            <a:ext cx="1582500" cy="34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accent1"/>
                </a:solidFill>
                <a:latin typeface="Montserrat"/>
                <a:ea typeface="Montserrat"/>
                <a:cs typeface="Montserrat"/>
                <a:sym typeface="Montserrat"/>
              </a:rPr>
              <a:t>Data Model</a:t>
            </a:r>
            <a:endParaRPr b="1" sz="1700">
              <a:solidFill>
                <a:schemeClr val="accent1"/>
              </a:solidFill>
              <a:latin typeface="Montserrat"/>
              <a:ea typeface="Montserrat"/>
              <a:cs typeface="Montserrat"/>
              <a:sym typeface="Montserrat"/>
            </a:endParaRPr>
          </a:p>
        </p:txBody>
      </p:sp>
      <p:sp>
        <p:nvSpPr>
          <p:cNvPr id="3450" name="Google Shape;3450;p59"/>
          <p:cNvSpPr txBox="1"/>
          <p:nvPr/>
        </p:nvSpPr>
        <p:spPr>
          <a:xfrm>
            <a:off x="1064100" y="1530500"/>
            <a:ext cx="1636200" cy="877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500">
                <a:solidFill>
                  <a:schemeClr val="dk2"/>
                </a:solidFill>
                <a:latin typeface="Lato"/>
                <a:ea typeface="Lato"/>
                <a:cs typeface="Lato"/>
                <a:sym typeface="Lato"/>
              </a:rPr>
              <a:t>Data after proses cleaning and preprocessing</a:t>
            </a:r>
            <a:endParaRPr sz="1500">
              <a:solidFill>
                <a:schemeClr val="dk2"/>
              </a:solidFill>
              <a:latin typeface="Lato"/>
              <a:ea typeface="Lato"/>
              <a:cs typeface="Lato"/>
              <a:sym typeface="Lato"/>
            </a:endParaRPr>
          </a:p>
        </p:txBody>
      </p:sp>
      <p:cxnSp>
        <p:nvCxnSpPr>
          <p:cNvPr id="3451" name="Google Shape;3451;p59"/>
          <p:cNvCxnSpPr/>
          <p:nvPr/>
        </p:nvCxnSpPr>
        <p:spPr>
          <a:xfrm>
            <a:off x="1365243" y="1560672"/>
            <a:ext cx="1033800" cy="0"/>
          </a:xfrm>
          <a:prstGeom prst="straightConnector1">
            <a:avLst/>
          </a:prstGeom>
          <a:noFill/>
          <a:ln cap="flat" cmpd="sng" w="9525">
            <a:solidFill>
              <a:srgbClr val="595959"/>
            </a:solidFill>
            <a:prstDash val="solid"/>
            <a:round/>
            <a:headEnd len="med" w="med" type="none"/>
            <a:tailEnd len="med" w="med" type="none"/>
          </a:ln>
        </p:spPr>
      </p:cxnSp>
      <p:sp>
        <p:nvSpPr>
          <p:cNvPr id="3452" name="Google Shape;3452;p59"/>
          <p:cNvSpPr txBox="1"/>
          <p:nvPr>
            <p:ph idx="4294967295" type="subTitle"/>
          </p:nvPr>
        </p:nvSpPr>
        <p:spPr>
          <a:xfrm>
            <a:off x="2700300" y="3531563"/>
            <a:ext cx="1033800" cy="34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accent1"/>
                </a:solidFill>
                <a:latin typeface="Montserrat"/>
                <a:ea typeface="Montserrat"/>
                <a:cs typeface="Montserrat"/>
                <a:sym typeface="Montserrat"/>
              </a:rPr>
              <a:t>PCA</a:t>
            </a:r>
            <a:endParaRPr b="1" sz="1500">
              <a:solidFill>
                <a:schemeClr val="accent1"/>
              </a:solidFill>
              <a:latin typeface="Montserrat"/>
              <a:ea typeface="Montserrat"/>
              <a:cs typeface="Montserrat"/>
              <a:sym typeface="Montserrat"/>
            </a:endParaRPr>
          </a:p>
        </p:txBody>
      </p:sp>
      <p:sp>
        <p:nvSpPr>
          <p:cNvPr id="3453" name="Google Shape;3453;p59"/>
          <p:cNvSpPr txBox="1"/>
          <p:nvPr/>
        </p:nvSpPr>
        <p:spPr>
          <a:xfrm>
            <a:off x="2337000" y="3862450"/>
            <a:ext cx="17604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500">
                <a:solidFill>
                  <a:schemeClr val="dk2"/>
                </a:solidFill>
                <a:latin typeface="Lato"/>
                <a:ea typeface="Lato"/>
                <a:cs typeface="Lato"/>
                <a:sym typeface="Lato"/>
              </a:rPr>
              <a:t>Reduce the number of feature </a:t>
            </a:r>
            <a:endParaRPr sz="1500">
              <a:solidFill>
                <a:schemeClr val="dk2"/>
              </a:solidFill>
              <a:latin typeface="Lato"/>
              <a:ea typeface="Lato"/>
              <a:cs typeface="Lato"/>
              <a:sym typeface="Lato"/>
            </a:endParaRPr>
          </a:p>
        </p:txBody>
      </p:sp>
      <p:cxnSp>
        <p:nvCxnSpPr>
          <p:cNvPr id="3454" name="Google Shape;3454;p59"/>
          <p:cNvCxnSpPr/>
          <p:nvPr/>
        </p:nvCxnSpPr>
        <p:spPr>
          <a:xfrm>
            <a:off x="2700293" y="3892572"/>
            <a:ext cx="1033800" cy="0"/>
          </a:xfrm>
          <a:prstGeom prst="straightConnector1">
            <a:avLst/>
          </a:prstGeom>
          <a:noFill/>
          <a:ln cap="flat" cmpd="sng" w="9525">
            <a:solidFill>
              <a:srgbClr val="595959"/>
            </a:solidFill>
            <a:prstDash val="solid"/>
            <a:round/>
            <a:headEnd len="med" w="med" type="none"/>
            <a:tailEnd len="med" w="med" type="none"/>
          </a:ln>
        </p:spPr>
      </p:cxnSp>
      <p:sp>
        <p:nvSpPr>
          <p:cNvPr id="3455" name="Google Shape;3455;p59"/>
          <p:cNvSpPr txBox="1"/>
          <p:nvPr>
            <p:ph idx="4294967295" type="subTitle"/>
          </p:nvPr>
        </p:nvSpPr>
        <p:spPr>
          <a:xfrm>
            <a:off x="3887275" y="1251225"/>
            <a:ext cx="1251900" cy="34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accent1"/>
                </a:solidFill>
                <a:latin typeface="Montserrat"/>
                <a:ea typeface="Montserrat"/>
                <a:cs typeface="Montserrat"/>
                <a:sym typeface="Montserrat"/>
              </a:rPr>
              <a:t>Modeling</a:t>
            </a:r>
            <a:endParaRPr b="1" sz="1700">
              <a:solidFill>
                <a:schemeClr val="accent1"/>
              </a:solidFill>
              <a:latin typeface="Montserrat"/>
              <a:ea typeface="Montserrat"/>
              <a:cs typeface="Montserrat"/>
              <a:sym typeface="Montserrat"/>
            </a:endParaRPr>
          </a:p>
        </p:txBody>
      </p:sp>
      <p:sp>
        <p:nvSpPr>
          <p:cNvPr id="3456" name="Google Shape;3456;p59"/>
          <p:cNvSpPr txBox="1"/>
          <p:nvPr/>
        </p:nvSpPr>
        <p:spPr>
          <a:xfrm>
            <a:off x="3695113" y="1600125"/>
            <a:ext cx="1636200" cy="785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300">
                <a:solidFill>
                  <a:schemeClr val="dk2"/>
                </a:solidFill>
                <a:latin typeface="Lato"/>
                <a:ea typeface="Lato"/>
                <a:cs typeface="Lato"/>
                <a:sym typeface="Lato"/>
              </a:rPr>
              <a:t>Training 3 model with many cluster and metric</a:t>
            </a:r>
            <a:endParaRPr sz="1300">
              <a:solidFill>
                <a:schemeClr val="dk2"/>
              </a:solidFill>
              <a:latin typeface="Lato"/>
              <a:ea typeface="Lato"/>
              <a:cs typeface="Lato"/>
              <a:sym typeface="Lato"/>
            </a:endParaRPr>
          </a:p>
        </p:txBody>
      </p:sp>
      <p:cxnSp>
        <p:nvCxnSpPr>
          <p:cNvPr id="3457" name="Google Shape;3457;p59"/>
          <p:cNvCxnSpPr/>
          <p:nvPr/>
        </p:nvCxnSpPr>
        <p:spPr>
          <a:xfrm>
            <a:off x="3996330" y="1643297"/>
            <a:ext cx="1033800" cy="0"/>
          </a:xfrm>
          <a:prstGeom prst="straightConnector1">
            <a:avLst/>
          </a:prstGeom>
          <a:noFill/>
          <a:ln cap="flat" cmpd="sng" w="9525">
            <a:solidFill>
              <a:srgbClr val="595959"/>
            </a:solidFill>
            <a:prstDash val="solid"/>
            <a:round/>
            <a:headEnd len="med" w="med" type="none"/>
            <a:tailEnd len="med" w="med" type="none"/>
          </a:ln>
        </p:spPr>
      </p:cxnSp>
      <p:sp>
        <p:nvSpPr>
          <p:cNvPr id="3458" name="Google Shape;3458;p59"/>
          <p:cNvSpPr txBox="1"/>
          <p:nvPr>
            <p:ph idx="4294967295" type="subTitle"/>
          </p:nvPr>
        </p:nvSpPr>
        <p:spPr>
          <a:xfrm>
            <a:off x="6435925" y="1327425"/>
            <a:ext cx="1199400" cy="34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accent1"/>
                </a:solidFill>
                <a:latin typeface="Montserrat"/>
                <a:ea typeface="Montserrat"/>
                <a:cs typeface="Montserrat"/>
                <a:sym typeface="Montserrat"/>
              </a:rPr>
              <a:t>Analysis</a:t>
            </a:r>
            <a:endParaRPr b="1" sz="1700">
              <a:solidFill>
                <a:schemeClr val="accent1"/>
              </a:solidFill>
              <a:latin typeface="Montserrat"/>
              <a:ea typeface="Montserrat"/>
              <a:cs typeface="Montserrat"/>
              <a:sym typeface="Montserrat"/>
            </a:endParaRPr>
          </a:p>
        </p:txBody>
      </p:sp>
      <p:sp>
        <p:nvSpPr>
          <p:cNvPr id="3459" name="Google Shape;3459;p59"/>
          <p:cNvSpPr txBox="1"/>
          <p:nvPr/>
        </p:nvSpPr>
        <p:spPr>
          <a:xfrm>
            <a:off x="6326150" y="1682900"/>
            <a:ext cx="14190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500">
                <a:solidFill>
                  <a:schemeClr val="dk2"/>
                </a:solidFill>
                <a:latin typeface="Lato"/>
                <a:ea typeface="Lato"/>
                <a:cs typeface="Lato"/>
                <a:sym typeface="Lato"/>
              </a:rPr>
              <a:t>Analyze each cluster</a:t>
            </a:r>
            <a:endParaRPr sz="1500">
              <a:solidFill>
                <a:schemeClr val="dk2"/>
              </a:solidFill>
              <a:latin typeface="Lato"/>
              <a:ea typeface="Lato"/>
              <a:cs typeface="Lato"/>
              <a:sym typeface="Lato"/>
            </a:endParaRPr>
          </a:p>
        </p:txBody>
      </p:sp>
      <p:cxnSp>
        <p:nvCxnSpPr>
          <p:cNvPr id="3460" name="Google Shape;3460;p59"/>
          <p:cNvCxnSpPr/>
          <p:nvPr/>
        </p:nvCxnSpPr>
        <p:spPr>
          <a:xfrm>
            <a:off x="6518743" y="1713072"/>
            <a:ext cx="1033800" cy="0"/>
          </a:xfrm>
          <a:prstGeom prst="straightConnector1">
            <a:avLst/>
          </a:prstGeom>
          <a:noFill/>
          <a:ln cap="flat" cmpd="sng" w="9525">
            <a:solidFill>
              <a:srgbClr val="595959"/>
            </a:solidFill>
            <a:prstDash val="solid"/>
            <a:round/>
            <a:headEnd len="med" w="med" type="none"/>
            <a:tailEnd len="med" w="med" type="none"/>
          </a:ln>
        </p:spPr>
      </p:cxnSp>
      <p:sp>
        <p:nvSpPr>
          <p:cNvPr id="3461" name="Google Shape;3461;p59"/>
          <p:cNvSpPr txBox="1"/>
          <p:nvPr>
            <p:ph idx="4294967295" type="subTitle"/>
          </p:nvPr>
        </p:nvSpPr>
        <p:spPr>
          <a:xfrm>
            <a:off x="5068800" y="3513550"/>
            <a:ext cx="1636200" cy="34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chemeClr val="accent1"/>
                </a:solidFill>
                <a:latin typeface="Montserrat"/>
                <a:ea typeface="Montserrat"/>
                <a:cs typeface="Montserrat"/>
                <a:sym typeface="Montserrat"/>
              </a:rPr>
              <a:t>Best Model</a:t>
            </a:r>
            <a:endParaRPr b="1" sz="1500">
              <a:solidFill>
                <a:schemeClr val="accent1"/>
              </a:solidFill>
              <a:latin typeface="Montserrat"/>
              <a:ea typeface="Montserrat"/>
              <a:cs typeface="Montserrat"/>
              <a:sym typeface="Montserrat"/>
            </a:endParaRPr>
          </a:p>
        </p:txBody>
      </p:sp>
      <p:sp>
        <p:nvSpPr>
          <p:cNvPr id="3462" name="Google Shape;3462;p59"/>
          <p:cNvSpPr txBox="1"/>
          <p:nvPr/>
        </p:nvSpPr>
        <p:spPr>
          <a:xfrm>
            <a:off x="4921350" y="3862450"/>
            <a:ext cx="1931100" cy="1046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a:solidFill>
                  <a:schemeClr val="dk2"/>
                </a:solidFill>
                <a:latin typeface="Lato"/>
                <a:ea typeface="Lato"/>
                <a:cs typeface="Lato"/>
                <a:sym typeface="Lato"/>
              </a:rPr>
              <a:t>Compare 3 Model for Clustering with metric to get best model and cluster</a:t>
            </a:r>
            <a:endParaRPr>
              <a:solidFill>
                <a:schemeClr val="dk2"/>
              </a:solidFill>
              <a:latin typeface="Lato"/>
              <a:ea typeface="Lato"/>
              <a:cs typeface="Lato"/>
              <a:sym typeface="Lato"/>
            </a:endParaRPr>
          </a:p>
        </p:txBody>
      </p:sp>
      <p:cxnSp>
        <p:nvCxnSpPr>
          <p:cNvPr id="3463" name="Google Shape;3463;p59"/>
          <p:cNvCxnSpPr/>
          <p:nvPr/>
        </p:nvCxnSpPr>
        <p:spPr>
          <a:xfrm>
            <a:off x="5369993" y="3892572"/>
            <a:ext cx="1033800" cy="0"/>
          </a:xfrm>
          <a:prstGeom prst="straightConnector1">
            <a:avLst/>
          </a:prstGeom>
          <a:noFill/>
          <a:ln cap="flat" cmpd="sng" w="9525">
            <a:solidFill>
              <a:srgbClr val="595959"/>
            </a:solidFill>
            <a:prstDash val="solid"/>
            <a:round/>
            <a:headEnd len="med" w="med" type="none"/>
            <a:tailEnd len="med" w="med" type="none"/>
          </a:ln>
        </p:spPr>
      </p:cxnSp>
      <p:sp>
        <p:nvSpPr>
          <p:cNvPr id="3464" name="Google Shape;3464;p59"/>
          <p:cNvSpPr/>
          <p:nvPr/>
        </p:nvSpPr>
        <p:spPr>
          <a:xfrm>
            <a:off x="3042846" y="2781682"/>
            <a:ext cx="348542" cy="345740"/>
          </a:xfrm>
          <a:custGeom>
            <a:rect b="b" l="l" r="r" t="t"/>
            <a:pathLst>
              <a:path extrusionOk="0" h="11721" w="11816">
                <a:moveTo>
                  <a:pt x="2395" y="631"/>
                </a:moveTo>
                <a:cubicBezTo>
                  <a:pt x="2584" y="631"/>
                  <a:pt x="2742" y="789"/>
                  <a:pt x="2742" y="978"/>
                </a:cubicBezTo>
                <a:cubicBezTo>
                  <a:pt x="2742" y="1167"/>
                  <a:pt x="2584" y="1324"/>
                  <a:pt x="2395" y="1324"/>
                </a:cubicBezTo>
                <a:lnTo>
                  <a:pt x="1009" y="1324"/>
                </a:lnTo>
                <a:cubicBezTo>
                  <a:pt x="820" y="1324"/>
                  <a:pt x="663" y="1167"/>
                  <a:pt x="663" y="978"/>
                </a:cubicBezTo>
                <a:cubicBezTo>
                  <a:pt x="663" y="789"/>
                  <a:pt x="820" y="631"/>
                  <a:pt x="1009" y="631"/>
                </a:cubicBezTo>
                <a:close/>
                <a:moveTo>
                  <a:pt x="6554" y="631"/>
                </a:moveTo>
                <a:cubicBezTo>
                  <a:pt x="6774" y="631"/>
                  <a:pt x="6932" y="789"/>
                  <a:pt x="6932" y="978"/>
                </a:cubicBezTo>
                <a:cubicBezTo>
                  <a:pt x="6932" y="1167"/>
                  <a:pt x="6774" y="1324"/>
                  <a:pt x="6554" y="1324"/>
                </a:cubicBezTo>
                <a:lnTo>
                  <a:pt x="5199" y="1324"/>
                </a:lnTo>
                <a:cubicBezTo>
                  <a:pt x="4979" y="1324"/>
                  <a:pt x="4821" y="1167"/>
                  <a:pt x="4821" y="978"/>
                </a:cubicBezTo>
                <a:cubicBezTo>
                  <a:pt x="4821" y="789"/>
                  <a:pt x="4979" y="631"/>
                  <a:pt x="5199" y="631"/>
                </a:cubicBezTo>
                <a:close/>
                <a:moveTo>
                  <a:pt x="10776" y="631"/>
                </a:moveTo>
                <a:cubicBezTo>
                  <a:pt x="10965" y="631"/>
                  <a:pt x="11122" y="789"/>
                  <a:pt x="11122" y="978"/>
                </a:cubicBezTo>
                <a:cubicBezTo>
                  <a:pt x="11122" y="1167"/>
                  <a:pt x="10965" y="1324"/>
                  <a:pt x="10776" y="1324"/>
                </a:cubicBezTo>
                <a:lnTo>
                  <a:pt x="9389" y="1324"/>
                </a:lnTo>
                <a:cubicBezTo>
                  <a:pt x="9200" y="1324"/>
                  <a:pt x="9043" y="1167"/>
                  <a:pt x="9043" y="978"/>
                </a:cubicBezTo>
                <a:cubicBezTo>
                  <a:pt x="9043" y="789"/>
                  <a:pt x="9200" y="631"/>
                  <a:pt x="9389" y="631"/>
                </a:cubicBezTo>
                <a:close/>
                <a:moveTo>
                  <a:pt x="7279" y="4790"/>
                </a:moveTo>
                <a:cubicBezTo>
                  <a:pt x="7468" y="4790"/>
                  <a:pt x="7625" y="4947"/>
                  <a:pt x="7625" y="5136"/>
                </a:cubicBezTo>
                <a:lnTo>
                  <a:pt x="7625" y="6554"/>
                </a:lnTo>
                <a:cubicBezTo>
                  <a:pt x="7625" y="6775"/>
                  <a:pt x="7468" y="6932"/>
                  <a:pt x="7279" y="6932"/>
                </a:cubicBezTo>
                <a:lnTo>
                  <a:pt x="4506" y="6932"/>
                </a:lnTo>
                <a:cubicBezTo>
                  <a:pt x="4317" y="6932"/>
                  <a:pt x="4160" y="6775"/>
                  <a:pt x="4160" y="6554"/>
                </a:cubicBezTo>
                <a:lnTo>
                  <a:pt x="4160" y="5136"/>
                </a:lnTo>
                <a:cubicBezTo>
                  <a:pt x="4160" y="4947"/>
                  <a:pt x="4317" y="4790"/>
                  <a:pt x="4506" y="4790"/>
                </a:cubicBezTo>
                <a:close/>
                <a:moveTo>
                  <a:pt x="2395" y="10398"/>
                </a:moveTo>
                <a:cubicBezTo>
                  <a:pt x="2584" y="10398"/>
                  <a:pt x="2742" y="10555"/>
                  <a:pt x="2742" y="10744"/>
                </a:cubicBezTo>
                <a:cubicBezTo>
                  <a:pt x="2742" y="10933"/>
                  <a:pt x="2584" y="11091"/>
                  <a:pt x="2395" y="11091"/>
                </a:cubicBezTo>
                <a:lnTo>
                  <a:pt x="1009" y="11091"/>
                </a:lnTo>
                <a:cubicBezTo>
                  <a:pt x="820" y="11091"/>
                  <a:pt x="663" y="10933"/>
                  <a:pt x="663" y="10744"/>
                </a:cubicBezTo>
                <a:cubicBezTo>
                  <a:pt x="663" y="10555"/>
                  <a:pt x="820" y="10398"/>
                  <a:pt x="1009" y="10398"/>
                </a:cubicBezTo>
                <a:close/>
                <a:moveTo>
                  <a:pt x="6585" y="10398"/>
                </a:moveTo>
                <a:cubicBezTo>
                  <a:pt x="6806" y="10398"/>
                  <a:pt x="6964" y="10555"/>
                  <a:pt x="6964" y="10744"/>
                </a:cubicBezTo>
                <a:cubicBezTo>
                  <a:pt x="6964" y="10933"/>
                  <a:pt x="6806" y="11091"/>
                  <a:pt x="6585" y="11091"/>
                </a:cubicBezTo>
                <a:lnTo>
                  <a:pt x="5231" y="11091"/>
                </a:lnTo>
                <a:cubicBezTo>
                  <a:pt x="5010" y="11091"/>
                  <a:pt x="4853" y="10933"/>
                  <a:pt x="4853" y="10744"/>
                </a:cubicBezTo>
                <a:cubicBezTo>
                  <a:pt x="4853" y="10555"/>
                  <a:pt x="5010" y="10398"/>
                  <a:pt x="5231" y="10398"/>
                </a:cubicBezTo>
                <a:close/>
                <a:moveTo>
                  <a:pt x="10776" y="10398"/>
                </a:moveTo>
                <a:cubicBezTo>
                  <a:pt x="10965" y="10398"/>
                  <a:pt x="11122" y="10555"/>
                  <a:pt x="11122" y="10744"/>
                </a:cubicBezTo>
                <a:cubicBezTo>
                  <a:pt x="11122" y="10933"/>
                  <a:pt x="10965" y="11091"/>
                  <a:pt x="10776" y="11091"/>
                </a:cubicBezTo>
                <a:lnTo>
                  <a:pt x="9389" y="11091"/>
                </a:lnTo>
                <a:cubicBezTo>
                  <a:pt x="9200" y="11091"/>
                  <a:pt x="9043" y="10933"/>
                  <a:pt x="9043" y="10744"/>
                </a:cubicBezTo>
                <a:cubicBezTo>
                  <a:pt x="9043" y="10555"/>
                  <a:pt x="9200" y="10398"/>
                  <a:pt x="9389" y="10398"/>
                </a:cubicBezTo>
                <a:close/>
                <a:moveTo>
                  <a:pt x="1009" y="1"/>
                </a:moveTo>
                <a:cubicBezTo>
                  <a:pt x="410" y="1"/>
                  <a:pt x="1" y="474"/>
                  <a:pt x="1" y="1009"/>
                </a:cubicBezTo>
                <a:cubicBezTo>
                  <a:pt x="1" y="1608"/>
                  <a:pt x="473" y="2049"/>
                  <a:pt x="1009" y="2049"/>
                </a:cubicBezTo>
                <a:lnTo>
                  <a:pt x="1356" y="2049"/>
                </a:lnTo>
                <a:lnTo>
                  <a:pt x="1356" y="2395"/>
                </a:lnTo>
                <a:cubicBezTo>
                  <a:pt x="1356" y="2994"/>
                  <a:pt x="1828" y="3403"/>
                  <a:pt x="2395" y="3403"/>
                </a:cubicBezTo>
                <a:lnTo>
                  <a:pt x="5546" y="3403"/>
                </a:lnTo>
                <a:lnTo>
                  <a:pt x="5546" y="4128"/>
                </a:lnTo>
                <a:lnTo>
                  <a:pt x="4506" y="4128"/>
                </a:lnTo>
                <a:cubicBezTo>
                  <a:pt x="3939" y="4128"/>
                  <a:pt x="3466" y="4601"/>
                  <a:pt x="3466" y="5136"/>
                </a:cubicBezTo>
                <a:lnTo>
                  <a:pt x="3466" y="6554"/>
                </a:lnTo>
                <a:cubicBezTo>
                  <a:pt x="3466" y="7153"/>
                  <a:pt x="3939" y="7594"/>
                  <a:pt x="4506" y="7594"/>
                </a:cubicBezTo>
                <a:lnTo>
                  <a:pt x="5546" y="7594"/>
                </a:lnTo>
                <a:lnTo>
                  <a:pt x="5546" y="8287"/>
                </a:lnTo>
                <a:lnTo>
                  <a:pt x="2395" y="8287"/>
                </a:lnTo>
                <a:cubicBezTo>
                  <a:pt x="1797" y="8287"/>
                  <a:pt x="1356" y="8759"/>
                  <a:pt x="1356" y="9326"/>
                </a:cubicBezTo>
                <a:lnTo>
                  <a:pt x="1356" y="9673"/>
                </a:lnTo>
                <a:lnTo>
                  <a:pt x="1009" y="9673"/>
                </a:lnTo>
                <a:cubicBezTo>
                  <a:pt x="410" y="9673"/>
                  <a:pt x="1" y="10146"/>
                  <a:pt x="1" y="10713"/>
                </a:cubicBezTo>
                <a:cubicBezTo>
                  <a:pt x="1" y="11280"/>
                  <a:pt x="473" y="11721"/>
                  <a:pt x="1009" y="11721"/>
                </a:cubicBezTo>
                <a:lnTo>
                  <a:pt x="2395" y="11721"/>
                </a:lnTo>
                <a:cubicBezTo>
                  <a:pt x="2994" y="11721"/>
                  <a:pt x="3403" y="11248"/>
                  <a:pt x="3403" y="10713"/>
                </a:cubicBezTo>
                <a:cubicBezTo>
                  <a:pt x="3403" y="10114"/>
                  <a:pt x="2931" y="9673"/>
                  <a:pt x="2395" y="9673"/>
                </a:cubicBezTo>
                <a:lnTo>
                  <a:pt x="2049" y="9673"/>
                </a:lnTo>
                <a:lnTo>
                  <a:pt x="2049" y="9326"/>
                </a:lnTo>
                <a:cubicBezTo>
                  <a:pt x="2049" y="9137"/>
                  <a:pt x="2206" y="8980"/>
                  <a:pt x="2395" y="8980"/>
                </a:cubicBezTo>
                <a:lnTo>
                  <a:pt x="5546" y="8980"/>
                </a:lnTo>
                <a:lnTo>
                  <a:pt x="5546" y="9673"/>
                </a:lnTo>
                <a:lnTo>
                  <a:pt x="5199" y="9673"/>
                </a:lnTo>
                <a:cubicBezTo>
                  <a:pt x="4601" y="9673"/>
                  <a:pt x="4160" y="10146"/>
                  <a:pt x="4160" y="10713"/>
                </a:cubicBezTo>
                <a:cubicBezTo>
                  <a:pt x="4160" y="11280"/>
                  <a:pt x="4632" y="11721"/>
                  <a:pt x="5199" y="11721"/>
                </a:cubicBezTo>
                <a:lnTo>
                  <a:pt x="6554" y="11721"/>
                </a:lnTo>
                <a:cubicBezTo>
                  <a:pt x="7153" y="11721"/>
                  <a:pt x="7594" y="11248"/>
                  <a:pt x="7594" y="10713"/>
                </a:cubicBezTo>
                <a:cubicBezTo>
                  <a:pt x="7594" y="10114"/>
                  <a:pt x="7121" y="9673"/>
                  <a:pt x="6554" y="9673"/>
                </a:cubicBezTo>
                <a:lnTo>
                  <a:pt x="6207" y="9673"/>
                </a:lnTo>
                <a:lnTo>
                  <a:pt x="6207" y="8980"/>
                </a:lnTo>
                <a:lnTo>
                  <a:pt x="9358" y="8980"/>
                </a:lnTo>
                <a:cubicBezTo>
                  <a:pt x="9547" y="8980"/>
                  <a:pt x="9704" y="9137"/>
                  <a:pt x="9704" y="9326"/>
                </a:cubicBezTo>
                <a:lnTo>
                  <a:pt x="9704" y="9673"/>
                </a:lnTo>
                <a:lnTo>
                  <a:pt x="9358" y="9673"/>
                </a:lnTo>
                <a:cubicBezTo>
                  <a:pt x="8759" y="9673"/>
                  <a:pt x="8350" y="10146"/>
                  <a:pt x="8350" y="10713"/>
                </a:cubicBezTo>
                <a:cubicBezTo>
                  <a:pt x="8350" y="11280"/>
                  <a:pt x="8791" y="11721"/>
                  <a:pt x="9358" y="11721"/>
                </a:cubicBezTo>
                <a:lnTo>
                  <a:pt x="10744" y="11721"/>
                </a:lnTo>
                <a:cubicBezTo>
                  <a:pt x="11311" y="11721"/>
                  <a:pt x="11752" y="11248"/>
                  <a:pt x="11752" y="10713"/>
                </a:cubicBezTo>
                <a:cubicBezTo>
                  <a:pt x="11752" y="10114"/>
                  <a:pt x="11280" y="9673"/>
                  <a:pt x="10744" y="9673"/>
                </a:cubicBezTo>
                <a:lnTo>
                  <a:pt x="10366" y="9673"/>
                </a:lnTo>
                <a:lnTo>
                  <a:pt x="10366" y="9326"/>
                </a:lnTo>
                <a:cubicBezTo>
                  <a:pt x="10366" y="8728"/>
                  <a:pt x="9925" y="8287"/>
                  <a:pt x="9358" y="8287"/>
                </a:cubicBezTo>
                <a:lnTo>
                  <a:pt x="6207" y="8287"/>
                </a:lnTo>
                <a:lnTo>
                  <a:pt x="6207" y="7594"/>
                </a:lnTo>
                <a:lnTo>
                  <a:pt x="7216" y="7594"/>
                </a:lnTo>
                <a:cubicBezTo>
                  <a:pt x="7814" y="7594"/>
                  <a:pt x="8287" y="7121"/>
                  <a:pt x="8287" y="6554"/>
                </a:cubicBezTo>
                <a:lnTo>
                  <a:pt x="8287" y="5136"/>
                </a:lnTo>
                <a:cubicBezTo>
                  <a:pt x="8287" y="4569"/>
                  <a:pt x="7814" y="4128"/>
                  <a:pt x="7216" y="4128"/>
                </a:cubicBezTo>
                <a:lnTo>
                  <a:pt x="6207" y="4128"/>
                </a:lnTo>
                <a:lnTo>
                  <a:pt x="6207" y="3403"/>
                </a:lnTo>
                <a:lnTo>
                  <a:pt x="9389" y="3403"/>
                </a:lnTo>
                <a:cubicBezTo>
                  <a:pt x="9988" y="3403"/>
                  <a:pt x="10429" y="2931"/>
                  <a:pt x="10429" y="2395"/>
                </a:cubicBezTo>
                <a:lnTo>
                  <a:pt x="10429" y="2049"/>
                </a:lnTo>
                <a:lnTo>
                  <a:pt x="10776" y="2049"/>
                </a:lnTo>
                <a:cubicBezTo>
                  <a:pt x="11374" y="2049"/>
                  <a:pt x="11815" y="1576"/>
                  <a:pt x="11815" y="1009"/>
                </a:cubicBezTo>
                <a:cubicBezTo>
                  <a:pt x="11815" y="411"/>
                  <a:pt x="11343" y="1"/>
                  <a:pt x="10776" y="1"/>
                </a:cubicBezTo>
                <a:lnTo>
                  <a:pt x="9389" y="1"/>
                </a:lnTo>
                <a:cubicBezTo>
                  <a:pt x="8822" y="1"/>
                  <a:pt x="8381" y="474"/>
                  <a:pt x="8381" y="1009"/>
                </a:cubicBezTo>
                <a:cubicBezTo>
                  <a:pt x="8381" y="1608"/>
                  <a:pt x="8854" y="2049"/>
                  <a:pt x="9389" y="2049"/>
                </a:cubicBezTo>
                <a:lnTo>
                  <a:pt x="9767" y="2049"/>
                </a:lnTo>
                <a:lnTo>
                  <a:pt x="9767" y="2395"/>
                </a:lnTo>
                <a:cubicBezTo>
                  <a:pt x="9767" y="2584"/>
                  <a:pt x="9610" y="2742"/>
                  <a:pt x="9389" y="2742"/>
                </a:cubicBezTo>
                <a:lnTo>
                  <a:pt x="6239" y="2742"/>
                </a:lnTo>
                <a:lnTo>
                  <a:pt x="6239" y="2049"/>
                </a:lnTo>
                <a:lnTo>
                  <a:pt x="6617" y="2049"/>
                </a:lnTo>
                <a:cubicBezTo>
                  <a:pt x="7184" y="2049"/>
                  <a:pt x="7625" y="1576"/>
                  <a:pt x="7625" y="1009"/>
                </a:cubicBezTo>
                <a:cubicBezTo>
                  <a:pt x="7625" y="411"/>
                  <a:pt x="7153" y="1"/>
                  <a:pt x="6617" y="1"/>
                </a:cubicBezTo>
                <a:lnTo>
                  <a:pt x="5231" y="1"/>
                </a:lnTo>
                <a:cubicBezTo>
                  <a:pt x="4632" y="1"/>
                  <a:pt x="4191" y="474"/>
                  <a:pt x="4191" y="1009"/>
                </a:cubicBezTo>
                <a:cubicBezTo>
                  <a:pt x="4191" y="1608"/>
                  <a:pt x="4664" y="2049"/>
                  <a:pt x="5231" y="2049"/>
                </a:cubicBezTo>
                <a:lnTo>
                  <a:pt x="5577" y="2049"/>
                </a:lnTo>
                <a:lnTo>
                  <a:pt x="5577" y="2742"/>
                </a:lnTo>
                <a:lnTo>
                  <a:pt x="2427" y="2742"/>
                </a:lnTo>
                <a:cubicBezTo>
                  <a:pt x="2238" y="2742"/>
                  <a:pt x="2080" y="2584"/>
                  <a:pt x="2080" y="2395"/>
                </a:cubicBezTo>
                <a:lnTo>
                  <a:pt x="2080" y="2049"/>
                </a:lnTo>
                <a:lnTo>
                  <a:pt x="2427" y="2049"/>
                </a:lnTo>
                <a:cubicBezTo>
                  <a:pt x="3025" y="2049"/>
                  <a:pt x="3466" y="1576"/>
                  <a:pt x="3466" y="1009"/>
                </a:cubicBezTo>
                <a:cubicBezTo>
                  <a:pt x="3466" y="411"/>
                  <a:pt x="2994" y="1"/>
                  <a:pt x="24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5" name="Google Shape;3465;p59"/>
          <p:cNvGrpSpPr/>
          <p:nvPr/>
        </p:nvGrpSpPr>
        <p:grpSpPr>
          <a:xfrm>
            <a:off x="4325832" y="2752814"/>
            <a:ext cx="414840" cy="420832"/>
            <a:chOff x="-2777700" y="2049775"/>
            <a:chExt cx="287325" cy="291475"/>
          </a:xfrm>
        </p:grpSpPr>
        <p:sp>
          <p:nvSpPr>
            <p:cNvPr id="3466" name="Google Shape;3466;p59"/>
            <p:cNvSpPr/>
            <p:nvPr/>
          </p:nvSpPr>
          <p:spPr>
            <a:xfrm>
              <a:off x="-2777700" y="2049775"/>
              <a:ext cx="287325" cy="291475"/>
            </a:xfrm>
            <a:custGeom>
              <a:rect b="b" l="l" r="r" t="t"/>
              <a:pathLst>
                <a:path extrusionOk="0" h="11659" w="11493">
                  <a:moveTo>
                    <a:pt x="7121" y="662"/>
                  </a:moveTo>
                  <a:cubicBezTo>
                    <a:pt x="7341" y="662"/>
                    <a:pt x="7499" y="820"/>
                    <a:pt x="7499" y="1040"/>
                  </a:cubicBezTo>
                  <a:cubicBezTo>
                    <a:pt x="7499" y="1230"/>
                    <a:pt x="7341" y="1387"/>
                    <a:pt x="7121" y="1387"/>
                  </a:cubicBezTo>
                  <a:lnTo>
                    <a:pt x="4380" y="1387"/>
                  </a:lnTo>
                  <a:cubicBezTo>
                    <a:pt x="4191" y="1387"/>
                    <a:pt x="4033" y="1230"/>
                    <a:pt x="4033" y="1040"/>
                  </a:cubicBezTo>
                  <a:cubicBezTo>
                    <a:pt x="4033" y="820"/>
                    <a:pt x="4191" y="662"/>
                    <a:pt x="4380" y="662"/>
                  </a:cubicBezTo>
                  <a:close/>
                  <a:moveTo>
                    <a:pt x="6774" y="2049"/>
                  </a:moveTo>
                  <a:lnTo>
                    <a:pt x="6774" y="4285"/>
                  </a:lnTo>
                  <a:cubicBezTo>
                    <a:pt x="6774" y="4412"/>
                    <a:pt x="6774" y="4443"/>
                    <a:pt x="7499" y="5514"/>
                  </a:cubicBezTo>
                  <a:lnTo>
                    <a:pt x="3970" y="5514"/>
                  </a:lnTo>
                  <a:cubicBezTo>
                    <a:pt x="4758" y="4412"/>
                    <a:pt x="4726" y="4443"/>
                    <a:pt x="4726" y="4348"/>
                  </a:cubicBezTo>
                  <a:lnTo>
                    <a:pt x="4726" y="2049"/>
                  </a:lnTo>
                  <a:close/>
                  <a:moveTo>
                    <a:pt x="8003" y="6176"/>
                  </a:moveTo>
                  <a:cubicBezTo>
                    <a:pt x="8696" y="7215"/>
                    <a:pt x="9578" y="8507"/>
                    <a:pt x="10177" y="9389"/>
                  </a:cubicBezTo>
                  <a:cubicBezTo>
                    <a:pt x="10649" y="10082"/>
                    <a:pt x="10177" y="10996"/>
                    <a:pt x="9294" y="10996"/>
                  </a:cubicBezTo>
                  <a:lnTo>
                    <a:pt x="2206" y="10996"/>
                  </a:lnTo>
                  <a:cubicBezTo>
                    <a:pt x="1387" y="10996"/>
                    <a:pt x="914" y="10051"/>
                    <a:pt x="1387" y="9389"/>
                  </a:cubicBezTo>
                  <a:cubicBezTo>
                    <a:pt x="1859" y="8665"/>
                    <a:pt x="2804" y="7341"/>
                    <a:pt x="3561" y="6176"/>
                  </a:cubicBezTo>
                  <a:close/>
                  <a:moveTo>
                    <a:pt x="4380" y="1"/>
                  </a:moveTo>
                  <a:cubicBezTo>
                    <a:pt x="3813" y="1"/>
                    <a:pt x="3340" y="473"/>
                    <a:pt x="3340" y="1040"/>
                  </a:cubicBezTo>
                  <a:cubicBezTo>
                    <a:pt x="3340" y="1513"/>
                    <a:pt x="3655" y="1860"/>
                    <a:pt x="4065" y="2017"/>
                  </a:cubicBezTo>
                  <a:lnTo>
                    <a:pt x="4065" y="4222"/>
                  </a:lnTo>
                  <a:cubicBezTo>
                    <a:pt x="3718" y="4790"/>
                    <a:pt x="1198" y="8413"/>
                    <a:pt x="788" y="8980"/>
                  </a:cubicBezTo>
                  <a:cubicBezTo>
                    <a:pt x="1" y="10114"/>
                    <a:pt x="820" y="11658"/>
                    <a:pt x="2206" y="11658"/>
                  </a:cubicBezTo>
                  <a:lnTo>
                    <a:pt x="9294" y="11658"/>
                  </a:lnTo>
                  <a:cubicBezTo>
                    <a:pt x="9308" y="11658"/>
                    <a:pt x="9322" y="11658"/>
                    <a:pt x="9335" y="11658"/>
                  </a:cubicBezTo>
                  <a:cubicBezTo>
                    <a:pt x="10697" y="11658"/>
                    <a:pt x="11492" y="10103"/>
                    <a:pt x="10712" y="9011"/>
                  </a:cubicBezTo>
                  <a:cubicBezTo>
                    <a:pt x="10271" y="8444"/>
                    <a:pt x="7845" y="4853"/>
                    <a:pt x="7499" y="4254"/>
                  </a:cubicBezTo>
                  <a:lnTo>
                    <a:pt x="7499" y="1986"/>
                  </a:lnTo>
                  <a:cubicBezTo>
                    <a:pt x="7877" y="1828"/>
                    <a:pt x="8160" y="1450"/>
                    <a:pt x="8160" y="1040"/>
                  </a:cubicBezTo>
                  <a:cubicBezTo>
                    <a:pt x="8160" y="473"/>
                    <a:pt x="7688" y="1"/>
                    <a:pt x="71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59"/>
            <p:cNvSpPr/>
            <p:nvPr/>
          </p:nvSpPr>
          <p:spPr>
            <a:xfrm>
              <a:off x="-2694200" y="2221475"/>
              <a:ext cx="69325" cy="68550"/>
            </a:xfrm>
            <a:custGeom>
              <a:rect b="b" l="l" r="r" t="t"/>
              <a:pathLst>
                <a:path extrusionOk="0" h="2742" w="2773">
                  <a:moveTo>
                    <a:pt x="1386" y="694"/>
                  </a:moveTo>
                  <a:cubicBezTo>
                    <a:pt x="1733" y="694"/>
                    <a:pt x="2048" y="1009"/>
                    <a:pt x="2048" y="1356"/>
                  </a:cubicBezTo>
                  <a:cubicBezTo>
                    <a:pt x="2048" y="1765"/>
                    <a:pt x="1764" y="2049"/>
                    <a:pt x="1386" y="2049"/>
                  </a:cubicBezTo>
                  <a:cubicBezTo>
                    <a:pt x="1008" y="2049"/>
                    <a:pt x="725" y="1702"/>
                    <a:pt x="725" y="1356"/>
                  </a:cubicBezTo>
                  <a:cubicBezTo>
                    <a:pt x="725" y="978"/>
                    <a:pt x="1040" y="694"/>
                    <a:pt x="1386" y="694"/>
                  </a:cubicBezTo>
                  <a:close/>
                  <a:moveTo>
                    <a:pt x="1386" y="1"/>
                  </a:moveTo>
                  <a:cubicBezTo>
                    <a:pt x="630" y="1"/>
                    <a:pt x="0" y="631"/>
                    <a:pt x="0" y="1356"/>
                  </a:cubicBezTo>
                  <a:cubicBezTo>
                    <a:pt x="0" y="2112"/>
                    <a:pt x="630" y="2742"/>
                    <a:pt x="1386" y="2742"/>
                  </a:cubicBezTo>
                  <a:cubicBezTo>
                    <a:pt x="2142" y="2742"/>
                    <a:pt x="2772" y="2112"/>
                    <a:pt x="2772" y="1356"/>
                  </a:cubicBezTo>
                  <a:cubicBezTo>
                    <a:pt x="2772" y="631"/>
                    <a:pt x="2142" y="1"/>
                    <a:pt x="13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59"/>
            <p:cNvSpPr/>
            <p:nvPr/>
          </p:nvSpPr>
          <p:spPr>
            <a:xfrm>
              <a:off x="-2608350" y="2255350"/>
              <a:ext cx="51200" cy="51225"/>
            </a:xfrm>
            <a:custGeom>
              <a:rect b="b" l="l" r="r" t="t"/>
              <a:pathLst>
                <a:path extrusionOk="0" h="2049" w="2048">
                  <a:moveTo>
                    <a:pt x="1040" y="694"/>
                  </a:moveTo>
                  <a:cubicBezTo>
                    <a:pt x="1229" y="694"/>
                    <a:pt x="1386" y="851"/>
                    <a:pt x="1386" y="1040"/>
                  </a:cubicBezTo>
                  <a:cubicBezTo>
                    <a:pt x="1386" y="1229"/>
                    <a:pt x="1229" y="1387"/>
                    <a:pt x="1040" y="1387"/>
                  </a:cubicBezTo>
                  <a:cubicBezTo>
                    <a:pt x="819" y="1387"/>
                    <a:pt x="693" y="1229"/>
                    <a:pt x="693" y="1040"/>
                  </a:cubicBezTo>
                  <a:cubicBezTo>
                    <a:pt x="693" y="851"/>
                    <a:pt x="819" y="694"/>
                    <a:pt x="1040" y="694"/>
                  </a:cubicBezTo>
                  <a:close/>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9" name="Google Shape;3469;p59"/>
          <p:cNvGrpSpPr/>
          <p:nvPr/>
        </p:nvGrpSpPr>
        <p:grpSpPr>
          <a:xfrm>
            <a:off x="6852518" y="2752832"/>
            <a:ext cx="366269" cy="366269"/>
            <a:chOff x="-65131525" y="2281350"/>
            <a:chExt cx="316650" cy="316650"/>
          </a:xfrm>
        </p:grpSpPr>
        <p:sp>
          <p:nvSpPr>
            <p:cNvPr id="3470" name="Google Shape;3470;p59"/>
            <p:cNvSpPr/>
            <p:nvPr/>
          </p:nvSpPr>
          <p:spPr>
            <a:xfrm>
              <a:off x="-65131525" y="2322300"/>
              <a:ext cx="275675" cy="275700"/>
            </a:xfrm>
            <a:custGeom>
              <a:rect b="b" l="l" r="r" t="t"/>
              <a:pathLst>
                <a:path extrusionOk="0" h="11028" w="11027">
                  <a:moveTo>
                    <a:pt x="5073" y="820"/>
                  </a:moveTo>
                  <a:lnTo>
                    <a:pt x="5073" y="5514"/>
                  </a:lnTo>
                  <a:cubicBezTo>
                    <a:pt x="5073" y="5766"/>
                    <a:pt x="5262" y="5923"/>
                    <a:pt x="5482" y="5923"/>
                  </a:cubicBezTo>
                  <a:lnTo>
                    <a:pt x="10145" y="5923"/>
                  </a:lnTo>
                  <a:cubicBezTo>
                    <a:pt x="9956" y="8318"/>
                    <a:pt x="7940" y="10208"/>
                    <a:pt x="5482" y="10208"/>
                  </a:cubicBezTo>
                  <a:cubicBezTo>
                    <a:pt x="2867" y="10208"/>
                    <a:pt x="788" y="8129"/>
                    <a:pt x="788" y="5514"/>
                  </a:cubicBezTo>
                  <a:cubicBezTo>
                    <a:pt x="788" y="3088"/>
                    <a:pt x="2678" y="1072"/>
                    <a:pt x="5073" y="820"/>
                  </a:cubicBezTo>
                  <a:close/>
                  <a:moveTo>
                    <a:pt x="5514" y="0"/>
                  </a:moveTo>
                  <a:cubicBezTo>
                    <a:pt x="2458" y="0"/>
                    <a:pt x="0" y="2489"/>
                    <a:pt x="0" y="5514"/>
                  </a:cubicBezTo>
                  <a:cubicBezTo>
                    <a:pt x="0" y="8538"/>
                    <a:pt x="2458" y="11027"/>
                    <a:pt x="5514" y="11027"/>
                  </a:cubicBezTo>
                  <a:cubicBezTo>
                    <a:pt x="8538" y="11027"/>
                    <a:pt x="11027" y="8538"/>
                    <a:pt x="11027" y="5514"/>
                  </a:cubicBezTo>
                  <a:cubicBezTo>
                    <a:pt x="11027" y="5293"/>
                    <a:pt x="10807" y="5104"/>
                    <a:pt x="10618" y="5104"/>
                  </a:cubicBezTo>
                  <a:lnTo>
                    <a:pt x="5923" y="5104"/>
                  </a:lnTo>
                  <a:lnTo>
                    <a:pt x="5923" y="410"/>
                  </a:lnTo>
                  <a:cubicBezTo>
                    <a:pt x="5892" y="158"/>
                    <a:pt x="5734" y="0"/>
                    <a:pt x="55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59"/>
            <p:cNvSpPr/>
            <p:nvPr/>
          </p:nvSpPr>
          <p:spPr>
            <a:xfrm>
              <a:off x="-64963775" y="2281350"/>
              <a:ext cx="148900" cy="148875"/>
            </a:xfrm>
            <a:custGeom>
              <a:rect b="b" l="l" r="r" t="t"/>
              <a:pathLst>
                <a:path extrusionOk="0" h="5955" w="5956">
                  <a:moveTo>
                    <a:pt x="852" y="819"/>
                  </a:moveTo>
                  <a:cubicBezTo>
                    <a:pt x="3088" y="1008"/>
                    <a:pt x="4884" y="2836"/>
                    <a:pt x="5105" y="5073"/>
                  </a:cubicBezTo>
                  <a:lnTo>
                    <a:pt x="852" y="5073"/>
                  </a:lnTo>
                  <a:lnTo>
                    <a:pt x="852" y="819"/>
                  </a:lnTo>
                  <a:close/>
                  <a:moveTo>
                    <a:pt x="442" y="0"/>
                  </a:moveTo>
                  <a:cubicBezTo>
                    <a:pt x="221" y="0"/>
                    <a:pt x="1" y="189"/>
                    <a:pt x="1" y="441"/>
                  </a:cubicBezTo>
                  <a:lnTo>
                    <a:pt x="1" y="5514"/>
                  </a:lnTo>
                  <a:cubicBezTo>
                    <a:pt x="1" y="5734"/>
                    <a:pt x="221" y="5955"/>
                    <a:pt x="442" y="5955"/>
                  </a:cubicBezTo>
                  <a:lnTo>
                    <a:pt x="5514" y="5955"/>
                  </a:lnTo>
                  <a:cubicBezTo>
                    <a:pt x="5766" y="5955"/>
                    <a:pt x="5955" y="5734"/>
                    <a:pt x="5955" y="5514"/>
                  </a:cubicBezTo>
                  <a:cubicBezTo>
                    <a:pt x="5955" y="2426"/>
                    <a:pt x="3466" y="0"/>
                    <a:pt x="4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2" name="Google Shape;3472;p59"/>
          <p:cNvGrpSpPr/>
          <p:nvPr/>
        </p:nvGrpSpPr>
        <p:grpSpPr>
          <a:xfrm>
            <a:off x="5675103" y="2791727"/>
            <a:ext cx="358056" cy="369913"/>
            <a:chOff x="-62148000" y="1930075"/>
            <a:chExt cx="309550" cy="319800"/>
          </a:xfrm>
        </p:grpSpPr>
        <p:sp>
          <p:nvSpPr>
            <p:cNvPr id="3473" name="Google Shape;3473;p59"/>
            <p:cNvSpPr/>
            <p:nvPr/>
          </p:nvSpPr>
          <p:spPr>
            <a:xfrm>
              <a:off x="-62148000" y="1930075"/>
              <a:ext cx="309550" cy="319800"/>
            </a:xfrm>
            <a:custGeom>
              <a:rect b="b" l="l" r="r" t="t"/>
              <a:pathLst>
                <a:path extrusionOk="0" h="12792" w="12382">
                  <a:moveTo>
                    <a:pt x="11594" y="1670"/>
                  </a:moveTo>
                  <a:lnTo>
                    <a:pt x="11594" y="2899"/>
                  </a:lnTo>
                  <a:cubicBezTo>
                    <a:pt x="11594" y="3970"/>
                    <a:pt x="10775" y="4883"/>
                    <a:pt x="9735" y="4946"/>
                  </a:cubicBezTo>
                  <a:cubicBezTo>
                    <a:pt x="9861" y="4631"/>
                    <a:pt x="9924" y="4190"/>
                    <a:pt x="9924" y="3781"/>
                  </a:cubicBezTo>
                  <a:lnTo>
                    <a:pt x="9924" y="1670"/>
                  </a:lnTo>
                  <a:close/>
                  <a:moveTo>
                    <a:pt x="2489" y="1733"/>
                  </a:moveTo>
                  <a:lnTo>
                    <a:pt x="2489" y="3812"/>
                  </a:lnTo>
                  <a:cubicBezTo>
                    <a:pt x="2489" y="4253"/>
                    <a:pt x="2584" y="4631"/>
                    <a:pt x="2678" y="5041"/>
                  </a:cubicBezTo>
                  <a:cubicBezTo>
                    <a:pt x="1638" y="4915"/>
                    <a:pt x="851" y="4033"/>
                    <a:pt x="851" y="2993"/>
                  </a:cubicBezTo>
                  <a:lnTo>
                    <a:pt x="851" y="1733"/>
                  </a:lnTo>
                  <a:close/>
                  <a:moveTo>
                    <a:pt x="9105" y="882"/>
                  </a:moveTo>
                  <a:lnTo>
                    <a:pt x="9105" y="3812"/>
                  </a:lnTo>
                  <a:cubicBezTo>
                    <a:pt x="9105" y="5419"/>
                    <a:pt x="7813" y="6679"/>
                    <a:pt x="6207" y="6679"/>
                  </a:cubicBezTo>
                  <a:cubicBezTo>
                    <a:pt x="4600" y="6679"/>
                    <a:pt x="3308" y="5387"/>
                    <a:pt x="3308" y="3812"/>
                  </a:cubicBezTo>
                  <a:lnTo>
                    <a:pt x="3308" y="882"/>
                  </a:lnTo>
                  <a:close/>
                  <a:moveTo>
                    <a:pt x="6648" y="7467"/>
                  </a:moveTo>
                  <a:lnTo>
                    <a:pt x="6648" y="8601"/>
                  </a:lnTo>
                  <a:lnTo>
                    <a:pt x="5797" y="8601"/>
                  </a:lnTo>
                  <a:lnTo>
                    <a:pt x="5797" y="7467"/>
                  </a:lnTo>
                  <a:cubicBezTo>
                    <a:pt x="5923" y="7467"/>
                    <a:pt x="6081" y="7498"/>
                    <a:pt x="6207" y="7498"/>
                  </a:cubicBezTo>
                  <a:cubicBezTo>
                    <a:pt x="6301" y="7498"/>
                    <a:pt x="6459" y="7498"/>
                    <a:pt x="6648" y="7467"/>
                  </a:cubicBezTo>
                  <a:close/>
                  <a:moveTo>
                    <a:pt x="7057" y="9389"/>
                  </a:moveTo>
                  <a:cubicBezTo>
                    <a:pt x="7309" y="9389"/>
                    <a:pt x="7498" y="9609"/>
                    <a:pt x="7498" y="9830"/>
                  </a:cubicBezTo>
                  <a:lnTo>
                    <a:pt x="7498" y="10271"/>
                  </a:lnTo>
                  <a:lnTo>
                    <a:pt x="5009" y="10271"/>
                  </a:lnTo>
                  <a:lnTo>
                    <a:pt x="5009" y="9830"/>
                  </a:lnTo>
                  <a:lnTo>
                    <a:pt x="4978" y="9830"/>
                  </a:lnTo>
                  <a:cubicBezTo>
                    <a:pt x="4978" y="9609"/>
                    <a:pt x="5167" y="9389"/>
                    <a:pt x="5419" y="9389"/>
                  </a:cubicBezTo>
                  <a:close/>
                  <a:moveTo>
                    <a:pt x="8727" y="11090"/>
                  </a:moveTo>
                  <a:cubicBezTo>
                    <a:pt x="8948" y="11090"/>
                    <a:pt x="9105" y="11279"/>
                    <a:pt x="9105" y="11499"/>
                  </a:cubicBezTo>
                  <a:lnTo>
                    <a:pt x="9105" y="11909"/>
                  </a:lnTo>
                  <a:lnTo>
                    <a:pt x="3308" y="11909"/>
                  </a:lnTo>
                  <a:lnTo>
                    <a:pt x="3308" y="11499"/>
                  </a:lnTo>
                  <a:cubicBezTo>
                    <a:pt x="3308" y="11247"/>
                    <a:pt x="3529" y="11090"/>
                    <a:pt x="3718" y="11090"/>
                  </a:cubicBezTo>
                  <a:close/>
                  <a:moveTo>
                    <a:pt x="2899" y="0"/>
                  </a:moveTo>
                  <a:cubicBezTo>
                    <a:pt x="2647" y="0"/>
                    <a:pt x="2489" y="189"/>
                    <a:pt x="2489" y="410"/>
                  </a:cubicBezTo>
                  <a:lnTo>
                    <a:pt x="2489" y="819"/>
                  </a:lnTo>
                  <a:lnTo>
                    <a:pt x="410" y="819"/>
                  </a:lnTo>
                  <a:cubicBezTo>
                    <a:pt x="221" y="882"/>
                    <a:pt x="0" y="1040"/>
                    <a:pt x="0" y="1292"/>
                  </a:cubicBezTo>
                  <a:lnTo>
                    <a:pt x="0" y="2930"/>
                  </a:lnTo>
                  <a:cubicBezTo>
                    <a:pt x="0" y="4568"/>
                    <a:pt x="1323" y="5860"/>
                    <a:pt x="2930" y="5860"/>
                  </a:cubicBezTo>
                  <a:lnTo>
                    <a:pt x="3119" y="5860"/>
                  </a:lnTo>
                  <a:cubicBezTo>
                    <a:pt x="3560" y="6522"/>
                    <a:pt x="4222" y="7026"/>
                    <a:pt x="4978" y="7309"/>
                  </a:cubicBezTo>
                  <a:lnTo>
                    <a:pt x="4978" y="8695"/>
                  </a:lnTo>
                  <a:cubicBezTo>
                    <a:pt x="4505" y="8853"/>
                    <a:pt x="4159" y="9326"/>
                    <a:pt x="4159" y="9861"/>
                  </a:cubicBezTo>
                  <a:lnTo>
                    <a:pt x="4159" y="10302"/>
                  </a:lnTo>
                  <a:lnTo>
                    <a:pt x="3749" y="10302"/>
                  </a:lnTo>
                  <a:cubicBezTo>
                    <a:pt x="3088" y="10302"/>
                    <a:pt x="2521" y="10869"/>
                    <a:pt x="2521" y="11531"/>
                  </a:cubicBezTo>
                  <a:lnTo>
                    <a:pt x="2521" y="12350"/>
                  </a:lnTo>
                  <a:cubicBezTo>
                    <a:pt x="2521" y="12571"/>
                    <a:pt x="2741" y="12791"/>
                    <a:pt x="2930" y="12791"/>
                  </a:cubicBezTo>
                  <a:lnTo>
                    <a:pt x="9546" y="12791"/>
                  </a:lnTo>
                  <a:cubicBezTo>
                    <a:pt x="9767" y="12791"/>
                    <a:pt x="9924" y="12571"/>
                    <a:pt x="9924" y="12350"/>
                  </a:cubicBezTo>
                  <a:lnTo>
                    <a:pt x="9924" y="11499"/>
                  </a:lnTo>
                  <a:cubicBezTo>
                    <a:pt x="9924" y="10806"/>
                    <a:pt x="9389" y="10271"/>
                    <a:pt x="8727" y="10271"/>
                  </a:cubicBezTo>
                  <a:lnTo>
                    <a:pt x="8286" y="10271"/>
                  </a:lnTo>
                  <a:lnTo>
                    <a:pt x="8286" y="9830"/>
                  </a:lnTo>
                  <a:cubicBezTo>
                    <a:pt x="8286" y="9294"/>
                    <a:pt x="7939" y="8853"/>
                    <a:pt x="7467" y="8664"/>
                  </a:cubicBezTo>
                  <a:lnTo>
                    <a:pt x="7467" y="7278"/>
                  </a:lnTo>
                  <a:cubicBezTo>
                    <a:pt x="8191" y="6994"/>
                    <a:pt x="8885" y="6490"/>
                    <a:pt x="9294" y="5828"/>
                  </a:cubicBezTo>
                  <a:lnTo>
                    <a:pt x="9515" y="5828"/>
                  </a:lnTo>
                  <a:cubicBezTo>
                    <a:pt x="11121" y="5828"/>
                    <a:pt x="12382" y="4505"/>
                    <a:pt x="12382" y="2899"/>
                  </a:cubicBezTo>
                  <a:lnTo>
                    <a:pt x="12382" y="1260"/>
                  </a:lnTo>
                  <a:cubicBezTo>
                    <a:pt x="12382" y="1008"/>
                    <a:pt x="12193" y="819"/>
                    <a:pt x="11972" y="819"/>
                  </a:cubicBezTo>
                  <a:lnTo>
                    <a:pt x="9893" y="819"/>
                  </a:lnTo>
                  <a:lnTo>
                    <a:pt x="9893" y="410"/>
                  </a:lnTo>
                  <a:cubicBezTo>
                    <a:pt x="9893" y="189"/>
                    <a:pt x="9704" y="0"/>
                    <a:pt x="95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59"/>
            <p:cNvSpPr/>
            <p:nvPr/>
          </p:nvSpPr>
          <p:spPr>
            <a:xfrm>
              <a:off x="-62044825" y="1972200"/>
              <a:ext cx="107125" cy="97700"/>
            </a:xfrm>
            <a:custGeom>
              <a:rect b="b" l="l" r="r" t="t"/>
              <a:pathLst>
                <a:path extrusionOk="0" h="3908" w="4285">
                  <a:moveTo>
                    <a:pt x="2111" y="1308"/>
                  </a:moveTo>
                  <a:lnTo>
                    <a:pt x="2237" y="1560"/>
                  </a:lnTo>
                  <a:cubicBezTo>
                    <a:pt x="2300" y="1686"/>
                    <a:pt x="2395" y="1781"/>
                    <a:pt x="2552" y="1812"/>
                  </a:cubicBezTo>
                  <a:lnTo>
                    <a:pt x="2867" y="1844"/>
                  </a:lnTo>
                  <a:lnTo>
                    <a:pt x="2615" y="2033"/>
                  </a:lnTo>
                  <a:cubicBezTo>
                    <a:pt x="2552" y="2127"/>
                    <a:pt x="2458" y="2285"/>
                    <a:pt x="2521" y="2411"/>
                  </a:cubicBezTo>
                  <a:lnTo>
                    <a:pt x="2552" y="2726"/>
                  </a:lnTo>
                  <a:lnTo>
                    <a:pt x="2269" y="2568"/>
                  </a:lnTo>
                  <a:cubicBezTo>
                    <a:pt x="2206" y="2505"/>
                    <a:pt x="2143" y="2505"/>
                    <a:pt x="2080" y="2505"/>
                  </a:cubicBezTo>
                  <a:cubicBezTo>
                    <a:pt x="1985" y="2505"/>
                    <a:pt x="1954" y="2505"/>
                    <a:pt x="1891" y="2568"/>
                  </a:cubicBezTo>
                  <a:lnTo>
                    <a:pt x="1607" y="2726"/>
                  </a:lnTo>
                  <a:lnTo>
                    <a:pt x="1639" y="2411"/>
                  </a:lnTo>
                  <a:cubicBezTo>
                    <a:pt x="1670" y="2285"/>
                    <a:pt x="1607" y="2127"/>
                    <a:pt x="1513" y="2033"/>
                  </a:cubicBezTo>
                  <a:lnTo>
                    <a:pt x="1292" y="1844"/>
                  </a:lnTo>
                  <a:lnTo>
                    <a:pt x="1670" y="1812"/>
                  </a:lnTo>
                  <a:cubicBezTo>
                    <a:pt x="1796" y="1812"/>
                    <a:pt x="1922" y="1686"/>
                    <a:pt x="1985" y="1560"/>
                  </a:cubicBezTo>
                  <a:lnTo>
                    <a:pt x="2111" y="1308"/>
                  </a:lnTo>
                  <a:close/>
                  <a:moveTo>
                    <a:pt x="2143" y="1"/>
                  </a:moveTo>
                  <a:cubicBezTo>
                    <a:pt x="1993" y="1"/>
                    <a:pt x="1843" y="79"/>
                    <a:pt x="1765" y="237"/>
                  </a:cubicBezTo>
                  <a:lnTo>
                    <a:pt x="1355" y="1056"/>
                  </a:lnTo>
                  <a:lnTo>
                    <a:pt x="473" y="1182"/>
                  </a:lnTo>
                  <a:cubicBezTo>
                    <a:pt x="95" y="1214"/>
                    <a:pt x="0" y="1655"/>
                    <a:pt x="221" y="1875"/>
                  </a:cubicBezTo>
                  <a:lnTo>
                    <a:pt x="851" y="2505"/>
                  </a:lnTo>
                  <a:lnTo>
                    <a:pt x="693" y="3419"/>
                  </a:lnTo>
                  <a:cubicBezTo>
                    <a:pt x="668" y="3693"/>
                    <a:pt x="880" y="3908"/>
                    <a:pt x="1110" y="3908"/>
                  </a:cubicBezTo>
                  <a:cubicBezTo>
                    <a:pt x="1171" y="3908"/>
                    <a:pt x="1233" y="3893"/>
                    <a:pt x="1292" y="3860"/>
                  </a:cubicBezTo>
                  <a:lnTo>
                    <a:pt x="2111" y="3419"/>
                  </a:lnTo>
                  <a:lnTo>
                    <a:pt x="2930" y="3860"/>
                  </a:lnTo>
                  <a:cubicBezTo>
                    <a:pt x="2992" y="3891"/>
                    <a:pt x="3056" y="3905"/>
                    <a:pt x="3119" y="3905"/>
                  </a:cubicBezTo>
                  <a:cubicBezTo>
                    <a:pt x="3376" y="3905"/>
                    <a:pt x="3605" y="3672"/>
                    <a:pt x="3529" y="3419"/>
                  </a:cubicBezTo>
                  <a:lnTo>
                    <a:pt x="3371" y="2505"/>
                  </a:lnTo>
                  <a:lnTo>
                    <a:pt x="4033" y="1875"/>
                  </a:lnTo>
                  <a:cubicBezTo>
                    <a:pt x="4285" y="1655"/>
                    <a:pt x="4159" y="1214"/>
                    <a:pt x="3812" y="1182"/>
                  </a:cubicBezTo>
                  <a:lnTo>
                    <a:pt x="2899" y="1056"/>
                  </a:lnTo>
                  <a:lnTo>
                    <a:pt x="2521" y="237"/>
                  </a:lnTo>
                  <a:cubicBezTo>
                    <a:pt x="2442" y="79"/>
                    <a:pt x="2292" y="1"/>
                    <a:pt x="21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8" name="Shape 3478"/>
        <p:cNvGrpSpPr/>
        <p:nvPr/>
      </p:nvGrpSpPr>
      <p:grpSpPr>
        <a:xfrm>
          <a:off x="0" y="0"/>
          <a:ext cx="0" cy="0"/>
          <a:chOff x="0" y="0"/>
          <a:chExt cx="0" cy="0"/>
        </a:xfrm>
      </p:grpSpPr>
      <p:pic>
        <p:nvPicPr>
          <p:cNvPr id="3479" name="Google Shape;3479;p60"/>
          <p:cNvPicPr preferRelativeResize="0"/>
          <p:nvPr/>
        </p:nvPicPr>
        <p:blipFill>
          <a:blip r:embed="rId3">
            <a:alphaModFix/>
          </a:blip>
          <a:stretch>
            <a:fillRect/>
          </a:stretch>
        </p:blipFill>
        <p:spPr>
          <a:xfrm>
            <a:off x="6616016" y="4646876"/>
            <a:ext cx="2351035" cy="393925"/>
          </a:xfrm>
          <a:prstGeom prst="rect">
            <a:avLst/>
          </a:prstGeom>
          <a:noFill/>
          <a:ln>
            <a:noFill/>
          </a:ln>
        </p:spPr>
      </p:pic>
      <p:sp>
        <p:nvSpPr>
          <p:cNvPr id="3480" name="Google Shape;3480;p60"/>
          <p:cNvSpPr txBox="1"/>
          <p:nvPr>
            <p:ph type="title"/>
          </p:nvPr>
        </p:nvSpPr>
        <p:spPr>
          <a:xfrm>
            <a:off x="2154100" y="1639250"/>
            <a:ext cx="5292900" cy="15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500">
                <a:latin typeface="Montserrat"/>
                <a:ea typeface="Montserrat"/>
                <a:cs typeface="Montserrat"/>
                <a:sym typeface="Montserrat"/>
              </a:rPr>
              <a:t>Principal Component Analysis</a:t>
            </a:r>
            <a:endParaRPr b="1" sz="4500">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4" name="Shape 3484"/>
        <p:cNvGrpSpPr/>
        <p:nvPr/>
      </p:nvGrpSpPr>
      <p:grpSpPr>
        <a:xfrm>
          <a:off x="0" y="0"/>
          <a:ext cx="0" cy="0"/>
          <a:chOff x="0" y="0"/>
          <a:chExt cx="0" cy="0"/>
        </a:xfrm>
      </p:grpSpPr>
      <p:sp>
        <p:nvSpPr>
          <p:cNvPr id="3485" name="Google Shape;3485;p61"/>
          <p:cNvSpPr txBox="1"/>
          <p:nvPr/>
        </p:nvSpPr>
        <p:spPr>
          <a:xfrm>
            <a:off x="243400" y="279000"/>
            <a:ext cx="5187600" cy="4206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0"/>
              </a:spcAft>
              <a:buNone/>
            </a:pPr>
            <a:r>
              <a:rPr b="1" lang="en" sz="2300">
                <a:solidFill>
                  <a:schemeClr val="dk2"/>
                </a:solidFill>
                <a:latin typeface="Montserrat"/>
                <a:ea typeface="Montserrat"/>
                <a:cs typeface="Montserrat"/>
                <a:sym typeface="Montserrat"/>
              </a:rPr>
              <a:t>Cumulative Proportion of Variance</a:t>
            </a:r>
            <a:endParaRPr b="1" sz="23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b="1" sz="2300">
              <a:solidFill>
                <a:schemeClr val="dk2"/>
              </a:solidFill>
              <a:latin typeface="Montserrat"/>
              <a:ea typeface="Montserrat"/>
              <a:cs typeface="Montserrat"/>
              <a:sym typeface="Montserrat"/>
            </a:endParaRPr>
          </a:p>
        </p:txBody>
      </p:sp>
      <p:sp>
        <p:nvSpPr>
          <p:cNvPr id="3486" name="Google Shape;3486;p61"/>
          <p:cNvSpPr txBox="1"/>
          <p:nvPr/>
        </p:nvSpPr>
        <p:spPr>
          <a:xfrm flipH="1">
            <a:off x="6396625" y="4787225"/>
            <a:ext cx="2730600" cy="2166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1600"/>
              </a:spcAft>
              <a:buNone/>
            </a:pPr>
            <a:r>
              <a:rPr lang="en" sz="1500">
                <a:solidFill>
                  <a:schemeClr val="dk2"/>
                </a:solidFill>
                <a:latin typeface="Lato"/>
                <a:ea typeface="Lato"/>
                <a:cs typeface="Lato"/>
                <a:sym typeface="Lato"/>
              </a:rPr>
              <a:t>Modeling</a:t>
            </a:r>
            <a:endParaRPr sz="1500">
              <a:solidFill>
                <a:schemeClr val="dk2"/>
              </a:solidFill>
              <a:latin typeface="Lato"/>
              <a:ea typeface="Lato"/>
              <a:cs typeface="Lato"/>
              <a:sym typeface="Lato"/>
            </a:endParaRPr>
          </a:p>
        </p:txBody>
      </p:sp>
      <p:sp>
        <p:nvSpPr>
          <p:cNvPr id="3487" name="Google Shape;3487;p61"/>
          <p:cNvSpPr txBox="1"/>
          <p:nvPr/>
        </p:nvSpPr>
        <p:spPr>
          <a:xfrm>
            <a:off x="5712925" y="2028438"/>
            <a:ext cx="3021300" cy="1698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en" sz="1500">
                <a:solidFill>
                  <a:schemeClr val="dk2"/>
                </a:solidFill>
                <a:latin typeface="Lato"/>
                <a:ea typeface="Lato"/>
                <a:cs typeface="Lato"/>
                <a:sym typeface="Lato"/>
              </a:rPr>
              <a:t>Shows what percentage of information is extracted based on how many components are present.</a:t>
            </a:r>
            <a:endParaRPr sz="1500">
              <a:solidFill>
                <a:schemeClr val="dk2"/>
              </a:solidFill>
              <a:latin typeface="Lato"/>
              <a:ea typeface="Lato"/>
              <a:cs typeface="Lato"/>
              <a:sym typeface="Lato"/>
            </a:endParaRPr>
          </a:p>
          <a:p>
            <a:pPr indent="0" lvl="0" marL="0" rtl="0" algn="l">
              <a:lnSpc>
                <a:spcPct val="90000"/>
              </a:lnSpc>
              <a:spcBef>
                <a:spcPts val="1000"/>
              </a:spcBef>
              <a:spcAft>
                <a:spcPts val="0"/>
              </a:spcAft>
              <a:buNone/>
            </a:pPr>
            <a:r>
              <a:rPr b="1" i="1" lang="en" sz="1500">
                <a:solidFill>
                  <a:schemeClr val="accent1"/>
                </a:solidFill>
                <a:latin typeface="Lato"/>
                <a:ea typeface="Lato"/>
                <a:cs typeface="Lato"/>
                <a:sym typeface="Lato"/>
              </a:rPr>
              <a:t>Based on the graph we use 2 components for the next stage.</a:t>
            </a:r>
            <a:endParaRPr b="1" i="1" sz="1500">
              <a:solidFill>
                <a:schemeClr val="accent1"/>
              </a:solidFill>
              <a:latin typeface="Lato"/>
              <a:ea typeface="Lato"/>
              <a:cs typeface="Lato"/>
              <a:sym typeface="Lato"/>
            </a:endParaRPr>
          </a:p>
        </p:txBody>
      </p:sp>
      <p:pic>
        <p:nvPicPr>
          <p:cNvPr id="3488" name="Google Shape;3488;p61" title="Cumulative Proportion of Variance (in percentage)"/>
          <p:cNvPicPr preferRelativeResize="0"/>
          <p:nvPr/>
        </p:nvPicPr>
        <p:blipFill rotWithShape="1">
          <a:blip r:embed="rId3">
            <a:alphaModFix/>
          </a:blip>
          <a:srcRect b="4388" l="0" r="0" t="0"/>
          <a:stretch/>
        </p:blipFill>
        <p:spPr>
          <a:xfrm>
            <a:off x="152400" y="1004400"/>
            <a:ext cx="5324601" cy="4030126"/>
          </a:xfrm>
          <a:prstGeom prst="rect">
            <a:avLst/>
          </a:prstGeom>
          <a:noFill/>
          <a:ln>
            <a:noFill/>
          </a:ln>
        </p:spPr>
      </p:pic>
      <p:sp>
        <p:nvSpPr>
          <p:cNvPr id="3489" name="Google Shape;3489;p61"/>
          <p:cNvSpPr txBox="1"/>
          <p:nvPr/>
        </p:nvSpPr>
        <p:spPr>
          <a:xfrm>
            <a:off x="5712925" y="1416750"/>
            <a:ext cx="2443200" cy="708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1700">
                <a:solidFill>
                  <a:schemeClr val="accent1"/>
                </a:solidFill>
                <a:latin typeface="Montserrat"/>
                <a:ea typeface="Montserrat"/>
                <a:cs typeface="Montserrat"/>
                <a:sym typeface="Montserrat"/>
              </a:rPr>
              <a:t>Variance </a:t>
            </a:r>
            <a:endParaRPr b="1" sz="1700">
              <a:solidFill>
                <a:schemeClr val="accent1"/>
              </a:solidFill>
              <a:latin typeface="Montserrat"/>
              <a:ea typeface="Montserrat"/>
              <a:cs typeface="Montserrat"/>
              <a:sym typeface="Montserrat"/>
            </a:endParaRPr>
          </a:p>
          <a:p>
            <a:pPr indent="0" lvl="0" marL="0" rtl="0" algn="l">
              <a:lnSpc>
                <a:spcPct val="90000"/>
              </a:lnSpc>
              <a:spcBef>
                <a:spcPts val="0"/>
              </a:spcBef>
              <a:spcAft>
                <a:spcPts val="0"/>
              </a:spcAft>
              <a:buNone/>
            </a:pPr>
            <a:r>
              <a:rPr b="1" lang="en" sz="1700">
                <a:solidFill>
                  <a:schemeClr val="accent1"/>
                </a:solidFill>
                <a:latin typeface="Montserrat"/>
                <a:ea typeface="Montserrat"/>
                <a:cs typeface="Montserrat"/>
                <a:sym typeface="Montserrat"/>
              </a:rPr>
              <a:t>Explained</a:t>
            </a:r>
            <a:endParaRPr b="1" i="1" sz="1700">
              <a:solidFill>
                <a:schemeClr val="accent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5" name="Shape 2125"/>
        <p:cNvGrpSpPr/>
        <p:nvPr/>
      </p:nvGrpSpPr>
      <p:grpSpPr>
        <a:xfrm>
          <a:off x="0" y="0"/>
          <a:ext cx="0" cy="0"/>
          <a:chOff x="0" y="0"/>
          <a:chExt cx="0" cy="0"/>
        </a:xfrm>
      </p:grpSpPr>
      <p:grpSp>
        <p:nvGrpSpPr>
          <p:cNvPr id="2126" name="Google Shape;2126;p35"/>
          <p:cNvGrpSpPr/>
          <p:nvPr/>
        </p:nvGrpSpPr>
        <p:grpSpPr>
          <a:xfrm>
            <a:off x="276820" y="1925412"/>
            <a:ext cx="4202348" cy="3004036"/>
            <a:chOff x="862950" y="825025"/>
            <a:chExt cx="5862650" cy="4111175"/>
          </a:xfrm>
        </p:grpSpPr>
        <p:sp>
          <p:nvSpPr>
            <p:cNvPr id="2127" name="Google Shape;2127;p35"/>
            <p:cNvSpPr/>
            <p:nvPr/>
          </p:nvSpPr>
          <p:spPr>
            <a:xfrm>
              <a:off x="918425" y="825150"/>
              <a:ext cx="5767425" cy="4096250"/>
            </a:xfrm>
            <a:custGeom>
              <a:rect b="b" l="l" r="r" t="t"/>
              <a:pathLst>
                <a:path extrusionOk="0" h="163850" w="230697">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35"/>
            <p:cNvSpPr/>
            <p:nvPr/>
          </p:nvSpPr>
          <p:spPr>
            <a:xfrm>
              <a:off x="934125" y="825025"/>
              <a:ext cx="5751725" cy="4096375"/>
            </a:xfrm>
            <a:custGeom>
              <a:rect b="b" l="l" r="r" t="t"/>
              <a:pathLst>
                <a:path extrusionOk="0" h="163855" w="230069">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35"/>
            <p:cNvSpPr/>
            <p:nvPr/>
          </p:nvSpPr>
          <p:spPr>
            <a:xfrm>
              <a:off x="3502650" y="1514850"/>
              <a:ext cx="2496475" cy="3178275"/>
            </a:xfrm>
            <a:custGeom>
              <a:rect b="b" l="l" r="r" t="t"/>
              <a:pathLst>
                <a:path extrusionOk="0" h="127131" w="99859">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35"/>
            <p:cNvSpPr/>
            <p:nvPr/>
          </p:nvSpPr>
          <p:spPr>
            <a:xfrm>
              <a:off x="3547025" y="1507125"/>
              <a:ext cx="2405875" cy="3193375"/>
            </a:xfrm>
            <a:custGeom>
              <a:rect b="b" l="l" r="r" t="t"/>
              <a:pathLst>
                <a:path extrusionOk="0" h="127735" w="96235">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35"/>
            <p:cNvSpPr/>
            <p:nvPr/>
          </p:nvSpPr>
          <p:spPr>
            <a:xfrm>
              <a:off x="4746725" y="1839875"/>
              <a:ext cx="464000" cy="184875"/>
            </a:xfrm>
            <a:custGeom>
              <a:rect b="b" l="l" r="r" t="t"/>
              <a:pathLst>
                <a:path extrusionOk="0" h="7395" w="1856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35"/>
            <p:cNvSpPr/>
            <p:nvPr/>
          </p:nvSpPr>
          <p:spPr>
            <a:xfrm>
              <a:off x="5240275" y="1582925"/>
              <a:ext cx="685825" cy="691375"/>
            </a:xfrm>
            <a:custGeom>
              <a:rect b="b" l="l" r="r" t="t"/>
              <a:pathLst>
                <a:path extrusionOk="0" h="27655" w="27433">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35"/>
            <p:cNvSpPr/>
            <p:nvPr/>
          </p:nvSpPr>
          <p:spPr>
            <a:xfrm>
              <a:off x="5406650" y="1584775"/>
              <a:ext cx="438125" cy="367875"/>
            </a:xfrm>
            <a:custGeom>
              <a:rect b="b" l="l" r="r" t="t"/>
              <a:pathLst>
                <a:path extrusionOk="0" h="14715" w="17525">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35"/>
            <p:cNvSpPr/>
            <p:nvPr/>
          </p:nvSpPr>
          <p:spPr>
            <a:xfrm>
              <a:off x="4434325" y="2717300"/>
              <a:ext cx="1258875" cy="2210575"/>
            </a:xfrm>
            <a:custGeom>
              <a:rect b="b" l="l" r="r" t="t"/>
              <a:pathLst>
                <a:path extrusionOk="0" h="88423" w="50355">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35"/>
            <p:cNvSpPr/>
            <p:nvPr/>
          </p:nvSpPr>
          <p:spPr>
            <a:xfrm>
              <a:off x="4426000" y="2709600"/>
              <a:ext cx="1275500" cy="2226600"/>
            </a:xfrm>
            <a:custGeom>
              <a:rect b="b" l="l" r="r" t="t"/>
              <a:pathLst>
                <a:path extrusionOk="0" h="89064" w="5102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35"/>
            <p:cNvSpPr/>
            <p:nvPr/>
          </p:nvSpPr>
          <p:spPr>
            <a:xfrm>
              <a:off x="5009200" y="2762300"/>
              <a:ext cx="495450" cy="732950"/>
            </a:xfrm>
            <a:custGeom>
              <a:rect b="b" l="l" r="r" t="t"/>
              <a:pathLst>
                <a:path extrusionOk="0" h="29318" w="19818">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35"/>
            <p:cNvSpPr/>
            <p:nvPr/>
          </p:nvSpPr>
          <p:spPr>
            <a:xfrm>
              <a:off x="5024925" y="2762300"/>
              <a:ext cx="478800" cy="363925"/>
            </a:xfrm>
            <a:custGeom>
              <a:rect b="b" l="l" r="r" t="t"/>
              <a:pathLst>
                <a:path extrusionOk="0" h="14557" w="19152">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35"/>
            <p:cNvSpPr/>
            <p:nvPr/>
          </p:nvSpPr>
          <p:spPr>
            <a:xfrm>
              <a:off x="5031400" y="2805725"/>
              <a:ext cx="452900" cy="320750"/>
            </a:xfrm>
            <a:custGeom>
              <a:rect b="b" l="l" r="r" t="t"/>
              <a:pathLst>
                <a:path extrusionOk="0" h="12830" w="18116">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35"/>
            <p:cNvSpPr/>
            <p:nvPr/>
          </p:nvSpPr>
          <p:spPr>
            <a:xfrm>
              <a:off x="5001825" y="2754200"/>
              <a:ext cx="510200" cy="748450"/>
            </a:xfrm>
            <a:custGeom>
              <a:rect b="b" l="l" r="r" t="t"/>
              <a:pathLst>
                <a:path extrusionOk="0" h="29938" w="20408">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35"/>
            <p:cNvSpPr/>
            <p:nvPr/>
          </p:nvSpPr>
          <p:spPr>
            <a:xfrm>
              <a:off x="5354875" y="2859575"/>
              <a:ext cx="133125" cy="419400"/>
            </a:xfrm>
            <a:custGeom>
              <a:rect b="b" l="l" r="r" t="t"/>
              <a:pathLst>
                <a:path extrusionOk="0" h="16776" w="5325">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35"/>
            <p:cNvSpPr/>
            <p:nvPr/>
          </p:nvSpPr>
          <p:spPr>
            <a:xfrm>
              <a:off x="3913950" y="2701900"/>
              <a:ext cx="2461350" cy="2225975"/>
            </a:xfrm>
            <a:custGeom>
              <a:rect b="b" l="l" r="r" t="t"/>
              <a:pathLst>
                <a:path extrusionOk="0" h="89039" w="98454">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35"/>
            <p:cNvSpPr/>
            <p:nvPr/>
          </p:nvSpPr>
          <p:spPr>
            <a:xfrm>
              <a:off x="5139525" y="3731850"/>
              <a:ext cx="1235775" cy="1196025"/>
            </a:xfrm>
            <a:custGeom>
              <a:rect b="b" l="l" r="r" t="t"/>
              <a:pathLst>
                <a:path extrusionOk="0" h="47841" w="49431">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35"/>
            <p:cNvSpPr/>
            <p:nvPr/>
          </p:nvSpPr>
          <p:spPr>
            <a:xfrm>
              <a:off x="3913950" y="3766050"/>
              <a:ext cx="429825" cy="1161825"/>
            </a:xfrm>
            <a:custGeom>
              <a:rect b="b" l="l" r="r" t="t"/>
              <a:pathLst>
                <a:path extrusionOk="0" h="46473" w="17193">
                  <a:moveTo>
                    <a:pt x="17192" y="0"/>
                  </a:moveTo>
                  <a:lnTo>
                    <a:pt x="13162" y="8097"/>
                  </a:lnTo>
                  <a:cubicBezTo>
                    <a:pt x="9095" y="24549"/>
                    <a:pt x="1590" y="42738"/>
                    <a:pt x="1" y="46472"/>
                  </a:cubicBezTo>
                  <a:lnTo>
                    <a:pt x="6101" y="46472"/>
                  </a:lnTo>
                  <a:lnTo>
                    <a:pt x="171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35"/>
            <p:cNvSpPr/>
            <p:nvPr/>
          </p:nvSpPr>
          <p:spPr>
            <a:xfrm>
              <a:off x="5142300" y="4519325"/>
              <a:ext cx="933525" cy="401150"/>
            </a:xfrm>
            <a:custGeom>
              <a:rect b="b" l="l" r="r" t="t"/>
              <a:pathLst>
                <a:path extrusionOk="0" h="16046" w="37341">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35"/>
            <p:cNvSpPr/>
            <p:nvPr/>
          </p:nvSpPr>
          <p:spPr>
            <a:xfrm>
              <a:off x="3925975" y="4024850"/>
              <a:ext cx="355850" cy="895625"/>
            </a:xfrm>
            <a:custGeom>
              <a:rect b="b" l="l" r="r" t="t"/>
              <a:pathLst>
                <a:path extrusionOk="0" h="35825" w="14234">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35"/>
            <p:cNvSpPr/>
            <p:nvPr/>
          </p:nvSpPr>
          <p:spPr>
            <a:xfrm>
              <a:off x="3906550" y="2694575"/>
              <a:ext cx="2476150" cy="2241625"/>
            </a:xfrm>
            <a:custGeom>
              <a:rect b="b" l="l" r="r" t="t"/>
              <a:pathLst>
                <a:path extrusionOk="0" h="89665" w="99046">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35"/>
            <p:cNvSpPr/>
            <p:nvPr/>
          </p:nvSpPr>
          <p:spPr>
            <a:xfrm>
              <a:off x="4643200" y="2691125"/>
              <a:ext cx="389150" cy="1764450"/>
            </a:xfrm>
            <a:custGeom>
              <a:rect b="b" l="l" r="r" t="t"/>
              <a:pathLst>
                <a:path extrusionOk="0" h="70578" w="15566">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35"/>
            <p:cNvSpPr/>
            <p:nvPr/>
          </p:nvSpPr>
          <p:spPr>
            <a:xfrm>
              <a:off x="5353025" y="2758425"/>
              <a:ext cx="360500" cy="1559225"/>
            </a:xfrm>
            <a:custGeom>
              <a:rect b="b" l="l" r="r" t="t"/>
              <a:pathLst>
                <a:path extrusionOk="0" h="62369" w="1442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35"/>
            <p:cNvSpPr/>
            <p:nvPr/>
          </p:nvSpPr>
          <p:spPr>
            <a:xfrm>
              <a:off x="4686650" y="3654175"/>
              <a:ext cx="1109125" cy="736700"/>
            </a:xfrm>
            <a:custGeom>
              <a:rect b="b" l="l" r="r" t="t"/>
              <a:pathLst>
                <a:path extrusionOk="0" h="29468" w="44365">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35"/>
            <p:cNvSpPr/>
            <p:nvPr/>
          </p:nvSpPr>
          <p:spPr>
            <a:xfrm>
              <a:off x="5364125" y="3758650"/>
              <a:ext cx="397450" cy="161775"/>
            </a:xfrm>
            <a:custGeom>
              <a:rect b="b" l="l" r="r" t="t"/>
              <a:pathLst>
                <a:path extrusionOk="0" h="6471" w="15898">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35"/>
            <p:cNvSpPr/>
            <p:nvPr/>
          </p:nvSpPr>
          <p:spPr>
            <a:xfrm>
              <a:off x="4686650" y="3815025"/>
              <a:ext cx="824450" cy="575850"/>
            </a:xfrm>
            <a:custGeom>
              <a:rect b="b" l="l" r="r" t="t"/>
              <a:pathLst>
                <a:path extrusionOk="0" h="23034" w="32978">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35"/>
            <p:cNvSpPr/>
            <p:nvPr/>
          </p:nvSpPr>
          <p:spPr>
            <a:xfrm>
              <a:off x="5364125" y="3758650"/>
              <a:ext cx="329075" cy="154375"/>
            </a:xfrm>
            <a:custGeom>
              <a:rect b="b" l="l" r="r" t="t"/>
              <a:pathLst>
                <a:path extrusionOk="0" h="6175" w="13163">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35"/>
            <p:cNvSpPr/>
            <p:nvPr/>
          </p:nvSpPr>
          <p:spPr>
            <a:xfrm>
              <a:off x="4747650" y="3832600"/>
              <a:ext cx="740350" cy="496350"/>
            </a:xfrm>
            <a:custGeom>
              <a:rect b="b" l="l" r="r" t="t"/>
              <a:pathLst>
                <a:path extrusionOk="0" h="19854" w="29614">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35"/>
            <p:cNvSpPr/>
            <p:nvPr/>
          </p:nvSpPr>
          <p:spPr>
            <a:xfrm>
              <a:off x="5105325" y="4022100"/>
              <a:ext cx="42550" cy="68175"/>
            </a:xfrm>
            <a:custGeom>
              <a:rect b="b" l="l" r="r" t="t"/>
              <a:pathLst>
                <a:path extrusionOk="0" h="2727" w="1702">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35"/>
            <p:cNvSpPr/>
            <p:nvPr/>
          </p:nvSpPr>
          <p:spPr>
            <a:xfrm>
              <a:off x="5196825" y="3955100"/>
              <a:ext cx="80450" cy="159375"/>
            </a:xfrm>
            <a:custGeom>
              <a:rect b="b" l="l" r="r" t="t"/>
              <a:pathLst>
                <a:path extrusionOk="0" h="6375" w="3218">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35"/>
            <p:cNvSpPr/>
            <p:nvPr/>
          </p:nvSpPr>
          <p:spPr>
            <a:xfrm>
              <a:off x="5292025" y="3860550"/>
              <a:ext cx="109100" cy="194575"/>
            </a:xfrm>
            <a:custGeom>
              <a:rect b="b" l="l" r="r" t="t"/>
              <a:pathLst>
                <a:path extrusionOk="0" h="7783" w="4364">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35"/>
            <p:cNvSpPr/>
            <p:nvPr/>
          </p:nvSpPr>
          <p:spPr>
            <a:xfrm>
              <a:off x="4678325" y="3645900"/>
              <a:ext cx="1122075" cy="752975"/>
            </a:xfrm>
            <a:custGeom>
              <a:rect b="b" l="l" r="r" t="t"/>
              <a:pathLst>
                <a:path extrusionOk="0" h="30119" w="44883">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35"/>
            <p:cNvSpPr/>
            <p:nvPr/>
          </p:nvSpPr>
          <p:spPr>
            <a:xfrm>
              <a:off x="3709700" y="2698525"/>
              <a:ext cx="1055525" cy="2070975"/>
            </a:xfrm>
            <a:custGeom>
              <a:rect b="b" l="l" r="r" t="t"/>
              <a:pathLst>
                <a:path extrusionOk="0" h="82839" w="42221">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35"/>
            <p:cNvSpPr/>
            <p:nvPr/>
          </p:nvSpPr>
          <p:spPr>
            <a:xfrm>
              <a:off x="3709700" y="3396325"/>
              <a:ext cx="1024100" cy="1373175"/>
            </a:xfrm>
            <a:custGeom>
              <a:rect b="b" l="l" r="r" t="t"/>
              <a:pathLst>
                <a:path extrusionOk="0" h="54927" w="40964">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35"/>
            <p:cNvSpPr/>
            <p:nvPr/>
          </p:nvSpPr>
          <p:spPr>
            <a:xfrm>
              <a:off x="3718000" y="3645900"/>
              <a:ext cx="1007475" cy="1115600"/>
            </a:xfrm>
            <a:custGeom>
              <a:rect b="b" l="l" r="r" t="t"/>
              <a:pathLst>
                <a:path extrusionOk="0" h="44624" w="40299">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35"/>
            <p:cNvSpPr/>
            <p:nvPr/>
          </p:nvSpPr>
          <p:spPr>
            <a:xfrm>
              <a:off x="3702300" y="2691125"/>
              <a:ext cx="1071250" cy="2086100"/>
            </a:xfrm>
            <a:custGeom>
              <a:rect b="b" l="l" r="r" t="t"/>
              <a:pathLst>
                <a:path extrusionOk="0" h="83444" w="4285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35"/>
            <p:cNvSpPr/>
            <p:nvPr/>
          </p:nvSpPr>
          <p:spPr>
            <a:xfrm>
              <a:off x="4389950" y="3681000"/>
              <a:ext cx="277300" cy="403025"/>
            </a:xfrm>
            <a:custGeom>
              <a:rect b="b" l="l" r="r" t="t"/>
              <a:pathLst>
                <a:path extrusionOk="0" h="16121" w="11092">
                  <a:moveTo>
                    <a:pt x="1258" y="1"/>
                  </a:moveTo>
                  <a:lnTo>
                    <a:pt x="1" y="15713"/>
                  </a:lnTo>
                  <a:lnTo>
                    <a:pt x="10130" y="16120"/>
                  </a:lnTo>
                  <a:lnTo>
                    <a:pt x="11092" y="851"/>
                  </a:lnTo>
                  <a:lnTo>
                    <a:pt x="12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35"/>
            <p:cNvSpPr/>
            <p:nvPr/>
          </p:nvSpPr>
          <p:spPr>
            <a:xfrm>
              <a:off x="4381625" y="3673250"/>
              <a:ext cx="293950" cy="419075"/>
            </a:xfrm>
            <a:custGeom>
              <a:rect b="b" l="l" r="r" t="t"/>
              <a:pathLst>
                <a:path extrusionOk="0" h="16763" w="11758">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35"/>
            <p:cNvSpPr/>
            <p:nvPr/>
          </p:nvSpPr>
          <p:spPr>
            <a:xfrm>
              <a:off x="4512875" y="3582125"/>
              <a:ext cx="70275" cy="158075"/>
            </a:xfrm>
            <a:custGeom>
              <a:rect b="b" l="l" r="r" t="t"/>
              <a:pathLst>
                <a:path extrusionOk="0" h="6323" w="2811">
                  <a:moveTo>
                    <a:pt x="149" y="0"/>
                  </a:moveTo>
                  <a:lnTo>
                    <a:pt x="1" y="6174"/>
                  </a:lnTo>
                  <a:lnTo>
                    <a:pt x="2663" y="6322"/>
                  </a:lnTo>
                  <a:lnTo>
                    <a:pt x="28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35"/>
            <p:cNvSpPr/>
            <p:nvPr/>
          </p:nvSpPr>
          <p:spPr>
            <a:xfrm>
              <a:off x="4505475" y="3574725"/>
              <a:ext cx="85075" cy="172850"/>
            </a:xfrm>
            <a:custGeom>
              <a:rect b="b" l="l" r="r" t="t"/>
              <a:pathLst>
                <a:path extrusionOk="0" h="6914" w="3403">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35"/>
            <p:cNvSpPr/>
            <p:nvPr/>
          </p:nvSpPr>
          <p:spPr>
            <a:xfrm>
              <a:off x="5426975" y="3461900"/>
              <a:ext cx="1298625" cy="1073150"/>
            </a:xfrm>
            <a:custGeom>
              <a:rect b="b" l="l" r="r" t="t"/>
              <a:pathLst>
                <a:path extrusionOk="0" h="42926" w="51945">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35"/>
            <p:cNvSpPr/>
            <p:nvPr/>
          </p:nvSpPr>
          <p:spPr>
            <a:xfrm>
              <a:off x="5426975" y="3453650"/>
              <a:ext cx="1297700" cy="1088800"/>
            </a:xfrm>
            <a:custGeom>
              <a:rect b="b" l="l" r="r" t="t"/>
              <a:pathLst>
                <a:path extrusionOk="0" h="43552" w="51908">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35"/>
            <p:cNvSpPr/>
            <p:nvPr/>
          </p:nvSpPr>
          <p:spPr>
            <a:xfrm>
              <a:off x="5548050" y="4175700"/>
              <a:ext cx="53625" cy="94825"/>
            </a:xfrm>
            <a:custGeom>
              <a:rect b="b" l="l" r="r" t="t"/>
              <a:pathLst>
                <a:path extrusionOk="0" h="3793" w="2145">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35"/>
            <p:cNvSpPr/>
            <p:nvPr/>
          </p:nvSpPr>
          <p:spPr>
            <a:xfrm>
              <a:off x="5610900" y="3469350"/>
              <a:ext cx="451075" cy="661600"/>
            </a:xfrm>
            <a:custGeom>
              <a:rect b="b" l="l" r="r" t="t"/>
              <a:pathLst>
                <a:path extrusionOk="0" h="26464" w="18043">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35"/>
            <p:cNvSpPr/>
            <p:nvPr/>
          </p:nvSpPr>
          <p:spPr>
            <a:xfrm>
              <a:off x="6081350" y="3473050"/>
              <a:ext cx="74900" cy="17575"/>
            </a:xfrm>
            <a:custGeom>
              <a:rect b="b" l="l" r="r" t="t"/>
              <a:pathLst>
                <a:path extrusionOk="0" h="703" w="2996">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35"/>
            <p:cNvSpPr/>
            <p:nvPr/>
          </p:nvSpPr>
          <p:spPr>
            <a:xfrm>
              <a:off x="6350325" y="4060025"/>
              <a:ext cx="263225" cy="113650"/>
            </a:xfrm>
            <a:custGeom>
              <a:rect b="b" l="l" r="r" t="t"/>
              <a:pathLst>
                <a:path extrusionOk="0" h="4546" w="10529">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35"/>
            <p:cNvSpPr/>
            <p:nvPr/>
          </p:nvSpPr>
          <p:spPr>
            <a:xfrm>
              <a:off x="6386375" y="4075675"/>
              <a:ext cx="210750" cy="90600"/>
            </a:xfrm>
            <a:custGeom>
              <a:rect b="b" l="l" r="r" t="t"/>
              <a:pathLst>
                <a:path extrusionOk="0" h="3624" w="843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35"/>
            <p:cNvSpPr/>
            <p:nvPr/>
          </p:nvSpPr>
          <p:spPr>
            <a:xfrm>
              <a:off x="6371575" y="4051650"/>
              <a:ext cx="240325" cy="130350"/>
            </a:xfrm>
            <a:custGeom>
              <a:rect b="b" l="l" r="r" t="t"/>
              <a:pathLst>
                <a:path extrusionOk="0" h="5214" w="9613">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35"/>
            <p:cNvSpPr/>
            <p:nvPr/>
          </p:nvSpPr>
          <p:spPr>
            <a:xfrm>
              <a:off x="6319825" y="3967450"/>
              <a:ext cx="358550" cy="155375"/>
            </a:xfrm>
            <a:custGeom>
              <a:rect b="b" l="l" r="r" t="t"/>
              <a:pathLst>
                <a:path extrusionOk="0" h="6215" w="14342">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35"/>
            <p:cNvSpPr/>
            <p:nvPr/>
          </p:nvSpPr>
          <p:spPr>
            <a:xfrm>
              <a:off x="6366950" y="3975850"/>
              <a:ext cx="291175" cy="139600"/>
            </a:xfrm>
            <a:custGeom>
              <a:rect b="b" l="l" r="r" t="t"/>
              <a:pathLst>
                <a:path extrusionOk="0" h="5584" w="11647">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35"/>
            <p:cNvSpPr/>
            <p:nvPr/>
          </p:nvSpPr>
          <p:spPr>
            <a:xfrm>
              <a:off x="6351250" y="3960150"/>
              <a:ext cx="321650" cy="170075"/>
            </a:xfrm>
            <a:custGeom>
              <a:rect b="b" l="l" r="r" t="t"/>
              <a:pathLst>
                <a:path extrusionOk="0" h="6803" w="12866">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35"/>
            <p:cNvSpPr/>
            <p:nvPr/>
          </p:nvSpPr>
          <p:spPr>
            <a:xfrm>
              <a:off x="6287475" y="3882150"/>
              <a:ext cx="392175" cy="169525"/>
            </a:xfrm>
            <a:custGeom>
              <a:rect b="b" l="l" r="r" t="t"/>
              <a:pathLst>
                <a:path extrusionOk="0" h="6781" w="15687">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35"/>
            <p:cNvSpPr/>
            <p:nvPr/>
          </p:nvSpPr>
          <p:spPr>
            <a:xfrm>
              <a:off x="6338300" y="3891750"/>
              <a:ext cx="320750" cy="152525"/>
            </a:xfrm>
            <a:custGeom>
              <a:rect b="b" l="l" r="r" t="t"/>
              <a:pathLst>
                <a:path extrusionOk="0" h="6101" w="1283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35"/>
            <p:cNvSpPr/>
            <p:nvPr/>
          </p:nvSpPr>
          <p:spPr>
            <a:xfrm>
              <a:off x="6323525" y="3874175"/>
              <a:ext cx="350300" cy="184875"/>
            </a:xfrm>
            <a:custGeom>
              <a:rect b="b" l="l" r="r" t="t"/>
              <a:pathLst>
                <a:path extrusionOk="0" h="7395" w="14012">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35"/>
            <p:cNvSpPr/>
            <p:nvPr/>
          </p:nvSpPr>
          <p:spPr>
            <a:xfrm>
              <a:off x="6297625" y="3803775"/>
              <a:ext cx="392475" cy="169325"/>
            </a:xfrm>
            <a:custGeom>
              <a:rect b="b" l="l" r="r" t="t"/>
              <a:pathLst>
                <a:path extrusionOk="0" h="6773" w="15699">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35"/>
            <p:cNvSpPr/>
            <p:nvPr/>
          </p:nvSpPr>
          <p:spPr>
            <a:xfrm>
              <a:off x="6341075" y="3803950"/>
              <a:ext cx="335525" cy="169150"/>
            </a:xfrm>
            <a:custGeom>
              <a:rect b="b" l="l" r="r" t="t"/>
              <a:pathLst>
                <a:path extrusionOk="0" h="6766" w="13421">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35"/>
            <p:cNvSpPr/>
            <p:nvPr/>
          </p:nvSpPr>
          <p:spPr>
            <a:xfrm>
              <a:off x="6333675" y="3795625"/>
              <a:ext cx="350325" cy="185800"/>
            </a:xfrm>
            <a:custGeom>
              <a:rect b="b" l="l" r="r" t="t"/>
              <a:pathLst>
                <a:path extrusionOk="0" h="7432" w="14013">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35"/>
            <p:cNvSpPr/>
            <p:nvPr/>
          </p:nvSpPr>
          <p:spPr>
            <a:xfrm>
              <a:off x="4942650" y="1866675"/>
              <a:ext cx="849425" cy="1047800"/>
            </a:xfrm>
            <a:custGeom>
              <a:rect b="b" l="l" r="r" t="t"/>
              <a:pathLst>
                <a:path extrusionOk="0" h="41912" w="33977">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35"/>
            <p:cNvSpPr/>
            <p:nvPr/>
          </p:nvSpPr>
          <p:spPr>
            <a:xfrm>
              <a:off x="4970400" y="1866675"/>
              <a:ext cx="695050" cy="401125"/>
            </a:xfrm>
            <a:custGeom>
              <a:rect b="b" l="l" r="r" t="t"/>
              <a:pathLst>
                <a:path extrusionOk="0" h="16045" w="27802">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35"/>
            <p:cNvSpPr/>
            <p:nvPr/>
          </p:nvSpPr>
          <p:spPr>
            <a:xfrm>
              <a:off x="4968550" y="2285850"/>
              <a:ext cx="823525" cy="628625"/>
            </a:xfrm>
            <a:custGeom>
              <a:rect b="b" l="l" r="r" t="t"/>
              <a:pathLst>
                <a:path extrusionOk="0" h="25145" w="32941">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35"/>
            <p:cNvSpPr/>
            <p:nvPr/>
          </p:nvSpPr>
          <p:spPr>
            <a:xfrm>
              <a:off x="4968550" y="2286300"/>
              <a:ext cx="823525" cy="628525"/>
            </a:xfrm>
            <a:custGeom>
              <a:rect b="b" l="l" r="r" t="t"/>
              <a:pathLst>
                <a:path extrusionOk="0" h="25141" w="32941">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35"/>
            <p:cNvSpPr/>
            <p:nvPr/>
          </p:nvSpPr>
          <p:spPr>
            <a:xfrm>
              <a:off x="5305900" y="2213275"/>
              <a:ext cx="281000" cy="281000"/>
            </a:xfrm>
            <a:custGeom>
              <a:rect b="b" l="l" r="r" t="t"/>
              <a:pathLst>
                <a:path extrusionOk="0" h="11240" w="1124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35"/>
            <p:cNvSpPr/>
            <p:nvPr/>
          </p:nvSpPr>
          <p:spPr>
            <a:xfrm>
              <a:off x="5305900" y="2213275"/>
              <a:ext cx="281000" cy="281000"/>
            </a:xfrm>
            <a:custGeom>
              <a:rect b="b" l="l" r="r" t="t"/>
              <a:pathLst>
                <a:path extrusionOk="0" h="11240" w="1124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35"/>
            <p:cNvSpPr/>
            <p:nvPr/>
          </p:nvSpPr>
          <p:spPr>
            <a:xfrm>
              <a:off x="4970400" y="1866675"/>
              <a:ext cx="695050" cy="401150"/>
            </a:xfrm>
            <a:custGeom>
              <a:rect b="b" l="l" r="r" t="t"/>
              <a:pathLst>
                <a:path extrusionOk="0" h="16046" w="27802">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35"/>
            <p:cNvSpPr/>
            <p:nvPr/>
          </p:nvSpPr>
          <p:spPr>
            <a:xfrm>
              <a:off x="5512925" y="2229900"/>
              <a:ext cx="9275" cy="5575"/>
            </a:xfrm>
            <a:custGeom>
              <a:rect b="b" l="l" r="r" t="t"/>
              <a:pathLst>
                <a:path extrusionOk="0" h="223" w="371">
                  <a:moveTo>
                    <a:pt x="371" y="223"/>
                  </a:moveTo>
                  <a:cubicBezTo>
                    <a:pt x="223" y="149"/>
                    <a:pt x="112" y="75"/>
                    <a:pt x="1" y="1"/>
                  </a:cubicBezTo>
                  <a:cubicBezTo>
                    <a:pt x="112" y="75"/>
                    <a:pt x="223" y="149"/>
                    <a:pt x="371" y="22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35"/>
            <p:cNvSpPr/>
            <p:nvPr/>
          </p:nvSpPr>
          <p:spPr>
            <a:xfrm>
              <a:off x="4953750" y="1859125"/>
              <a:ext cx="846650" cy="1063075"/>
            </a:xfrm>
            <a:custGeom>
              <a:rect b="b" l="l" r="r" t="t"/>
              <a:pathLst>
                <a:path extrusionOk="0" h="42523" w="33866">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35"/>
            <p:cNvSpPr/>
            <p:nvPr/>
          </p:nvSpPr>
          <p:spPr>
            <a:xfrm>
              <a:off x="4911225" y="2165200"/>
              <a:ext cx="287475" cy="288400"/>
            </a:xfrm>
            <a:custGeom>
              <a:rect b="b" l="l" r="r" t="t"/>
              <a:pathLst>
                <a:path extrusionOk="0" h="11536" w="11499">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35"/>
            <p:cNvSpPr/>
            <p:nvPr/>
          </p:nvSpPr>
          <p:spPr>
            <a:xfrm>
              <a:off x="4936200" y="2265950"/>
              <a:ext cx="262500" cy="187650"/>
            </a:xfrm>
            <a:custGeom>
              <a:rect b="b" l="l" r="r" t="t"/>
              <a:pathLst>
                <a:path extrusionOk="0" h="7506" w="1050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35"/>
            <p:cNvSpPr/>
            <p:nvPr/>
          </p:nvSpPr>
          <p:spPr>
            <a:xfrm>
              <a:off x="4902925" y="2157825"/>
              <a:ext cx="303175" cy="303175"/>
            </a:xfrm>
            <a:custGeom>
              <a:rect b="b" l="l" r="r" t="t"/>
              <a:pathLst>
                <a:path extrusionOk="0" h="12127" w="12127">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35"/>
            <p:cNvSpPr/>
            <p:nvPr/>
          </p:nvSpPr>
          <p:spPr>
            <a:xfrm>
              <a:off x="5304050" y="2165200"/>
              <a:ext cx="288400" cy="288400"/>
            </a:xfrm>
            <a:custGeom>
              <a:rect b="b" l="l" r="r" t="t"/>
              <a:pathLst>
                <a:path extrusionOk="0" h="11536" w="11536">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35"/>
            <p:cNvSpPr/>
            <p:nvPr/>
          </p:nvSpPr>
          <p:spPr>
            <a:xfrm>
              <a:off x="5318825" y="2264100"/>
              <a:ext cx="273625" cy="189500"/>
            </a:xfrm>
            <a:custGeom>
              <a:rect b="b" l="l" r="r" t="t"/>
              <a:pathLst>
                <a:path extrusionOk="0" h="7580" w="10945">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35"/>
            <p:cNvSpPr/>
            <p:nvPr/>
          </p:nvSpPr>
          <p:spPr>
            <a:xfrm>
              <a:off x="5296650" y="2157825"/>
              <a:ext cx="303200" cy="303175"/>
            </a:xfrm>
            <a:custGeom>
              <a:rect b="b" l="l" r="r" t="t"/>
              <a:pathLst>
                <a:path extrusionOk="0" h="12127" w="12128">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35"/>
            <p:cNvSpPr/>
            <p:nvPr/>
          </p:nvSpPr>
          <p:spPr>
            <a:xfrm>
              <a:off x="5190375" y="2221600"/>
              <a:ext cx="129400" cy="39075"/>
            </a:xfrm>
            <a:custGeom>
              <a:rect b="b" l="l" r="r" t="t"/>
              <a:pathLst>
                <a:path extrusionOk="0" h="1563" w="5176">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35"/>
            <p:cNvSpPr/>
            <p:nvPr/>
          </p:nvSpPr>
          <p:spPr>
            <a:xfrm>
              <a:off x="4993500" y="2059850"/>
              <a:ext cx="154375" cy="74650"/>
            </a:xfrm>
            <a:custGeom>
              <a:rect b="b" l="l" r="r" t="t"/>
              <a:pathLst>
                <a:path extrusionOk="0" h="2986" w="6175">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35"/>
            <p:cNvSpPr/>
            <p:nvPr/>
          </p:nvSpPr>
          <p:spPr>
            <a:xfrm>
              <a:off x="5316075" y="2049675"/>
              <a:ext cx="183025" cy="81200"/>
            </a:xfrm>
            <a:custGeom>
              <a:rect b="b" l="l" r="r" t="t"/>
              <a:pathLst>
                <a:path extrusionOk="0" h="3248" w="7321">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35"/>
            <p:cNvSpPr/>
            <p:nvPr/>
          </p:nvSpPr>
          <p:spPr>
            <a:xfrm>
              <a:off x="5148775" y="2298125"/>
              <a:ext cx="97075" cy="268425"/>
            </a:xfrm>
            <a:custGeom>
              <a:rect b="b" l="l" r="r" t="t"/>
              <a:pathLst>
                <a:path extrusionOk="0" h="10737" w="3883">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35"/>
            <p:cNvSpPr/>
            <p:nvPr/>
          </p:nvSpPr>
          <p:spPr>
            <a:xfrm>
              <a:off x="5215325" y="2589325"/>
              <a:ext cx="163625" cy="61150"/>
            </a:xfrm>
            <a:custGeom>
              <a:rect b="b" l="l" r="r" t="t"/>
              <a:pathLst>
                <a:path extrusionOk="0" h="2446" w="6545">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35"/>
            <p:cNvSpPr/>
            <p:nvPr/>
          </p:nvSpPr>
          <p:spPr>
            <a:xfrm>
              <a:off x="862950" y="4920450"/>
              <a:ext cx="1188625" cy="15750"/>
            </a:xfrm>
            <a:custGeom>
              <a:rect b="b" l="l" r="r" t="t"/>
              <a:pathLst>
                <a:path extrusionOk="0" h="630" w="47545">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35"/>
            <p:cNvSpPr/>
            <p:nvPr/>
          </p:nvSpPr>
          <p:spPr>
            <a:xfrm>
              <a:off x="2173575" y="4920450"/>
              <a:ext cx="4043675" cy="15750"/>
            </a:xfrm>
            <a:custGeom>
              <a:rect b="b" l="l" r="r" t="t"/>
              <a:pathLst>
                <a:path extrusionOk="0" h="630" w="161747">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35"/>
            <p:cNvSpPr/>
            <p:nvPr/>
          </p:nvSpPr>
          <p:spPr>
            <a:xfrm>
              <a:off x="6316125" y="4920450"/>
              <a:ext cx="159000" cy="15750"/>
            </a:xfrm>
            <a:custGeom>
              <a:rect b="b" l="l" r="r" t="t"/>
              <a:pathLst>
                <a:path extrusionOk="0" h="630" w="636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35"/>
            <p:cNvSpPr/>
            <p:nvPr/>
          </p:nvSpPr>
          <p:spPr>
            <a:xfrm>
              <a:off x="4014700" y="2706825"/>
              <a:ext cx="350325" cy="819850"/>
            </a:xfrm>
            <a:custGeom>
              <a:rect b="b" l="l" r="r" t="t"/>
              <a:pathLst>
                <a:path extrusionOk="0" h="32794" w="14013">
                  <a:moveTo>
                    <a:pt x="0" y="1"/>
                  </a:moveTo>
                  <a:lnTo>
                    <a:pt x="0" y="32794"/>
                  </a:lnTo>
                  <a:lnTo>
                    <a:pt x="14012" y="32794"/>
                  </a:lnTo>
                  <a:lnTo>
                    <a:pt x="140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35"/>
            <p:cNvSpPr/>
            <p:nvPr/>
          </p:nvSpPr>
          <p:spPr>
            <a:xfrm>
              <a:off x="1582025" y="1799200"/>
              <a:ext cx="1080500" cy="1727475"/>
            </a:xfrm>
            <a:custGeom>
              <a:rect b="b" l="l" r="r" t="t"/>
              <a:pathLst>
                <a:path extrusionOk="0" h="69099" w="43220">
                  <a:moveTo>
                    <a:pt x="1" y="1"/>
                  </a:moveTo>
                  <a:lnTo>
                    <a:pt x="1" y="67768"/>
                  </a:lnTo>
                  <a:cubicBezTo>
                    <a:pt x="1073" y="68175"/>
                    <a:pt x="2145" y="68618"/>
                    <a:pt x="3217" y="69099"/>
                  </a:cubicBezTo>
                  <a:lnTo>
                    <a:pt x="22738" y="69099"/>
                  </a:lnTo>
                  <a:cubicBezTo>
                    <a:pt x="30686" y="58747"/>
                    <a:pt x="31537" y="19188"/>
                    <a:pt x="432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35"/>
            <p:cNvSpPr/>
            <p:nvPr/>
          </p:nvSpPr>
          <p:spPr>
            <a:xfrm>
              <a:off x="1582025" y="1799200"/>
              <a:ext cx="2783000" cy="1727475"/>
            </a:xfrm>
            <a:custGeom>
              <a:rect b="b" l="l" r="r" t="t"/>
              <a:pathLst>
                <a:path extrusionOk="0" h="69099" w="11132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35"/>
            <p:cNvSpPr/>
            <p:nvPr/>
          </p:nvSpPr>
          <p:spPr>
            <a:xfrm>
              <a:off x="3977725" y="3502625"/>
              <a:ext cx="27750" cy="24050"/>
            </a:xfrm>
            <a:custGeom>
              <a:rect b="b" l="l" r="r" t="t"/>
              <a:pathLst>
                <a:path extrusionOk="0" h="962" w="1110">
                  <a:moveTo>
                    <a:pt x="1110" y="1"/>
                  </a:moveTo>
                  <a:cubicBezTo>
                    <a:pt x="740" y="333"/>
                    <a:pt x="370" y="629"/>
                    <a:pt x="1" y="962"/>
                  </a:cubicBezTo>
                  <a:lnTo>
                    <a:pt x="851" y="962"/>
                  </a:lnTo>
                  <a:cubicBezTo>
                    <a:pt x="925" y="629"/>
                    <a:pt x="999" y="333"/>
                    <a:pt x="11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35"/>
            <p:cNvSpPr/>
            <p:nvPr/>
          </p:nvSpPr>
          <p:spPr>
            <a:xfrm>
              <a:off x="3954625" y="3476750"/>
              <a:ext cx="57325" cy="49925"/>
            </a:xfrm>
            <a:custGeom>
              <a:rect b="b" l="l" r="r" t="t"/>
              <a:pathLst>
                <a:path extrusionOk="0" h="1997" w="2293">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35"/>
            <p:cNvSpPr/>
            <p:nvPr/>
          </p:nvSpPr>
          <p:spPr>
            <a:xfrm>
              <a:off x="3998975" y="2691125"/>
              <a:ext cx="366050" cy="835550"/>
            </a:xfrm>
            <a:custGeom>
              <a:rect b="b" l="l" r="r" t="t"/>
              <a:pathLst>
                <a:path extrusionOk="0" h="33422" w="14642">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35"/>
            <p:cNvSpPr/>
            <p:nvPr/>
          </p:nvSpPr>
          <p:spPr>
            <a:xfrm>
              <a:off x="1529350" y="1687375"/>
              <a:ext cx="2889275" cy="1951150"/>
            </a:xfrm>
            <a:custGeom>
              <a:rect b="b" l="l" r="r" t="t"/>
              <a:pathLst>
                <a:path extrusionOk="0" h="78046" w="115571">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35"/>
            <p:cNvSpPr/>
            <p:nvPr/>
          </p:nvSpPr>
          <p:spPr>
            <a:xfrm>
              <a:off x="1521025" y="1679050"/>
              <a:ext cx="2905000" cy="1966875"/>
            </a:xfrm>
            <a:custGeom>
              <a:rect b="b" l="l" r="r" t="t"/>
              <a:pathLst>
                <a:path extrusionOk="0" h="78675" w="11620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35"/>
            <p:cNvSpPr/>
            <p:nvPr/>
          </p:nvSpPr>
          <p:spPr>
            <a:xfrm>
              <a:off x="1634725" y="1846350"/>
              <a:ext cx="1974250" cy="154375"/>
            </a:xfrm>
            <a:custGeom>
              <a:rect b="b" l="l" r="r" t="t"/>
              <a:pathLst>
                <a:path extrusionOk="0" h="6175" w="7897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35"/>
            <p:cNvSpPr/>
            <p:nvPr/>
          </p:nvSpPr>
          <p:spPr>
            <a:xfrm>
              <a:off x="1626400" y="1838950"/>
              <a:ext cx="1989975" cy="170075"/>
            </a:xfrm>
            <a:custGeom>
              <a:rect b="b" l="l" r="r" t="t"/>
              <a:pathLst>
                <a:path extrusionOk="0" h="6803" w="79599">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35"/>
            <p:cNvSpPr/>
            <p:nvPr/>
          </p:nvSpPr>
          <p:spPr>
            <a:xfrm>
              <a:off x="1658750" y="2167975"/>
              <a:ext cx="421500" cy="15750"/>
            </a:xfrm>
            <a:custGeom>
              <a:rect b="b" l="l" r="r" t="t"/>
              <a:pathLst>
                <a:path extrusionOk="0" h="630" w="1686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35"/>
            <p:cNvSpPr/>
            <p:nvPr/>
          </p:nvSpPr>
          <p:spPr>
            <a:xfrm>
              <a:off x="1658750" y="2259475"/>
              <a:ext cx="421500" cy="15750"/>
            </a:xfrm>
            <a:custGeom>
              <a:rect b="b" l="l" r="r" t="t"/>
              <a:pathLst>
                <a:path extrusionOk="0" h="630" w="1686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35"/>
            <p:cNvSpPr/>
            <p:nvPr/>
          </p:nvSpPr>
          <p:spPr>
            <a:xfrm>
              <a:off x="1658750" y="2351000"/>
              <a:ext cx="421500" cy="15725"/>
            </a:xfrm>
            <a:custGeom>
              <a:rect b="b" l="l" r="r" t="t"/>
              <a:pathLst>
                <a:path extrusionOk="0" h="629" w="1686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35"/>
            <p:cNvSpPr/>
            <p:nvPr/>
          </p:nvSpPr>
          <p:spPr>
            <a:xfrm>
              <a:off x="1658750" y="2448025"/>
              <a:ext cx="421500" cy="15750"/>
            </a:xfrm>
            <a:custGeom>
              <a:rect b="b" l="l" r="r" t="t"/>
              <a:pathLst>
                <a:path extrusionOk="0" h="630" w="1686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35"/>
            <p:cNvSpPr/>
            <p:nvPr/>
          </p:nvSpPr>
          <p:spPr>
            <a:xfrm>
              <a:off x="2144000" y="2167975"/>
              <a:ext cx="421475" cy="15750"/>
            </a:xfrm>
            <a:custGeom>
              <a:rect b="b" l="l" r="r" t="t"/>
              <a:pathLst>
                <a:path extrusionOk="0" h="630" w="16859">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35"/>
            <p:cNvSpPr/>
            <p:nvPr/>
          </p:nvSpPr>
          <p:spPr>
            <a:xfrm>
              <a:off x="2144000" y="225947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35"/>
            <p:cNvSpPr/>
            <p:nvPr/>
          </p:nvSpPr>
          <p:spPr>
            <a:xfrm>
              <a:off x="2144000" y="2351000"/>
              <a:ext cx="421475" cy="15725"/>
            </a:xfrm>
            <a:custGeom>
              <a:rect b="b" l="l" r="r" t="t"/>
              <a:pathLst>
                <a:path extrusionOk="0" h="629" w="16859">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35"/>
            <p:cNvSpPr/>
            <p:nvPr/>
          </p:nvSpPr>
          <p:spPr>
            <a:xfrm>
              <a:off x="2144000" y="244802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35"/>
            <p:cNvSpPr/>
            <p:nvPr/>
          </p:nvSpPr>
          <p:spPr>
            <a:xfrm>
              <a:off x="2629225" y="2167975"/>
              <a:ext cx="421500" cy="15750"/>
            </a:xfrm>
            <a:custGeom>
              <a:rect b="b" l="l" r="r" t="t"/>
              <a:pathLst>
                <a:path extrusionOk="0" h="630" w="1686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35"/>
            <p:cNvSpPr/>
            <p:nvPr/>
          </p:nvSpPr>
          <p:spPr>
            <a:xfrm>
              <a:off x="2629225" y="2259475"/>
              <a:ext cx="421500" cy="15750"/>
            </a:xfrm>
            <a:custGeom>
              <a:rect b="b" l="l" r="r" t="t"/>
              <a:pathLst>
                <a:path extrusionOk="0" h="630" w="1686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35"/>
            <p:cNvSpPr/>
            <p:nvPr/>
          </p:nvSpPr>
          <p:spPr>
            <a:xfrm>
              <a:off x="2629225" y="2351000"/>
              <a:ext cx="421500" cy="15725"/>
            </a:xfrm>
            <a:custGeom>
              <a:rect b="b" l="l" r="r" t="t"/>
              <a:pathLst>
                <a:path extrusionOk="0" h="629" w="1686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35"/>
            <p:cNvSpPr/>
            <p:nvPr/>
          </p:nvSpPr>
          <p:spPr>
            <a:xfrm>
              <a:off x="2629225" y="2448025"/>
              <a:ext cx="421500" cy="15750"/>
            </a:xfrm>
            <a:custGeom>
              <a:rect b="b" l="l" r="r" t="t"/>
              <a:pathLst>
                <a:path extrusionOk="0" h="630" w="1686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35"/>
            <p:cNvSpPr/>
            <p:nvPr/>
          </p:nvSpPr>
          <p:spPr>
            <a:xfrm>
              <a:off x="3114475" y="2167975"/>
              <a:ext cx="421475" cy="15750"/>
            </a:xfrm>
            <a:custGeom>
              <a:rect b="b" l="l" r="r" t="t"/>
              <a:pathLst>
                <a:path extrusionOk="0" h="630" w="16859">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35"/>
            <p:cNvSpPr/>
            <p:nvPr/>
          </p:nvSpPr>
          <p:spPr>
            <a:xfrm>
              <a:off x="3114475" y="225947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35"/>
            <p:cNvSpPr/>
            <p:nvPr/>
          </p:nvSpPr>
          <p:spPr>
            <a:xfrm>
              <a:off x="3114475" y="2351000"/>
              <a:ext cx="421475" cy="15725"/>
            </a:xfrm>
            <a:custGeom>
              <a:rect b="b" l="l" r="r" t="t"/>
              <a:pathLst>
                <a:path extrusionOk="0" h="629" w="16859">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35"/>
            <p:cNvSpPr/>
            <p:nvPr/>
          </p:nvSpPr>
          <p:spPr>
            <a:xfrm>
              <a:off x="3114475" y="244802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35"/>
            <p:cNvSpPr/>
            <p:nvPr/>
          </p:nvSpPr>
          <p:spPr>
            <a:xfrm>
              <a:off x="1902750" y="2663150"/>
              <a:ext cx="1494575" cy="451550"/>
            </a:xfrm>
            <a:custGeom>
              <a:rect b="b" l="l" r="r" t="t"/>
              <a:pathLst>
                <a:path extrusionOk="0" h="18062" w="59783">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35"/>
            <p:cNvSpPr/>
            <p:nvPr/>
          </p:nvSpPr>
          <p:spPr>
            <a:xfrm>
              <a:off x="2210525" y="2716075"/>
              <a:ext cx="91525" cy="91525"/>
            </a:xfrm>
            <a:custGeom>
              <a:rect b="b" l="l" r="r" t="t"/>
              <a:pathLst>
                <a:path extrusionOk="0" h="3661" w="3661">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35"/>
            <p:cNvSpPr/>
            <p:nvPr/>
          </p:nvSpPr>
          <p:spPr>
            <a:xfrm>
              <a:off x="2203150" y="2708675"/>
              <a:ext cx="106300" cy="106325"/>
            </a:xfrm>
            <a:custGeom>
              <a:rect b="b" l="l" r="r" t="t"/>
              <a:pathLst>
                <a:path extrusionOk="0" h="4253" w="4252">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35"/>
            <p:cNvSpPr/>
            <p:nvPr/>
          </p:nvSpPr>
          <p:spPr>
            <a:xfrm>
              <a:off x="2679125" y="2748425"/>
              <a:ext cx="91550" cy="91525"/>
            </a:xfrm>
            <a:custGeom>
              <a:rect b="b" l="l" r="r" t="t"/>
              <a:pathLst>
                <a:path extrusionOk="0" h="3661" w="3662">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35"/>
            <p:cNvSpPr/>
            <p:nvPr/>
          </p:nvSpPr>
          <p:spPr>
            <a:xfrm>
              <a:off x="2671750" y="2741025"/>
              <a:ext cx="106300" cy="106325"/>
            </a:xfrm>
            <a:custGeom>
              <a:rect b="b" l="l" r="r" t="t"/>
              <a:pathLst>
                <a:path extrusionOk="0" h="4253" w="4252">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35"/>
            <p:cNvSpPr/>
            <p:nvPr/>
          </p:nvSpPr>
          <p:spPr>
            <a:xfrm>
              <a:off x="2998000" y="2989650"/>
              <a:ext cx="91525" cy="91525"/>
            </a:xfrm>
            <a:custGeom>
              <a:rect b="b" l="l" r="r" t="t"/>
              <a:pathLst>
                <a:path extrusionOk="0" h="3661" w="3661">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35"/>
            <p:cNvSpPr/>
            <p:nvPr/>
          </p:nvSpPr>
          <p:spPr>
            <a:xfrm>
              <a:off x="2990625" y="2982275"/>
              <a:ext cx="106300" cy="106300"/>
            </a:xfrm>
            <a:custGeom>
              <a:rect b="b" l="l" r="r" t="t"/>
              <a:pathLst>
                <a:path extrusionOk="0" h="4252" w="4252">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35"/>
            <p:cNvSpPr/>
            <p:nvPr/>
          </p:nvSpPr>
          <p:spPr>
            <a:xfrm>
              <a:off x="3336300" y="2625500"/>
              <a:ext cx="91525" cy="90600"/>
            </a:xfrm>
            <a:custGeom>
              <a:rect b="b" l="l" r="r" t="t"/>
              <a:pathLst>
                <a:path extrusionOk="0" h="3624" w="3661">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35"/>
            <p:cNvSpPr/>
            <p:nvPr/>
          </p:nvSpPr>
          <p:spPr>
            <a:xfrm>
              <a:off x="3328900" y="2617175"/>
              <a:ext cx="106300" cy="107250"/>
            </a:xfrm>
            <a:custGeom>
              <a:rect b="b" l="l" r="r" t="t"/>
              <a:pathLst>
                <a:path extrusionOk="0" h="4290" w="4252">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35"/>
            <p:cNvSpPr/>
            <p:nvPr/>
          </p:nvSpPr>
          <p:spPr>
            <a:xfrm>
              <a:off x="1865775" y="3060825"/>
              <a:ext cx="90600" cy="91525"/>
            </a:xfrm>
            <a:custGeom>
              <a:rect b="b" l="l" r="r" t="t"/>
              <a:pathLst>
                <a:path extrusionOk="0" h="3661" w="3624">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35"/>
            <p:cNvSpPr/>
            <p:nvPr/>
          </p:nvSpPr>
          <p:spPr>
            <a:xfrm>
              <a:off x="1857475" y="3053425"/>
              <a:ext cx="107225" cy="106325"/>
            </a:xfrm>
            <a:custGeom>
              <a:rect b="b" l="l" r="r" t="t"/>
              <a:pathLst>
                <a:path extrusionOk="0" h="4253" w="4289">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35"/>
            <p:cNvSpPr/>
            <p:nvPr/>
          </p:nvSpPr>
          <p:spPr>
            <a:xfrm>
              <a:off x="2464700" y="2931425"/>
              <a:ext cx="90600" cy="90600"/>
            </a:xfrm>
            <a:custGeom>
              <a:rect b="b" l="l" r="r" t="t"/>
              <a:pathLst>
                <a:path extrusionOk="0" h="3624" w="3624">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35"/>
            <p:cNvSpPr/>
            <p:nvPr/>
          </p:nvSpPr>
          <p:spPr>
            <a:xfrm>
              <a:off x="2456400" y="2923100"/>
              <a:ext cx="107225" cy="106325"/>
            </a:xfrm>
            <a:custGeom>
              <a:rect b="b" l="l" r="r" t="t"/>
              <a:pathLst>
                <a:path extrusionOk="0" h="4253" w="4289">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35"/>
            <p:cNvSpPr/>
            <p:nvPr/>
          </p:nvSpPr>
          <p:spPr>
            <a:xfrm>
              <a:off x="3707850" y="1843575"/>
              <a:ext cx="52700" cy="1651675"/>
            </a:xfrm>
            <a:custGeom>
              <a:rect b="b" l="l" r="r" t="t"/>
              <a:pathLst>
                <a:path extrusionOk="0" h="66067" w="2108">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35"/>
            <p:cNvSpPr/>
            <p:nvPr/>
          </p:nvSpPr>
          <p:spPr>
            <a:xfrm>
              <a:off x="3700450" y="1836175"/>
              <a:ext cx="67500" cy="1666475"/>
            </a:xfrm>
            <a:custGeom>
              <a:rect b="b" l="l" r="r" t="t"/>
              <a:pathLst>
                <a:path extrusionOk="0" h="66659" w="270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35"/>
            <p:cNvSpPr/>
            <p:nvPr/>
          </p:nvSpPr>
          <p:spPr>
            <a:xfrm>
              <a:off x="4015625" y="2157825"/>
              <a:ext cx="307800" cy="14800"/>
            </a:xfrm>
            <a:custGeom>
              <a:rect b="b" l="l" r="r" t="t"/>
              <a:pathLst>
                <a:path extrusionOk="0" h="592" w="12312">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35"/>
            <p:cNvSpPr/>
            <p:nvPr/>
          </p:nvSpPr>
          <p:spPr>
            <a:xfrm>
              <a:off x="3805825" y="2157825"/>
              <a:ext cx="118325" cy="14800"/>
            </a:xfrm>
            <a:custGeom>
              <a:rect b="b" l="l" r="r" t="t"/>
              <a:pathLst>
                <a:path extrusionOk="0" h="592" w="4733">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35"/>
            <p:cNvSpPr/>
            <p:nvPr/>
          </p:nvSpPr>
          <p:spPr>
            <a:xfrm>
              <a:off x="4256850" y="2234525"/>
              <a:ext cx="66575" cy="15750"/>
            </a:xfrm>
            <a:custGeom>
              <a:rect b="b" l="l" r="r" t="t"/>
              <a:pathLst>
                <a:path extrusionOk="0" h="630" w="2663">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35"/>
            <p:cNvSpPr/>
            <p:nvPr/>
          </p:nvSpPr>
          <p:spPr>
            <a:xfrm>
              <a:off x="4112675" y="2234525"/>
              <a:ext cx="118325" cy="15750"/>
            </a:xfrm>
            <a:custGeom>
              <a:rect b="b" l="l" r="r" t="t"/>
              <a:pathLst>
                <a:path extrusionOk="0" h="630" w="4733">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35"/>
            <p:cNvSpPr/>
            <p:nvPr/>
          </p:nvSpPr>
          <p:spPr>
            <a:xfrm>
              <a:off x="3805825" y="2234525"/>
              <a:ext cx="253275" cy="15750"/>
            </a:xfrm>
            <a:custGeom>
              <a:rect b="b" l="l" r="r" t="t"/>
              <a:pathLst>
                <a:path extrusionOk="0" h="630" w="10131">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35"/>
            <p:cNvSpPr/>
            <p:nvPr/>
          </p:nvSpPr>
          <p:spPr>
            <a:xfrm>
              <a:off x="4047975" y="2312175"/>
              <a:ext cx="275450" cy="15725"/>
            </a:xfrm>
            <a:custGeom>
              <a:rect b="b" l="l" r="r" t="t"/>
              <a:pathLst>
                <a:path extrusionOk="0" h="629" w="11018">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35"/>
            <p:cNvSpPr/>
            <p:nvPr/>
          </p:nvSpPr>
          <p:spPr>
            <a:xfrm>
              <a:off x="3805825" y="2312175"/>
              <a:ext cx="201500" cy="15725"/>
            </a:xfrm>
            <a:custGeom>
              <a:rect b="b" l="l" r="r" t="t"/>
              <a:pathLst>
                <a:path extrusionOk="0" h="629" w="806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35"/>
            <p:cNvSpPr/>
            <p:nvPr/>
          </p:nvSpPr>
          <p:spPr>
            <a:xfrm>
              <a:off x="4196775" y="2389800"/>
              <a:ext cx="126650" cy="14825"/>
            </a:xfrm>
            <a:custGeom>
              <a:rect b="b" l="l" r="r" t="t"/>
              <a:pathLst>
                <a:path extrusionOk="0" h="593" w="5066">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35"/>
            <p:cNvSpPr/>
            <p:nvPr/>
          </p:nvSpPr>
          <p:spPr>
            <a:xfrm>
              <a:off x="3917650" y="2389800"/>
              <a:ext cx="247725" cy="14825"/>
            </a:xfrm>
            <a:custGeom>
              <a:rect b="b" l="l" r="r" t="t"/>
              <a:pathLst>
                <a:path extrusionOk="0" h="593" w="9909">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35"/>
            <p:cNvSpPr/>
            <p:nvPr/>
          </p:nvSpPr>
          <p:spPr>
            <a:xfrm>
              <a:off x="3805825" y="2389800"/>
              <a:ext cx="75800" cy="14825"/>
            </a:xfrm>
            <a:custGeom>
              <a:rect b="b" l="l" r="r" t="t"/>
              <a:pathLst>
                <a:path extrusionOk="0" h="593" w="3032">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35"/>
            <p:cNvSpPr/>
            <p:nvPr/>
          </p:nvSpPr>
          <p:spPr>
            <a:xfrm>
              <a:off x="4015625" y="2457275"/>
              <a:ext cx="307800" cy="14825"/>
            </a:xfrm>
            <a:custGeom>
              <a:rect b="b" l="l" r="r" t="t"/>
              <a:pathLst>
                <a:path extrusionOk="0" h="593" w="12312">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35"/>
            <p:cNvSpPr/>
            <p:nvPr/>
          </p:nvSpPr>
          <p:spPr>
            <a:xfrm>
              <a:off x="3805825" y="2457275"/>
              <a:ext cx="118325" cy="14825"/>
            </a:xfrm>
            <a:custGeom>
              <a:rect b="b" l="l" r="r" t="t"/>
              <a:pathLst>
                <a:path extrusionOk="0" h="593" w="4733">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35"/>
            <p:cNvSpPr/>
            <p:nvPr/>
          </p:nvSpPr>
          <p:spPr>
            <a:xfrm>
              <a:off x="4256850" y="2534000"/>
              <a:ext cx="66575" cy="15725"/>
            </a:xfrm>
            <a:custGeom>
              <a:rect b="b" l="l" r="r" t="t"/>
              <a:pathLst>
                <a:path extrusionOk="0" h="629" w="2663">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35"/>
            <p:cNvSpPr/>
            <p:nvPr/>
          </p:nvSpPr>
          <p:spPr>
            <a:xfrm>
              <a:off x="4112675" y="2534000"/>
              <a:ext cx="118325" cy="15725"/>
            </a:xfrm>
            <a:custGeom>
              <a:rect b="b" l="l" r="r" t="t"/>
              <a:pathLst>
                <a:path extrusionOk="0" h="629" w="4733">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35"/>
            <p:cNvSpPr/>
            <p:nvPr/>
          </p:nvSpPr>
          <p:spPr>
            <a:xfrm>
              <a:off x="3805825" y="2534000"/>
              <a:ext cx="253275" cy="15725"/>
            </a:xfrm>
            <a:custGeom>
              <a:rect b="b" l="l" r="r" t="t"/>
              <a:pathLst>
                <a:path extrusionOk="0" h="629" w="10131">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35"/>
            <p:cNvSpPr/>
            <p:nvPr/>
          </p:nvSpPr>
          <p:spPr>
            <a:xfrm>
              <a:off x="4047975" y="2611625"/>
              <a:ext cx="275450" cy="15750"/>
            </a:xfrm>
            <a:custGeom>
              <a:rect b="b" l="l" r="r" t="t"/>
              <a:pathLst>
                <a:path extrusionOk="0" h="630" w="11018">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35"/>
            <p:cNvSpPr/>
            <p:nvPr/>
          </p:nvSpPr>
          <p:spPr>
            <a:xfrm>
              <a:off x="3805825" y="2611625"/>
              <a:ext cx="201500" cy="15750"/>
            </a:xfrm>
            <a:custGeom>
              <a:rect b="b" l="l" r="r" t="t"/>
              <a:pathLst>
                <a:path extrusionOk="0" h="630" w="806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35"/>
            <p:cNvSpPr/>
            <p:nvPr/>
          </p:nvSpPr>
          <p:spPr>
            <a:xfrm>
              <a:off x="4196775" y="2688350"/>
              <a:ext cx="126650" cy="15725"/>
            </a:xfrm>
            <a:custGeom>
              <a:rect b="b" l="l" r="r" t="t"/>
              <a:pathLst>
                <a:path extrusionOk="0" h="629" w="5066">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35"/>
            <p:cNvSpPr/>
            <p:nvPr/>
          </p:nvSpPr>
          <p:spPr>
            <a:xfrm>
              <a:off x="3917650" y="2688350"/>
              <a:ext cx="247725" cy="15725"/>
            </a:xfrm>
            <a:custGeom>
              <a:rect b="b" l="l" r="r" t="t"/>
              <a:pathLst>
                <a:path extrusionOk="0" h="629" w="9909">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35"/>
            <p:cNvSpPr/>
            <p:nvPr/>
          </p:nvSpPr>
          <p:spPr>
            <a:xfrm>
              <a:off x="3805825" y="2688350"/>
              <a:ext cx="75800" cy="15725"/>
            </a:xfrm>
            <a:custGeom>
              <a:rect b="b" l="l" r="r" t="t"/>
              <a:pathLst>
                <a:path extrusionOk="0" h="629" w="3032">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35"/>
            <p:cNvSpPr/>
            <p:nvPr/>
          </p:nvSpPr>
          <p:spPr>
            <a:xfrm>
              <a:off x="4015625" y="2756750"/>
              <a:ext cx="307800" cy="14800"/>
            </a:xfrm>
            <a:custGeom>
              <a:rect b="b" l="l" r="r" t="t"/>
              <a:pathLst>
                <a:path extrusionOk="0" h="592" w="12312">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35"/>
            <p:cNvSpPr/>
            <p:nvPr/>
          </p:nvSpPr>
          <p:spPr>
            <a:xfrm>
              <a:off x="3805825" y="2756750"/>
              <a:ext cx="118325" cy="14800"/>
            </a:xfrm>
            <a:custGeom>
              <a:rect b="b" l="l" r="r" t="t"/>
              <a:pathLst>
                <a:path extrusionOk="0" h="592" w="4733">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35"/>
            <p:cNvSpPr/>
            <p:nvPr/>
          </p:nvSpPr>
          <p:spPr>
            <a:xfrm>
              <a:off x="4256850" y="2833450"/>
              <a:ext cx="66575" cy="15750"/>
            </a:xfrm>
            <a:custGeom>
              <a:rect b="b" l="l" r="r" t="t"/>
              <a:pathLst>
                <a:path extrusionOk="0" h="630" w="2663">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35"/>
            <p:cNvSpPr/>
            <p:nvPr/>
          </p:nvSpPr>
          <p:spPr>
            <a:xfrm>
              <a:off x="4112675" y="2833450"/>
              <a:ext cx="118325" cy="15750"/>
            </a:xfrm>
            <a:custGeom>
              <a:rect b="b" l="l" r="r" t="t"/>
              <a:pathLst>
                <a:path extrusionOk="0" h="630" w="4733">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35"/>
            <p:cNvSpPr/>
            <p:nvPr/>
          </p:nvSpPr>
          <p:spPr>
            <a:xfrm>
              <a:off x="3805825" y="2833450"/>
              <a:ext cx="253275" cy="15750"/>
            </a:xfrm>
            <a:custGeom>
              <a:rect b="b" l="l" r="r" t="t"/>
              <a:pathLst>
                <a:path extrusionOk="0" h="630" w="10131">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35"/>
            <p:cNvSpPr/>
            <p:nvPr/>
          </p:nvSpPr>
          <p:spPr>
            <a:xfrm>
              <a:off x="4047975" y="2911100"/>
              <a:ext cx="275450" cy="15725"/>
            </a:xfrm>
            <a:custGeom>
              <a:rect b="b" l="l" r="r" t="t"/>
              <a:pathLst>
                <a:path extrusionOk="0" h="629" w="11018">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35"/>
            <p:cNvSpPr/>
            <p:nvPr/>
          </p:nvSpPr>
          <p:spPr>
            <a:xfrm>
              <a:off x="3805825" y="2911100"/>
              <a:ext cx="201500" cy="15725"/>
            </a:xfrm>
            <a:custGeom>
              <a:rect b="b" l="l" r="r" t="t"/>
              <a:pathLst>
                <a:path extrusionOk="0" h="629" w="806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35"/>
            <p:cNvSpPr/>
            <p:nvPr/>
          </p:nvSpPr>
          <p:spPr>
            <a:xfrm>
              <a:off x="4196775" y="2987800"/>
              <a:ext cx="126650" cy="15750"/>
            </a:xfrm>
            <a:custGeom>
              <a:rect b="b" l="l" r="r" t="t"/>
              <a:pathLst>
                <a:path extrusionOk="0" h="630" w="5066">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35"/>
            <p:cNvSpPr/>
            <p:nvPr/>
          </p:nvSpPr>
          <p:spPr>
            <a:xfrm>
              <a:off x="3917650" y="2987800"/>
              <a:ext cx="247725" cy="15750"/>
            </a:xfrm>
            <a:custGeom>
              <a:rect b="b" l="l" r="r" t="t"/>
              <a:pathLst>
                <a:path extrusionOk="0" h="630" w="9909">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35"/>
            <p:cNvSpPr/>
            <p:nvPr/>
          </p:nvSpPr>
          <p:spPr>
            <a:xfrm>
              <a:off x="3805825" y="2987800"/>
              <a:ext cx="75800" cy="15750"/>
            </a:xfrm>
            <a:custGeom>
              <a:rect b="b" l="l" r="r" t="t"/>
              <a:pathLst>
                <a:path extrusionOk="0" h="630" w="3032">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35"/>
            <p:cNvSpPr/>
            <p:nvPr/>
          </p:nvSpPr>
          <p:spPr>
            <a:xfrm>
              <a:off x="4015625" y="3056200"/>
              <a:ext cx="307800" cy="14825"/>
            </a:xfrm>
            <a:custGeom>
              <a:rect b="b" l="l" r="r" t="t"/>
              <a:pathLst>
                <a:path extrusionOk="0" h="593" w="12312">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35"/>
            <p:cNvSpPr/>
            <p:nvPr/>
          </p:nvSpPr>
          <p:spPr>
            <a:xfrm>
              <a:off x="3805825" y="3056200"/>
              <a:ext cx="118325" cy="14825"/>
            </a:xfrm>
            <a:custGeom>
              <a:rect b="b" l="l" r="r" t="t"/>
              <a:pathLst>
                <a:path extrusionOk="0" h="593" w="4733">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35"/>
            <p:cNvSpPr/>
            <p:nvPr/>
          </p:nvSpPr>
          <p:spPr>
            <a:xfrm>
              <a:off x="4256850" y="3132925"/>
              <a:ext cx="66575" cy="15725"/>
            </a:xfrm>
            <a:custGeom>
              <a:rect b="b" l="l" r="r" t="t"/>
              <a:pathLst>
                <a:path extrusionOk="0" h="629" w="2663">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35"/>
            <p:cNvSpPr/>
            <p:nvPr/>
          </p:nvSpPr>
          <p:spPr>
            <a:xfrm>
              <a:off x="4112675" y="3132925"/>
              <a:ext cx="118325" cy="15725"/>
            </a:xfrm>
            <a:custGeom>
              <a:rect b="b" l="l" r="r" t="t"/>
              <a:pathLst>
                <a:path extrusionOk="0" h="629" w="4733">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35"/>
            <p:cNvSpPr/>
            <p:nvPr/>
          </p:nvSpPr>
          <p:spPr>
            <a:xfrm>
              <a:off x="3805825" y="3132925"/>
              <a:ext cx="253275" cy="15725"/>
            </a:xfrm>
            <a:custGeom>
              <a:rect b="b" l="l" r="r" t="t"/>
              <a:pathLst>
                <a:path extrusionOk="0" h="629" w="10131">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35"/>
            <p:cNvSpPr/>
            <p:nvPr/>
          </p:nvSpPr>
          <p:spPr>
            <a:xfrm>
              <a:off x="4047975" y="3210550"/>
              <a:ext cx="275450" cy="14825"/>
            </a:xfrm>
            <a:custGeom>
              <a:rect b="b" l="l" r="r" t="t"/>
              <a:pathLst>
                <a:path extrusionOk="0" h="593" w="11018">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35"/>
            <p:cNvSpPr/>
            <p:nvPr/>
          </p:nvSpPr>
          <p:spPr>
            <a:xfrm>
              <a:off x="3805825" y="3210550"/>
              <a:ext cx="201500" cy="14825"/>
            </a:xfrm>
            <a:custGeom>
              <a:rect b="b" l="l" r="r" t="t"/>
              <a:pathLst>
                <a:path extrusionOk="0" h="593" w="806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35"/>
            <p:cNvSpPr/>
            <p:nvPr/>
          </p:nvSpPr>
          <p:spPr>
            <a:xfrm>
              <a:off x="4196775" y="3287275"/>
              <a:ext cx="126650" cy="15725"/>
            </a:xfrm>
            <a:custGeom>
              <a:rect b="b" l="l" r="r" t="t"/>
              <a:pathLst>
                <a:path extrusionOk="0" h="629" w="5066">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35"/>
            <p:cNvSpPr/>
            <p:nvPr/>
          </p:nvSpPr>
          <p:spPr>
            <a:xfrm>
              <a:off x="3917650" y="3287275"/>
              <a:ext cx="247725" cy="15725"/>
            </a:xfrm>
            <a:custGeom>
              <a:rect b="b" l="l" r="r" t="t"/>
              <a:pathLst>
                <a:path extrusionOk="0" h="629" w="9909">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35"/>
            <p:cNvSpPr/>
            <p:nvPr/>
          </p:nvSpPr>
          <p:spPr>
            <a:xfrm>
              <a:off x="3805825" y="3287275"/>
              <a:ext cx="75800" cy="15725"/>
            </a:xfrm>
            <a:custGeom>
              <a:rect b="b" l="l" r="r" t="t"/>
              <a:pathLst>
                <a:path extrusionOk="0" h="629" w="3032">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35"/>
            <p:cNvSpPr/>
            <p:nvPr/>
          </p:nvSpPr>
          <p:spPr>
            <a:xfrm>
              <a:off x="1700350" y="3333475"/>
              <a:ext cx="69325" cy="154400"/>
            </a:xfrm>
            <a:custGeom>
              <a:rect b="b" l="l" r="r" t="t"/>
              <a:pathLst>
                <a:path extrusionOk="0" h="6176" w="2773">
                  <a:moveTo>
                    <a:pt x="0" y="1"/>
                  </a:moveTo>
                  <a:lnTo>
                    <a:pt x="0" y="6175"/>
                  </a:lnTo>
                  <a:lnTo>
                    <a:pt x="2773" y="6175"/>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35"/>
            <p:cNvSpPr/>
            <p:nvPr/>
          </p:nvSpPr>
          <p:spPr>
            <a:xfrm>
              <a:off x="1838975" y="3401875"/>
              <a:ext cx="69350" cy="86000"/>
            </a:xfrm>
            <a:custGeom>
              <a:rect b="b" l="l" r="r" t="t"/>
              <a:pathLst>
                <a:path extrusionOk="0" h="3440" w="2774">
                  <a:moveTo>
                    <a:pt x="1" y="1"/>
                  </a:moveTo>
                  <a:lnTo>
                    <a:pt x="1" y="3439"/>
                  </a:lnTo>
                  <a:lnTo>
                    <a:pt x="2774" y="3439"/>
                  </a:lnTo>
                  <a:lnTo>
                    <a:pt x="27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35"/>
            <p:cNvSpPr/>
            <p:nvPr/>
          </p:nvSpPr>
          <p:spPr>
            <a:xfrm>
              <a:off x="1977625" y="3441625"/>
              <a:ext cx="69350" cy="46250"/>
            </a:xfrm>
            <a:custGeom>
              <a:rect b="b" l="l" r="r" t="t"/>
              <a:pathLst>
                <a:path extrusionOk="0" h="1850" w="2774">
                  <a:moveTo>
                    <a:pt x="0" y="0"/>
                  </a:moveTo>
                  <a:lnTo>
                    <a:pt x="0" y="1849"/>
                  </a:lnTo>
                  <a:lnTo>
                    <a:pt x="2773" y="1849"/>
                  </a:lnTo>
                  <a:lnTo>
                    <a:pt x="27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35"/>
            <p:cNvSpPr/>
            <p:nvPr/>
          </p:nvSpPr>
          <p:spPr>
            <a:xfrm>
              <a:off x="2116250" y="3378775"/>
              <a:ext cx="69350" cy="109100"/>
            </a:xfrm>
            <a:custGeom>
              <a:rect b="b" l="l" r="r" t="t"/>
              <a:pathLst>
                <a:path extrusionOk="0" h="4364" w="2774">
                  <a:moveTo>
                    <a:pt x="1" y="0"/>
                  </a:moveTo>
                  <a:lnTo>
                    <a:pt x="1" y="4363"/>
                  </a:lnTo>
                  <a:lnTo>
                    <a:pt x="2774" y="4363"/>
                  </a:lnTo>
                  <a:lnTo>
                    <a:pt x="2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35"/>
            <p:cNvSpPr/>
            <p:nvPr/>
          </p:nvSpPr>
          <p:spPr>
            <a:xfrm>
              <a:off x="2254900" y="3418525"/>
              <a:ext cx="69350" cy="69350"/>
            </a:xfrm>
            <a:custGeom>
              <a:rect b="b" l="l" r="r" t="t"/>
              <a:pathLst>
                <a:path extrusionOk="0" h="2774" w="2774">
                  <a:moveTo>
                    <a:pt x="0" y="0"/>
                  </a:moveTo>
                  <a:lnTo>
                    <a:pt x="0" y="2773"/>
                  </a:lnTo>
                  <a:lnTo>
                    <a:pt x="2773" y="2773"/>
                  </a:lnTo>
                  <a:lnTo>
                    <a:pt x="27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35"/>
            <p:cNvSpPr/>
            <p:nvPr/>
          </p:nvSpPr>
          <p:spPr>
            <a:xfrm>
              <a:off x="2393550" y="3373225"/>
              <a:ext cx="69325" cy="114650"/>
            </a:xfrm>
            <a:custGeom>
              <a:rect b="b" l="l" r="r" t="t"/>
              <a:pathLst>
                <a:path extrusionOk="0" h="4586" w="2773">
                  <a:moveTo>
                    <a:pt x="0" y="1"/>
                  </a:moveTo>
                  <a:lnTo>
                    <a:pt x="0" y="4585"/>
                  </a:lnTo>
                  <a:lnTo>
                    <a:pt x="2773" y="4585"/>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35"/>
            <p:cNvSpPr/>
            <p:nvPr/>
          </p:nvSpPr>
          <p:spPr>
            <a:xfrm>
              <a:off x="2532175" y="3468425"/>
              <a:ext cx="69350" cy="19450"/>
            </a:xfrm>
            <a:custGeom>
              <a:rect b="b" l="l" r="r" t="t"/>
              <a:pathLst>
                <a:path extrusionOk="0" h="778" w="2774">
                  <a:moveTo>
                    <a:pt x="1" y="1"/>
                  </a:moveTo>
                  <a:lnTo>
                    <a:pt x="1" y="777"/>
                  </a:lnTo>
                  <a:lnTo>
                    <a:pt x="2773" y="777"/>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35"/>
            <p:cNvSpPr/>
            <p:nvPr/>
          </p:nvSpPr>
          <p:spPr>
            <a:xfrm>
              <a:off x="2670825" y="3333475"/>
              <a:ext cx="69350" cy="154400"/>
            </a:xfrm>
            <a:custGeom>
              <a:rect b="b" l="l" r="r" t="t"/>
              <a:pathLst>
                <a:path extrusionOk="0" h="6176" w="2774">
                  <a:moveTo>
                    <a:pt x="0" y="1"/>
                  </a:moveTo>
                  <a:lnTo>
                    <a:pt x="0" y="6175"/>
                  </a:lnTo>
                  <a:lnTo>
                    <a:pt x="2773" y="6175"/>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35"/>
            <p:cNvSpPr/>
            <p:nvPr/>
          </p:nvSpPr>
          <p:spPr>
            <a:xfrm>
              <a:off x="2809450" y="3431450"/>
              <a:ext cx="69350" cy="56425"/>
            </a:xfrm>
            <a:custGeom>
              <a:rect b="b" l="l" r="r" t="t"/>
              <a:pathLst>
                <a:path extrusionOk="0" h="2257" w="2774">
                  <a:moveTo>
                    <a:pt x="1" y="1"/>
                  </a:moveTo>
                  <a:lnTo>
                    <a:pt x="1" y="2256"/>
                  </a:lnTo>
                  <a:lnTo>
                    <a:pt x="2774" y="2256"/>
                  </a:lnTo>
                  <a:lnTo>
                    <a:pt x="27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35"/>
            <p:cNvSpPr/>
            <p:nvPr/>
          </p:nvSpPr>
          <p:spPr>
            <a:xfrm>
              <a:off x="2948100" y="3465650"/>
              <a:ext cx="69350" cy="22225"/>
            </a:xfrm>
            <a:custGeom>
              <a:rect b="b" l="l" r="r" t="t"/>
              <a:pathLst>
                <a:path extrusionOk="0" h="889" w="2774">
                  <a:moveTo>
                    <a:pt x="0" y="1"/>
                  </a:moveTo>
                  <a:lnTo>
                    <a:pt x="0" y="888"/>
                  </a:lnTo>
                  <a:lnTo>
                    <a:pt x="2773" y="888"/>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35"/>
            <p:cNvSpPr/>
            <p:nvPr/>
          </p:nvSpPr>
          <p:spPr>
            <a:xfrm>
              <a:off x="3086750" y="3437000"/>
              <a:ext cx="69325" cy="50875"/>
            </a:xfrm>
            <a:custGeom>
              <a:rect b="b" l="l" r="r" t="t"/>
              <a:pathLst>
                <a:path extrusionOk="0" h="2035" w="2773">
                  <a:moveTo>
                    <a:pt x="0" y="1"/>
                  </a:moveTo>
                  <a:lnTo>
                    <a:pt x="0" y="2034"/>
                  </a:lnTo>
                  <a:lnTo>
                    <a:pt x="2773" y="2034"/>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35"/>
            <p:cNvSpPr/>
            <p:nvPr/>
          </p:nvSpPr>
          <p:spPr>
            <a:xfrm>
              <a:off x="3225375" y="3333475"/>
              <a:ext cx="69350" cy="154400"/>
            </a:xfrm>
            <a:custGeom>
              <a:rect b="b" l="l" r="r" t="t"/>
              <a:pathLst>
                <a:path extrusionOk="0" h="6176" w="2774">
                  <a:moveTo>
                    <a:pt x="1" y="1"/>
                  </a:moveTo>
                  <a:lnTo>
                    <a:pt x="1" y="6175"/>
                  </a:lnTo>
                  <a:lnTo>
                    <a:pt x="2773" y="6175"/>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35"/>
            <p:cNvSpPr/>
            <p:nvPr/>
          </p:nvSpPr>
          <p:spPr>
            <a:xfrm>
              <a:off x="3364025" y="3364900"/>
              <a:ext cx="69325" cy="122975"/>
            </a:xfrm>
            <a:custGeom>
              <a:rect b="b" l="l" r="r" t="t"/>
              <a:pathLst>
                <a:path extrusionOk="0" h="4919" w="2773">
                  <a:moveTo>
                    <a:pt x="0" y="1"/>
                  </a:moveTo>
                  <a:lnTo>
                    <a:pt x="0" y="4918"/>
                  </a:lnTo>
                  <a:lnTo>
                    <a:pt x="2773" y="4918"/>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35"/>
            <p:cNvSpPr/>
            <p:nvPr/>
          </p:nvSpPr>
          <p:spPr>
            <a:xfrm>
              <a:off x="3502650" y="3386175"/>
              <a:ext cx="69350" cy="101700"/>
            </a:xfrm>
            <a:custGeom>
              <a:rect b="b" l="l" r="r" t="t"/>
              <a:pathLst>
                <a:path extrusionOk="0" h="4068" w="2774">
                  <a:moveTo>
                    <a:pt x="1" y="0"/>
                  </a:moveTo>
                  <a:lnTo>
                    <a:pt x="1" y="4067"/>
                  </a:lnTo>
                  <a:lnTo>
                    <a:pt x="2774" y="4067"/>
                  </a:lnTo>
                  <a:lnTo>
                    <a:pt x="2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35"/>
            <p:cNvSpPr/>
            <p:nvPr/>
          </p:nvSpPr>
          <p:spPr>
            <a:xfrm>
              <a:off x="3855725" y="1244650"/>
              <a:ext cx="170100" cy="822625"/>
            </a:xfrm>
            <a:custGeom>
              <a:rect b="b" l="l" r="r" t="t"/>
              <a:pathLst>
                <a:path extrusionOk="0" h="32905" w="6804">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35"/>
            <p:cNvSpPr/>
            <p:nvPr/>
          </p:nvSpPr>
          <p:spPr>
            <a:xfrm>
              <a:off x="4130225" y="1239100"/>
              <a:ext cx="302275" cy="14800"/>
            </a:xfrm>
            <a:custGeom>
              <a:rect b="b" l="l" r="r" t="t"/>
              <a:pathLst>
                <a:path extrusionOk="0" h="592" w="12091">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35"/>
            <p:cNvSpPr/>
            <p:nvPr/>
          </p:nvSpPr>
          <p:spPr>
            <a:xfrm>
              <a:off x="4130225" y="1330600"/>
              <a:ext cx="302275" cy="15725"/>
            </a:xfrm>
            <a:custGeom>
              <a:rect b="b" l="l" r="r" t="t"/>
              <a:pathLst>
                <a:path extrusionOk="0" h="629" w="12091">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35"/>
            <p:cNvSpPr/>
            <p:nvPr/>
          </p:nvSpPr>
          <p:spPr>
            <a:xfrm>
              <a:off x="4130225" y="1422100"/>
              <a:ext cx="302275" cy="15725"/>
            </a:xfrm>
            <a:custGeom>
              <a:rect b="b" l="l" r="r" t="t"/>
              <a:pathLst>
                <a:path extrusionOk="0" h="629" w="12091">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35"/>
            <p:cNvSpPr/>
            <p:nvPr/>
          </p:nvSpPr>
          <p:spPr>
            <a:xfrm>
              <a:off x="1709575" y="4545200"/>
              <a:ext cx="317975" cy="15750"/>
            </a:xfrm>
            <a:custGeom>
              <a:rect b="b" l="l" r="r" t="t"/>
              <a:pathLst>
                <a:path extrusionOk="0" h="630" w="12719">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35"/>
            <p:cNvSpPr/>
            <p:nvPr/>
          </p:nvSpPr>
          <p:spPr>
            <a:xfrm>
              <a:off x="1709575" y="4631150"/>
              <a:ext cx="317975" cy="15750"/>
            </a:xfrm>
            <a:custGeom>
              <a:rect b="b" l="l" r="r" t="t"/>
              <a:pathLst>
                <a:path extrusionOk="0" h="630" w="12719">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35"/>
            <p:cNvSpPr/>
            <p:nvPr/>
          </p:nvSpPr>
          <p:spPr>
            <a:xfrm>
              <a:off x="1709575" y="4717125"/>
              <a:ext cx="317975" cy="15725"/>
            </a:xfrm>
            <a:custGeom>
              <a:rect b="b" l="l" r="r" t="t"/>
              <a:pathLst>
                <a:path extrusionOk="0" h="629" w="12719">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35"/>
            <p:cNvSpPr/>
            <p:nvPr/>
          </p:nvSpPr>
          <p:spPr>
            <a:xfrm>
              <a:off x="1709575" y="4803075"/>
              <a:ext cx="317975" cy="14800"/>
            </a:xfrm>
            <a:custGeom>
              <a:rect b="b" l="l" r="r" t="t"/>
              <a:pathLst>
                <a:path extrusionOk="0" h="592" w="12719">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35"/>
            <p:cNvSpPr/>
            <p:nvPr/>
          </p:nvSpPr>
          <p:spPr>
            <a:xfrm>
              <a:off x="2163400" y="3753100"/>
              <a:ext cx="949250" cy="949250"/>
            </a:xfrm>
            <a:custGeom>
              <a:rect b="b" l="l" r="r" t="t"/>
              <a:pathLst>
                <a:path extrusionOk="0" h="37970" w="3797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35"/>
            <p:cNvSpPr/>
            <p:nvPr/>
          </p:nvSpPr>
          <p:spPr>
            <a:xfrm>
              <a:off x="2155075" y="3744775"/>
              <a:ext cx="965875" cy="965900"/>
            </a:xfrm>
            <a:custGeom>
              <a:rect b="b" l="l" r="r" t="t"/>
              <a:pathLst>
                <a:path extrusionOk="0" h="38636" w="38635">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35"/>
            <p:cNvSpPr/>
            <p:nvPr/>
          </p:nvSpPr>
          <p:spPr>
            <a:xfrm>
              <a:off x="2283550" y="3873250"/>
              <a:ext cx="708950" cy="708950"/>
            </a:xfrm>
            <a:custGeom>
              <a:rect b="b" l="l" r="r" t="t"/>
              <a:pathLst>
                <a:path extrusionOk="0" h="28358" w="28358">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35"/>
            <p:cNvSpPr/>
            <p:nvPr/>
          </p:nvSpPr>
          <p:spPr>
            <a:xfrm>
              <a:off x="2275225" y="3864950"/>
              <a:ext cx="725575" cy="725575"/>
            </a:xfrm>
            <a:custGeom>
              <a:rect b="b" l="l" r="r" t="t"/>
              <a:pathLst>
                <a:path extrusionOk="0" h="29023" w="29023">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35"/>
            <p:cNvSpPr/>
            <p:nvPr/>
          </p:nvSpPr>
          <p:spPr>
            <a:xfrm>
              <a:off x="2413875" y="4003575"/>
              <a:ext cx="448300" cy="448300"/>
            </a:xfrm>
            <a:custGeom>
              <a:rect b="b" l="l" r="r" t="t"/>
              <a:pathLst>
                <a:path extrusionOk="0" h="17932" w="17932">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35"/>
            <p:cNvSpPr/>
            <p:nvPr/>
          </p:nvSpPr>
          <p:spPr>
            <a:xfrm>
              <a:off x="2406475" y="3996175"/>
              <a:ext cx="463075" cy="463100"/>
            </a:xfrm>
            <a:custGeom>
              <a:rect b="b" l="l" r="r" t="t"/>
              <a:pathLst>
                <a:path extrusionOk="0" h="18524" w="18523">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35"/>
            <p:cNvSpPr/>
            <p:nvPr/>
          </p:nvSpPr>
          <p:spPr>
            <a:xfrm>
              <a:off x="1636575" y="3993425"/>
              <a:ext cx="469550" cy="468625"/>
            </a:xfrm>
            <a:custGeom>
              <a:rect b="b" l="l" r="r" t="t"/>
              <a:pathLst>
                <a:path extrusionOk="0" h="18745" w="18782">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35"/>
            <p:cNvSpPr/>
            <p:nvPr/>
          </p:nvSpPr>
          <p:spPr>
            <a:xfrm>
              <a:off x="1629175" y="3985100"/>
              <a:ext cx="484325" cy="485250"/>
            </a:xfrm>
            <a:custGeom>
              <a:rect b="b" l="l" r="r" t="t"/>
              <a:pathLst>
                <a:path extrusionOk="0" h="19410" w="19373">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35"/>
            <p:cNvSpPr/>
            <p:nvPr/>
          </p:nvSpPr>
          <p:spPr>
            <a:xfrm>
              <a:off x="1740075" y="4096925"/>
              <a:ext cx="262525" cy="262525"/>
            </a:xfrm>
            <a:custGeom>
              <a:rect b="b" l="l" r="r" t="t"/>
              <a:pathLst>
                <a:path extrusionOk="0" h="10501" w="10501">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35"/>
            <p:cNvSpPr/>
            <p:nvPr/>
          </p:nvSpPr>
          <p:spPr>
            <a:xfrm>
              <a:off x="1732700" y="4088600"/>
              <a:ext cx="277300" cy="278250"/>
            </a:xfrm>
            <a:custGeom>
              <a:rect b="b" l="l" r="r" t="t"/>
              <a:pathLst>
                <a:path extrusionOk="0" h="11130" w="11092">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35"/>
            <p:cNvSpPr/>
            <p:nvPr/>
          </p:nvSpPr>
          <p:spPr>
            <a:xfrm>
              <a:off x="1304750" y="4090450"/>
              <a:ext cx="274525" cy="274550"/>
            </a:xfrm>
            <a:custGeom>
              <a:rect b="b" l="l" r="r" t="t"/>
              <a:pathLst>
                <a:path extrusionOk="0" h="10982" w="10981">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35"/>
            <p:cNvSpPr/>
            <p:nvPr/>
          </p:nvSpPr>
          <p:spPr>
            <a:xfrm>
              <a:off x="1297350" y="4083075"/>
              <a:ext cx="290250" cy="289300"/>
            </a:xfrm>
            <a:custGeom>
              <a:rect b="b" l="l" r="r" t="t"/>
              <a:pathLst>
                <a:path extrusionOk="0" h="11572" w="1161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35"/>
            <p:cNvSpPr/>
            <p:nvPr/>
          </p:nvSpPr>
          <p:spPr>
            <a:xfrm>
              <a:off x="1364825" y="4150550"/>
              <a:ext cx="154375" cy="154375"/>
            </a:xfrm>
            <a:custGeom>
              <a:rect b="b" l="l" r="r" t="t"/>
              <a:pathLst>
                <a:path extrusionOk="0" h="6175" w="6175">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35"/>
            <p:cNvSpPr/>
            <p:nvPr/>
          </p:nvSpPr>
          <p:spPr>
            <a:xfrm>
              <a:off x="1357450" y="4143150"/>
              <a:ext cx="169150" cy="169150"/>
            </a:xfrm>
            <a:custGeom>
              <a:rect b="b" l="l" r="r" t="t"/>
              <a:pathLst>
                <a:path extrusionOk="0" h="6766" w="6766">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35"/>
            <p:cNvSpPr/>
            <p:nvPr/>
          </p:nvSpPr>
          <p:spPr>
            <a:xfrm>
              <a:off x="1150400" y="4228175"/>
              <a:ext cx="1488100" cy="25"/>
            </a:xfrm>
            <a:custGeom>
              <a:rect b="b" l="l" r="r" t="t"/>
              <a:pathLst>
                <a:path extrusionOk="0" h="1" w="59524">
                  <a:moveTo>
                    <a:pt x="59523" y="1"/>
                  </a:moveTo>
                  <a:lnTo>
                    <a:pt x="1" y="1"/>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35"/>
            <p:cNvSpPr/>
            <p:nvPr/>
          </p:nvSpPr>
          <p:spPr>
            <a:xfrm>
              <a:off x="1143000" y="4219850"/>
              <a:ext cx="1502900" cy="15750"/>
            </a:xfrm>
            <a:custGeom>
              <a:rect b="b" l="l" r="r" t="t"/>
              <a:pathLst>
                <a:path extrusionOk="0" h="630" w="60116">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35"/>
            <p:cNvSpPr/>
            <p:nvPr/>
          </p:nvSpPr>
          <p:spPr>
            <a:xfrm>
              <a:off x="2662500" y="939625"/>
              <a:ext cx="943700" cy="739450"/>
            </a:xfrm>
            <a:custGeom>
              <a:rect b="b" l="l" r="r" t="t"/>
              <a:pathLst>
                <a:path extrusionOk="0" h="29578" w="37748">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35"/>
            <p:cNvSpPr/>
            <p:nvPr/>
          </p:nvSpPr>
          <p:spPr>
            <a:xfrm>
              <a:off x="2752150" y="1489575"/>
              <a:ext cx="854050" cy="189500"/>
            </a:xfrm>
            <a:custGeom>
              <a:rect b="b" l="l" r="r" t="t"/>
              <a:pathLst>
                <a:path extrusionOk="0" h="7580" w="34162">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35"/>
            <p:cNvSpPr/>
            <p:nvPr/>
          </p:nvSpPr>
          <p:spPr>
            <a:xfrm>
              <a:off x="2662500" y="1694750"/>
              <a:ext cx="943700" cy="74900"/>
            </a:xfrm>
            <a:custGeom>
              <a:rect b="b" l="l" r="r" t="t"/>
              <a:pathLst>
                <a:path extrusionOk="0" h="2996" w="37748">
                  <a:moveTo>
                    <a:pt x="1" y="1"/>
                  </a:moveTo>
                  <a:lnTo>
                    <a:pt x="1" y="2995"/>
                  </a:lnTo>
                  <a:lnTo>
                    <a:pt x="37747" y="2995"/>
                  </a:lnTo>
                  <a:lnTo>
                    <a:pt x="377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35"/>
            <p:cNvSpPr/>
            <p:nvPr/>
          </p:nvSpPr>
          <p:spPr>
            <a:xfrm>
              <a:off x="2662500" y="1679050"/>
              <a:ext cx="943700" cy="15725"/>
            </a:xfrm>
            <a:custGeom>
              <a:rect b="b" l="l" r="r" t="t"/>
              <a:pathLst>
                <a:path extrusionOk="0" h="629" w="37748">
                  <a:moveTo>
                    <a:pt x="1" y="0"/>
                  </a:moveTo>
                  <a:lnTo>
                    <a:pt x="1" y="629"/>
                  </a:lnTo>
                  <a:lnTo>
                    <a:pt x="37747" y="629"/>
                  </a:lnTo>
                  <a:lnTo>
                    <a:pt x="3774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35"/>
            <p:cNvSpPr/>
            <p:nvPr/>
          </p:nvSpPr>
          <p:spPr>
            <a:xfrm>
              <a:off x="2655100" y="932250"/>
              <a:ext cx="959425" cy="844800"/>
            </a:xfrm>
            <a:custGeom>
              <a:rect b="b" l="l" r="r" t="t"/>
              <a:pathLst>
                <a:path extrusionOk="0" h="33792" w="38377">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35"/>
            <p:cNvSpPr/>
            <p:nvPr/>
          </p:nvSpPr>
          <p:spPr>
            <a:xfrm>
              <a:off x="2662500" y="939625"/>
              <a:ext cx="943700" cy="141450"/>
            </a:xfrm>
            <a:custGeom>
              <a:rect b="b" l="l" r="r" t="t"/>
              <a:pathLst>
                <a:path extrusionOk="0" h="5658" w="37748">
                  <a:moveTo>
                    <a:pt x="1" y="1"/>
                  </a:moveTo>
                  <a:lnTo>
                    <a:pt x="1" y="5657"/>
                  </a:lnTo>
                  <a:lnTo>
                    <a:pt x="37747" y="5657"/>
                  </a:lnTo>
                  <a:lnTo>
                    <a:pt x="377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35"/>
            <p:cNvSpPr/>
            <p:nvPr/>
          </p:nvSpPr>
          <p:spPr>
            <a:xfrm>
              <a:off x="2655100" y="932250"/>
              <a:ext cx="959425" cy="156225"/>
            </a:xfrm>
            <a:custGeom>
              <a:rect b="b" l="l" r="r" t="t"/>
              <a:pathLst>
                <a:path extrusionOk="0" h="6249" w="38377">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35"/>
            <p:cNvSpPr/>
            <p:nvPr/>
          </p:nvSpPr>
          <p:spPr>
            <a:xfrm>
              <a:off x="2942550" y="1191950"/>
              <a:ext cx="389150" cy="389150"/>
            </a:xfrm>
            <a:custGeom>
              <a:rect b="b" l="l" r="r" t="t"/>
              <a:pathLst>
                <a:path extrusionOk="0" h="15566" w="15566">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35"/>
            <p:cNvSpPr/>
            <p:nvPr/>
          </p:nvSpPr>
          <p:spPr>
            <a:xfrm>
              <a:off x="2935150" y="1183650"/>
              <a:ext cx="404850" cy="404850"/>
            </a:xfrm>
            <a:custGeom>
              <a:rect b="b" l="l" r="r" t="t"/>
              <a:pathLst>
                <a:path extrusionOk="0" h="16194" w="16194">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35"/>
            <p:cNvSpPr/>
            <p:nvPr/>
          </p:nvSpPr>
          <p:spPr>
            <a:xfrm>
              <a:off x="3046075" y="1257575"/>
              <a:ext cx="228325" cy="263450"/>
            </a:xfrm>
            <a:custGeom>
              <a:rect b="b" l="l" r="r" t="t"/>
              <a:pathLst>
                <a:path extrusionOk="0" h="10538" w="9133">
                  <a:moveTo>
                    <a:pt x="0" y="1"/>
                  </a:moveTo>
                  <a:lnTo>
                    <a:pt x="0" y="10537"/>
                  </a:lnTo>
                  <a:lnTo>
                    <a:pt x="9132" y="5288"/>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35"/>
            <p:cNvSpPr/>
            <p:nvPr/>
          </p:nvSpPr>
          <p:spPr>
            <a:xfrm>
              <a:off x="3038675" y="1250425"/>
              <a:ext cx="243100" cy="278675"/>
            </a:xfrm>
            <a:custGeom>
              <a:rect b="b" l="l" r="r" t="t"/>
              <a:pathLst>
                <a:path extrusionOk="0" h="11147" w="9724">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6" name="Google Shape;2336;p35"/>
          <p:cNvGrpSpPr/>
          <p:nvPr/>
        </p:nvGrpSpPr>
        <p:grpSpPr>
          <a:xfrm>
            <a:off x="4974122" y="183423"/>
            <a:ext cx="635100" cy="734640"/>
            <a:chOff x="731647" y="573573"/>
            <a:chExt cx="635100" cy="734640"/>
          </a:xfrm>
        </p:grpSpPr>
        <p:grpSp>
          <p:nvGrpSpPr>
            <p:cNvPr id="2337" name="Google Shape;2337;p35"/>
            <p:cNvGrpSpPr/>
            <p:nvPr/>
          </p:nvGrpSpPr>
          <p:grpSpPr>
            <a:xfrm>
              <a:off x="731647" y="573573"/>
              <a:ext cx="635100" cy="635100"/>
              <a:chOff x="917231" y="750460"/>
              <a:chExt cx="635100" cy="635100"/>
            </a:xfrm>
          </p:grpSpPr>
          <p:sp>
            <p:nvSpPr>
              <p:cNvPr id="2338" name="Google Shape;2338;p35"/>
              <p:cNvSpPr/>
              <p:nvPr/>
            </p:nvSpPr>
            <p:spPr>
              <a:xfrm>
                <a:off x="917231" y="750460"/>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35"/>
              <p:cNvSpPr/>
              <p:nvPr/>
            </p:nvSpPr>
            <p:spPr>
              <a:xfrm>
                <a:off x="1001943" y="835185"/>
                <a:ext cx="465600" cy="4656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0" name="Google Shape;2340;p35"/>
            <p:cNvGrpSpPr/>
            <p:nvPr/>
          </p:nvGrpSpPr>
          <p:grpSpPr>
            <a:xfrm>
              <a:off x="961679" y="1281213"/>
              <a:ext cx="175013" cy="27000"/>
              <a:chOff x="5662375" y="212375"/>
              <a:chExt cx="175013" cy="27000"/>
            </a:xfrm>
          </p:grpSpPr>
          <p:sp>
            <p:nvSpPr>
              <p:cNvPr id="2341" name="Google Shape;2341;p3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42" name="Google Shape;2342;p3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43" name="Google Shape;2343;p3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grpSp>
        <p:nvGrpSpPr>
          <p:cNvPr id="2344" name="Google Shape;2344;p35"/>
          <p:cNvGrpSpPr/>
          <p:nvPr/>
        </p:nvGrpSpPr>
        <p:grpSpPr>
          <a:xfrm>
            <a:off x="4974122" y="1147060"/>
            <a:ext cx="635100" cy="733490"/>
            <a:chOff x="731647" y="1650460"/>
            <a:chExt cx="635100" cy="733490"/>
          </a:xfrm>
        </p:grpSpPr>
        <p:grpSp>
          <p:nvGrpSpPr>
            <p:cNvPr id="2345" name="Google Shape;2345;p35"/>
            <p:cNvGrpSpPr/>
            <p:nvPr/>
          </p:nvGrpSpPr>
          <p:grpSpPr>
            <a:xfrm>
              <a:off x="731647" y="1650460"/>
              <a:ext cx="635100" cy="635100"/>
              <a:chOff x="917231" y="1827973"/>
              <a:chExt cx="635100" cy="635100"/>
            </a:xfrm>
          </p:grpSpPr>
          <p:sp>
            <p:nvSpPr>
              <p:cNvPr id="2346" name="Google Shape;2346;p35"/>
              <p:cNvSpPr/>
              <p:nvPr/>
            </p:nvSpPr>
            <p:spPr>
              <a:xfrm>
                <a:off x="917231" y="1827973"/>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35"/>
              <p:cNvSpPr/>
              <p:nvPr/>
            </p:nvSpPr>
            <p:spPr>
              <a:xfrm>
                <a:off x="1001931" y="1912710"/>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8" name="Google Shape;2348;p35"/>
            <p:cNvGrpSpPr/>
            <p:nvPr/>
          </p:nvGrpSpPr>
          <p:grpSpPr>
            <a:xfrm>
              <a:off x="961679" y="2356951"/>
              <a:ext cx="175013" cy="27000"/>
              <a:chOff x="5662375" y="212375"/>
              <a:chExt cx="175013" cy="27000"/>
            </a:xfrm>
          </p:grpSpPr>
          <p:sp>
            <p:nvSpPr>
              <p:cNvPr id="2349" name="Google Shape;2349;p3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50" name="Google Shape;2350;p3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51" name="Google Shape;2351;p3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grpSp>
        <p:nvGrpSpPr>
          <p:cNvPr id="2352" name="Google Shape;2352;p35"/>
          <p:cNvGrpSpPr/>
          <p:nvPr/>
        </p:nvGrpSpPr>
        <p:grpSpPr>
          <a:xfrm>
            <a:off x="4974122" y="2090552"/>
            <a:ext cx="635100" cy="734984"/>
            <a:chOff x="731647" y="2728277"/>
            <a:chExt cx="635100" cy="734984"/>
          </a:xfrm>
        </p:grpSpPr>
        <p:grpSp>
          <p:nvGrpSpPr>
            <p:cNvPr id="2353" name="Google Shape;2353;p35"/>
            <p:cNvGrpSpPr/>
            <p:nvPr/>
          </p:nvGrpSpPr>
          <p:grpSpPr>
            <a:xfrm>
              <a:off x="731647" y="2728277"/>
              <a:ext cx="635100" cy="635100"/>
              <a:chOff x="917231" y="2905502"/>
              <a:chExt cx="635100" cy="635100"/>
            </a:xfrm>
          </p:grpSpPr>
          <p:sp>
            <p:nvSpPr>
              <p:cNvPr id="2354" name="Google Shape;2354;p35"/>
              <p:cNvSpPr/>
              <p:nvPr/>
            </p:nvSpPr>
            <p:spPr>
              <a:xfrm>
                <a:off x="917231" y="2905502"/>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35"/>
              <p:cNvSpPr/>
              <p:nvPr/>
            </p:nvSpPr>
            <p:spPr>
              <a:xfrm>
                <a:off x="1001931" y="2990252"/>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6" name="Google Shape;2356;p35"/>
            <p:cNvGrpSpPr/>
            <p:nvPr/>
          </p:nvGrpSpPr>
          <p:grpSpPr>
            <a:xfrm>
              <a:off x="961679" y="3436260"/>
              <a:ext cx="175013" cy="27000"/>
              <a:chOff x="5662375" y="212375"/>
              <a:chExt cx="175013" cy="27000"/>
            </a:xfrm>
          </p:grpSpPr>
          <p:sp>
            <p:nvSpPr>
              <p:cNvPr id="2357" name="Google Shape;2357;p3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58" name="Google Shape;2358;p3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59" name="Google Shape;2359;p3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grpSp>
        <p:nvGrpSpPr>
          <p:cNvPr id="2360" name="Google Shape;2360;p35"/>
          <p:cNvGrpSpPr/>
          <p:nvPr/>
        </p:nvGrpSpPr>
        <p:grpSpPr>
          <a:xfrm>
            <a:off x="4974122" y="3035525"/>
            <a:ext cx="635100" cy="734704"/>
            <a:chOff x="731647" y="3806675"/>
            <a:chExt cx="635100" cy="734704"/>
          </a:xfrm>
        </p:grpSpPr>
        <p:grpSp>
          <p:nvGrpSpPr>
            <p:cNvPr id="2361" name="Google Shape;2361;p35"/>
            <p:cNvGrpSpPr/>
            <p:nvPr/>
          </p:nvGrpSpPr>
          <p:grpSpPr>
            <a:xfrm>
              <a:off x="731647" y="3806675"/>
              <a:ext cx="635100" cy="635100"/>
              <a:chOff x="917231" y="3983097"/>
              <a:chExt cx="635100" cy="635100"/>
            </a:xfrm>
          </p:grpSpPr>
          <p:sp>
            <p:nvSpPr>
              <p:cNvPr id="2362" name="Google Shape;2362;p35"/>
              <p:cNvSpPr/>
              <p:nvPr/>
            </p:nvSpPr>
            <p:spPr>
              <a:xfrm>
                <a:off x="917231" y="3983097"/>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35"/>
              <p:cNvSpPr/>
              <p:nvPr/>
            </p:nvSpPr>
            <p:spPr>
              <a:xfrm>
                <a:off x="1001931" y="4067797"/>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4" name="Google Shape;2364;p35"/>
            <p:cNvGrpSpPr/>
            <p:nvPr/>
          </p:nvGrpSpPr>
          <p:grpSpPr>
            <a:xfrm>
              <a:off x="961679" y="4514379"/>
              <a:ext cx="175013" cy="27000"/>
              <a:chOff x="5662375" y="212375"/>
              <a:chExt cx="175013" cy="27000"/>
            </a:xfrm>
          </p:grpSpPr>
          <p:sp>
            <p:nvSpPr>
              <p:cNvPr id="2365" name="Google Shape;2365;p3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66" name="Google Shape;2366;p3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67" name="Google Shape;2367;p3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sp>
        <p:nvSpPr>
          <p:cNvPr id="2368" name="Google Shape;2368;p35"/>
          <p:cNvSpPr txBox="1"/>
          <p:nvPr>
            <p:ph type="title"/>
          </p:nvPr>
        </p:nvSpPr>
        <p:spPr>
          <a:xfrm>
            <a:off x="373375" y="603425"/>
            <a:ext cx="4105800" cy="57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Montserrat"/>
                <a:ea typeface="Montserrat"/>
                <a:cs typeface="Montserrat"/>
                <a:sym typeface="Montserrat"/>
              </a:rPr>
              <a:t>Table of Contents</a:t>
            </a:r>
            <a:endParaRPr b="1" sz="3000">
              <a:latin typeface="Montserrat"/>
              <a:ea typeface="Montserrat"/>
              <a:cs typeface="Montserrat"/>
              <a:sym typeface="Montserrat"/>
            </a:endParaRPr>
          </a:p>
        </p:txBody>
      </p:sp>
      <p:sp>
        <p:nvSpPr>
          <p:cNvPr id="2369" name="Google Shape;2369;p35"/>
          <p:cNvSpPr txBox="1"/>
          <p:nvPr>
            <p:ph idx="2" type="subTitle"/>
          </p:nvPr>
        </p:nvSpPr>
        <p:spPr>
          <a:xfrm>
            <a:off x="5906674" y="359650"/>
            <a:ext cx="28908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Lato"/>
                <a:ea typeface="Lato"/>
                <a:cs typeface="Lato"/>
                <a:sym typeface="Lato"/>
              </a:rPr>
              <a:t>Describe Problem and Goals Project</a:t>
            </a:r>
            <a:endParaRPr sz="1500">
              <a:latin typeface="Lato"/>
              <a:ea typeface="Lato"/>
              <a:cs typeface="Lato"/>
              <a:sym typeface="Lato"/>
            </a:endParaRPr>
          </a:p>
        </p:txBody>
      </p:sp>
      <p:sp>
        <p:nvSpPr>
          <p:cNvPr id="2370" name="Google Shape;2370;p35"/>
          <p:cNvSpPr txBox="1"/>
          <p:nvPr>
            <p:ph idx="1" type="subTitle"/>
          </p:nvPr>
        </p:nvSpPr>
        <p:spPr>
          <a:xfrm>
            <a:off x="5906683" y="76193"/>
            <a:ext cx="26151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700">
                <a:latin typeface="Montserrat"/>
                <a:ea typeface="Montserrat"/>
                <a:cs typeface="Montserrat"/>
                <a:sym typeface="Montserrat"/>
              </a:rPr>
              <a:t>Problem Formulation</a:t>
            </a:r>
            <a:endParaRPr b="1" sz="1700">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700">
              <a:latin typeface="Montserrat"/>
              <a:ea typeface="Montserrat"/>
              <a:cs typeface="Montserrat"/>
              <a:sym typeface="Montserrat"/>
            </a:endParaRPr>
          </a:p>
        </p:txBody>
      </p:sp>
      <p:sp>
        <p:nvSpPr>
          <p:cNvPr id="2371" name="Google Shape;2371;p35"/>
          <p:cNvSpPr txBox="1"/>
          <p:nvPr>
            <p:ph idx="9" type="title"/>
          </p:nvPr>
        </p:nvSpPr>
        <p:spPr>
          <a:xfrm>
            <a:off x="5056291" y="332226"/>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372" name="Google Shape;2372;p35"/>
          <p:cNvSpPr txBox="1"/>
          <p:nvPr>
            <p:ph idx="13" type="title"/>
          </p:nvPr>
        </p:nvSpPr>
        <p:spPr>
          <a:xfrm>
            <a:off x="5056291" y="1297968"/>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373" name="Google Shape;2373;p35"/>
          <p:cNvSpPr txBox="1"/>
          <p:nvPr>
            <p:ph idx="14" type="title"/>
          </p:nvPr>
        </p:nvSpPr>
        <p:spPr>
          <a:xfrm>
            <a:off x="5056291" y="2242635"/>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374" name="Google Shape;2374;p35"/>
          <p:cNvSpPr txBox="1"/>
          <p:nvPr>
            <p:ph idx="15" type="title"/>
          </p:nvPr>
        </p:nvSpPr>
        <p:spPr>
          <a:xfrm>
            <a:off x="5056291" y="3188202"/>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2375" name="Google Shape;2375;p35"/>
          <p:cNvGrpSpPr/>
          <p:nvPr/>
        </p:nvGrpSpPr>
        <p:grpSpPr>
          <a:xfrm>
            <a:off x="4981747" y="3980225"/>
            <a:ext cx="635100" cy="734704"/>
            <a:chOff x="731647" y="3806675"/>
            <a:chExt cx="635100" cy="734704"/>
          </a:xfrm>
        </p:grpSpPr>
        <p:grpSp>
          <p:nvGrpSpPr>
            <p:cNvPr id="2376" name="Google Shape;2376;p35"/>
            <p:cNvGrpSpPr/>
            <p:nvPr/>
          </p:nvGrpSpPr>
          <p:grpSpPr>
            <a:xfrm>
              <a:off x="731647" y="3806675"/>
              <a:ext cx="635100" cy="635100"/>
              <a:chOff x="917231" y="3983097"/>
              <a:chExt cx="635100" cy="635100"/>
            </a:xfrm>
          </p:grpSpPr>
          <p:sp>
            <p:nvSpPr>
              <p:cNvPr id="2377" name="Google Shape;2377;p35"/>
              <p:cNvSpPr/>
              <p:nvPr/>
            </p:nvSpPr>
            <p:spPr>
              <a:xfrm>
                <a:off x="917231" y="3983097"/>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35"/>
              <p:cNvSpPr/>
              <p:nvPr/>
            </p:nvSpPr>
            <p:spPr>
              <a:xfrm>
                <a:off x="1001931" y="4067797"/>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9" name="Google Shape;2379;p35"/>
            <p:cNvGrpSpPr/>
            <p:nvPr/>
          </p:nvGrpSpPr>
          <p:grpSpPr>
            <a:xfrm>
              <a:off x="961679" y="4514379"/>
              <a:ext cx="175013" cy="27000"/>
              <a:chOff x="5662375" y="212375"/>
              <a:chExt cx="175013" cy="27000"/>
            </a:xfrm>
          </p:grpSpPr>
          <p:sp>
            <p:nvSpPr>
              <p:cNvPr id="2380" name="Google Shape;2380;p3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81" name="Google Shape;2381;p3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82" name="Google Shape;2382;p3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sp>
        <p:nvSpPr>
          <p:cNvPr id="2383" name="Google Shape;2383;p35"/>
          <p:cNvSpPr txBox="1"/>
          <p:nvPr>
            <p:ph idx="15" type="title"/>
          </p:nvPr>
        </p:nvSpPr>
        <p:spPr>
          <a:xfrm>
            <a:off x="5063916" y="4132902"/>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384" name="Google Shape;2384;p35"/>
          <p:cNvSpPr txBox="1"/>
          <p:nvPr>
            <p:ph idx="2" type="subTitle"/>
          </p:nvPr>
        </p:nvSpPr>
        <p:spPr>
          <a:xfrm>
            <a:off x="5906675" y="1379351"/>
            <a:ext cx="2890800" cy="3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Lato"/>
                <a:ea typeface="Lato"/>
                <a:cs typeface="Lato"/>
                <a:sym typeface="Lato"/>
              </a:rPr>
              <a:t>Explain Feature from dataset</a:t>
            </a:r>
            <a:endParaRPr sz="1500">
              <a:latin typeface="Lato"/>
              <a:ea typeface="Lato"/>
              <a:cs typeface="Lato"/>
              <a:sym typeface="Lato"/>
            </a:endParaRPr>
          </a:p>
        </p:txBody>
      </p:sp>
      <p:sp>
        <p:nvSpPr>
          <p:cNvPr id="2385" name="Google Shape;2385;p35"/>
          <p:cNvSpPr txBox="1"/>
          <p:nvPr>
            <p:ph idx="1" type="subTitle"/>
          </p:nvPr>
        </p:nvSpPr>
        <p:spPr>
          <a:xfrm>
            <a:off x="5906683" y="1095893"/>
            <a:ext cx="26151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700">
                <a:latin typeface="Montserrat"/>
                <a:ea typeface="Montserrat"/>
                <a:cs typeface="Montserrat"/>
                <a:sym typeface="Montserrat"/>
              </a:rPr>
              <a:t>Data Understanding</a:t>
            </a:r>
            <a:endParaRPr b="1" sz="1700">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700">
              <a:latin typeface="Montserrat"/>
              <a:ea typeface="Montserrat"/>
              <a:cs typeface="Montserrat"/>
              <a:sym typeface="Montserrat"/>
            </a:endParaRPr>
          </a:p>
        </p:txBody>
      </p:sp>
      <p:sp>
        <p:nvSpPr>
          <p:cNvPr id="2386" name="Google Shape;2386;p35"/>
          <p:cNvSpPr txBox="1"/>
          <p:nvPr>
            <p:ph idx="2" type="subTitle"/>
          </p:nvPr>
        </p:nvSpPr>
        <p:spPr>
          <a:xfrm>
            <a:off x="5906761" y="2270053"/>
            <a:ext cx="28908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Lato"/>
                <a:ea typeface="Lato"/>
                <a:cs typeface="Lato"/>
                <a:sym typeface="Lato"/>
              </a:rPr>
              <a:t>Make Dataset Ready for Modeling</a:t>
            </a:r>
            <a:endParaRPr sz="1500">
              <a:latin typeface="Lato"/>
              <a:ea typeface="Lato"/>
              <a:cs typeface="Lato"/>
              <a:sym typeface="Lato"/>
            </a:endParaRPr>
          </a:p>
        </p:txBody>
      </p:sp>
      <p:sp>
        <p:nvSpPr>
          <p:cNvPr id="2387" name="Google Shape;2387;p35"/>
          <p:cNvSpPr txBox="1"/>
          <p:nvPr>
            <p:ph idx="1" type="subTitle"/>
          </p:nvPr>
        </p:nvSpPr>
        <p:spPr>
          <a:xfrm>
            <a:off x="5906596" y="1986593"/>
            <a:ext cx="26151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700">
                <a:latin typeface="Montserrat"/>
                <a:ea typeface="Montserrat"/>
                <a:cs typeface="Montserrat"/>
                <a:sym typeface="Montserrat"/>
              </a:rPr>
              <a:t>Data Preprocessing</a:t>
            </a:r>
            <a:endParaRPr b="1" sz="1700">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700">
              <a:latin typeface="Montserrat"/>
              <a:ea typeface="Montserrat"/>
              <a:cs typeface="Montserrat"/>
              <a:sym typeface="Montserrat"/>
            </a:endParaRPr>
          </a:p>
        </p:txBody>
      </p:sp>
      <p:sp>
        <p:nvSpPr>
          <p:cNvPr id="2388" name="Google Shape;2388;p35"/>
          <p:cNvSpPr txBox="1"/>
          <p:nvPr>
            <p:ph idx="2" type="subTitle"/>
          </p:nvPr>
        </p:nvSpPr>
        <p:spPr>
          <a:xfrm>
            <a:off x="5906836" y="3215629"/>
            <a:ext cx="28908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Lato"/>
                <a:ea typeface="Lato"/>
                <a:cs typeface="Lato"/>
                <a:sym typeface="Lato"/>
              </a:rPr>
              <a:t>Train Many Model for Choice Best Model to Clustering</a:t>
            </a:r>
            <a:endParaRPr sz="1500">
              <a:latin typeface="Lato"/>
              <a:ea typeface="Lato"/>
              <a:cs typeface="Lato"/>
              <a:sym typeface="Lato"/>
            </a:endParaRPr>
          </a:p>
        </p:txBody>
      </p:sp>
      <p:sp>
        <p:nvSpPr>
          <p:cNvPr id="2389" name="Google Shape;2389;p35"/>
          <p:cNvSpPr txBox="1"/>
          <p:nvPr>
            <p:ph idx="1" type="subTitle"/>
          </p:nvPr>
        </p:nvSpPr>
        <p:spPr>
          <a:xfrm>
            <a:off x="5906671" y="2932168"/>
            <a:ext cx="26151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700">
                <a:latin typeface="Montserrat"/>
                <a:ea typeface="Montserrat"/>
                <a:cs typeface="Montserrat"/>
                <a:sym typeface="Montserrat"/>
              </a:rPr>
              <a:t>Modeling</a:t>
            </a:r>
            <a:endParaRPr b="1" sz="1700">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700">
              <a:latin typeface="Montserrat"/>
              <a:ea typeface="Montserrat"/>
              <a:cs typeface="Montserrat"/>
              <a:sym typeface="Montserrat"/>
            </a:endParaRPr>
          </a:p>
        </p:txBody>
      </p:sp>
      <p:sp>
        <p:nvSpPr>
          <p:cNvPr id="2390" name="Google Shape;2390;p35"/>
          <p:cNvSpPr txBox="1"/>
          <p:nvPr>
            <p:ph idx="2" type="subTitle"/>
          </p:nvPr>
        </p:nvSpPr>
        <p:spPr>
          <a:xfrm>
            <a:off x="5908489" y="4425649"/>
            <a:ext cx="32355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Lato"/>
                <a:ea typeface="Lato"/>
                <a:cs typeface="Lato"/>
                <a:sym typeface="Lato"/>
              </a:rPr>
              <a:t>Trait to each Cluster and Recommendation for next project</a:t>
            </a:r>
            <a:endParaRPr sz="1500">
              <a:latin typeface="Lato"/>
              <a:ea typeface="Lato"/>
              <a:cs typeface="Lato"/>
              <a:sym typeface="Lato"/>
            </a:endParaRPr>
          </a:p>
        </p:txBody>
      </p:sp>
      <p:sp>
        <p:nvSpPr>
          <p:cNvPr id="2391" name="Google Shape;2391;p35"/>
          <p:cNvSpPr txBox="1"/>
          <p:nvPr>
            <p:ph idx="1" type="subTitle"/>
          </p:nvPr>
        </p:nvSpPr>
        <p:spPr>
          <a:xfrm>
            <a:off x="5908324" y="3837400"/>
            <a:ext cx="26151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700">
                <a:latin typeface="Montserrat"/>
                <a:ea typeface="Montserrat"/>
                <a:cs typeface="Montserrat"/>
                <a:sym typeface="Montserrat"/>
              </a:rPr>
              <a:t>Conclusion and Recommendation</a:t>
            </a:r>
            <a:endParaRPr b="1" sz="1700">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700">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3" name="Shape 3493"/>
        <p:cNvGrpSpPr/>
        <p:nvPr/>
      </p:nvGrpSpPr>
      <p:grpSpPr>
        <a:xfrm>
          <a:off x="0" y="0"/>
          <a:ext cx="0" cy="0"/>
          <a:chOff x="0" y="0"/>
          <a:chExt cx="0" cy="0"/>
        </a:xfrm>
      </p:grpSpPr>
      <p:pic>
        <p:nvPicPr>
          <p:cNvPr id="3494" name="Google Shape;3494;p62"/>
          <p:cNvPicPr preferRelativeResize="0"/>
          <p:nvPr/>
        </p:nvPicPr>
        <p:blipFill>
          <a:blip r:embed="rId3">
            <a:alphaModFix/>
          </a:blip>
          <a:stretch>
            <a:fillRect/>
          </a:stretch>
        </p:blipFill>
        <p:spPr>
          <a:xfrm>
            <a:off x="6616016" y="4646876"/>
            <a:ext cx="2351035" cy="393925"/>
          </a:xfrm>
          <a:prstGeom prst="rect">
            <a:avLst/>
          </a:prstGeom>
          <a:noFill/>
          <a:ln>
            <a:noFill/>
          </a:ln>
        </p:spPr>
      </p:pic>
      <p:sp>
        <p:nvSpPr>
          <p:cNvPr id="3495" name="Google Shape;3495;p62"/>
          <p:cNvSpPr txBox="1"/>
          <p:nvPr>
            <p:ph type="title"/>
          </p:nvPr>
        </p:nvSpPr>
        <p:spPr>
          <a:xfrm>
            <a:off x="2208675" y="1639350"/>
            <a:ext cx="5292900" cy="15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500">
                <a:latin typeface="Montserrat"/>
                <a:ea typeface="Montserrat"/>
                <a:cs typeface="Montserrat"/>
                <a:sym typeface="Montserrat"/>
              </a:rPr>
              <a:t>Model for Clustering</a:t>
            </a:r>
            <a:endParaRPr b="1" sz="4500">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9" name="Shape 3499"/>
        <p:cNvGrpSpPr/>
        <p:nvPr/>
      </p:nvGrpSpPr>
      <p:grpSpPr>
        <a:xfrm>
          <a:off x="0" y="0"/>
          <a:ext cx="0" cy="0"/>
          <a:chOff x="0" y="0"/>
          <a:chExt cx="0" cy="0"/>
        </a:xfrm>
      </p:grpSpPr>
      <p:sp>
        <p:nvSpPr>
          <p:cNvPr id="3500" name="Google Shape;3500;p63"/>
          <p:cNvSpPr txBox="1"/>
          <p:nvPr/>
        </p:nvSpPr>
        <p:spPr>
          <a:xfrm>
            <a:off x="283075" y="338450"/>
            <a:ext cx="5187600" cy="4206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0"/>
              </a:spcAft>
              <a:buNone/>
            </a:pPr>
            <a:r>
              <a:rPr lang="en" sz="2300">
                <a:solidFill>
                  <a:schemeClr val="dk2"/>
                </a:solidFill>
                <a:latin typeface="Montserrat ExtraBold"/>
                <a:ea typeface="Montserrat ExtraBold"/>
                <a:cs typeface="Montserrat ExtraBold"/>
                <a:sym typeface="Montserrat ExtraBold"/>
              </a:rPr>
              <a:t>Model for Clustering</a:t>
            </a:r>
            <a:endParaRPr sz="2300">
              <a:solidFill>
                <a:schemeClr val="dk2"/>
              </a:solidFill>
              <a:latin typeface="Montserrat ExtraBold"/>
              <a:ea typeface="Montserrat ExtraBold"/>
              <a:cs typeface="Montserrat ExtraBold"/>
              <a:sym typeface="Montserrat ExtraBold"/>
            </a:endParaRPr>
          </a:p>
          <a:p>
            <a:pPr indent="0" lvl="0" marL="0" rtl="0" algn="l">
              <a:spcBef>
                <a:spcPts val="0"/>
              </a:spcBef>
              <a:spcAft>
                <a:spcPts val="0"/>
              </a:spcAft>
              <a:buNone/>
            </a:pPr>
            <a:r>
              <a:t/>
            </a:r>
            <a:endParaRPr sz="2300">
              <a:solidFill>
                <a:schemeClr val="dk2"/>
              </a:solidFill>
              <a:latin typeface="Montserrat ExtraBold"/>
              <a:ea typeface="Montserrat ExtraBold"/>
              <a:cs typeface="Montserrat ExtraBold"/>
              <a:sym typeface="Montserrat ExtraBold"/>
            </a:endParaRPr>
          </a:p>
        </p:txBody>
      </p:sp>
      <p:sp>
        <p:nvSpPr>
          <p:cNvPr id="3501" name="Google Shape;3501;p63"/>
          <p:cNvSpPr txBox="1"/>
          <p:nvPr/>
        </p:nvSpPr>
        <p:spPr>
          <a:xfrm flipH="1">
            <a:off x="6396625" y="4787225"/>
            <a:ext cx="2730600" cy="2166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1600"/>
              </a:spcAft>
              <a:buNone/>
            </a:pPr>
            <a:r>
              <a:rPr lang="en" sz="1500">
                <a:solidFill>
                  <a:schemeClr val="dk2"/>
                </a:solidFill>
                <a:latin typeface="Lato"/>
                <a:ea typeface="Lato"/>
                <a:cs typeface="Lato"/>
                <a:sym typeface="Lato"/>
              </a:rPr>
              <a:t>Modeling</a:t>
            </a:r>
            <a:endParaRPr sz="1500">
              <a:solidFill>
                <a:schemeClr val="dk2"/>
              </a:solidFill>
              <a:latin typeface="Lato"/>
              <a:ea typeface="Lato"/>
              <a:cs typeface="Lato"/>
              <a:sym typeface="Lato"/>
            </a:endParaRPr>
          </a:p>
        </p:txBody>
      </p:sp>
      <p:grpSp>
        <p:nvGrpSpPr>
          <p:cNvPr id="3502" name="Google Shape;3502;p63"/>
          <p:cNvGrpSpPr/>
          <p:nvPr/>
        </p:nvGrpSpPr>
        <p:grpSpPr>
          <a:xfrm rot="10800000">
            <a:off x="1520349" y="1137555"/>
            <a:ext cx="349793" cy="348836"/>
            <a:chOff x="-2571737" y="2403625"/>
            <a:chExt cx="292225" cy="291425"/>
          </a:xfrm>
        </p:grpSpPr>
        <p:sp>
          <p:nvSpPr>
            <p:cNvPr id="3503" name="Google Shape;3503;p63"/>
            <p:cNvSpPr/>
            <p:nvPr/>
          </p:nvSpPr>
          <p:spPr>
            <a:xfrm>
              <a:off x="-2571737" y="2403625"/>
              <a:ext cx="292225" cy="291425"/>
            </a:xfrm>
            <a:custGeom>
              <a:rect b="b" l="l" r="r" t="t"/>
              <a:pathLst>
                <a:path extrusionOk="0" h="11657" w="11689">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63"/>
            <p:cNvSpPr/>
            <p:nvPr/>
          </p:nvSpPr>
          <p:spPr>
            <a:xfrm>
              <a:off x="-2485967" y="2649150"/>
              <a:ext cx="173300" cy="18150"/>
            </a:xfrm>
            <a:custGeom>
              <a:rect b="b" l="l" r="r" t="t"/>
              <a:pathLst>
                <a:path extrusionOk="0" h="726" w="6932">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63"/>
            <p:cNvSpPr/>
            <p:nvPr/>
          </p:nvSpPr>
          <p:spPr>
            <a:xfrm>
              <a:off x="-2485967" y="2511325"/>
              <a:ext cx="173300" cy="18150"/>
            </a:xfrm>
            <a:custGeom>
              <a:rect b="b" l="l" r="r" t="t"/>
              <a:pathLst>
                <a:path extrusionOk="0" h="726" w="6932">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63"/>
            <p:cNvSpPr/>
            <p:nvPr/>
          </p:nvSpPr>
          <p:spPr>
            <a:xfrm>
              <a:off x="-2540185" y="2511325"/>
              <a:ext cx="18125" cy="18925"/>
            </a:xfrm>
            <a:custGeom>
              <a:rect b="b" l="l" r="r" t="t"/>
              <a:pathLst>
                <a:path extrusionOk="0" h="757" w="725">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63"/>
            <p:cNvSpPr/>
            <p:nvPr/>
          </p:nvSpPr>
          <p:spPr>
            <a:xfrm>
              <a:off x="-2485579" y="2580625"/>
              <a:ext cx="172525" cy="17350"/>
            </a:xfrm>
            <a:custGeom>
              <a:rect b="b" l="l" r="r" t="t"/>
              <a:pathLst>
                <a:path extrusionOk="0" h="694" w="6901">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63"/>
            <p:cNvSpPr/>
            <p:nvPr/>
          </p:nvSpPr>
          <p:spPr>
            <a:xfrm>
              <a:off x="-2540185" y="2580625"/>
              <a:ext cx="18125" cy="17350"/>
            </a:xfrm>
            <a:custGeom>
              <a:rect b="b" l="l" r="r" t="t"/>
              <a:pathLst>
                <a:path extrusionOk="0" h="694" w="725">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63"/>
            <p:cNvSpPr/>
            <p:nvPr/>
          </p:nvSpPr>
          <p:spPr>
            <a:xfrm>
              <a:off x="-2540185" y="2649150"/>
              <a:ext cx="18125" cy="18150"/>
            </a:xfrm>
            <a:custGeom>
              <a:rect b="b" l="l" r="r" t="t"/>
              <a:pathLst>
                <a:path extrusionOk="0" h="726" w="725">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0" name="Google Shape;3510;p63"/>
          <p:cNvSpPr txBox="1"/>
          <p:nvPr>
            <p:ph idx="1" type="subTitle"/>
          </p:nvPr>
        </p:nvSpPr>
        <p:spPr>
          <a:xfrm>
            <a:off x="889000" y="1817500"/>
            <a:ext cx="1612500" cy="34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700">
                <a:latin typeface="Lato"/>
                <a:ea typeface="Lato"/>
                <a:cs typeface="Lato"/>
                <a:sym typeface="Lato"/>
              </a:rPr>
              <a:t>Agglomerative</a:t>
            </a:r>
            <a:endParaRPr b="1" sz="1700">
              <a:solidFill>
                <a:schemeClr val="accent1"/>
              </a:solidFill>
              <a:latin typeface="Lato"/>
              <a:ea typeface="Lato"/>
              <a:cs typeface="Lato"/>
              <a:sym typeface="Lato"/>
            </a:endParaRPr>
          </a:p>
        </p:txBody>
      </p:sp>
      <p:sp>
        <p:nvSpPr>
          <p:cNvPr id="3511" name="Google Shape;3511;p63"/>
          <p:cNvSpPr txBox="1"/>
          <p:nvPr/>
        </p:nvSpPr>
        <p:spPr>
          <a:xfrm>
            <a:off x="474250" y="2282250"/>
            <a:ext cx="2442000" cy="1800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500">
                <a:solidFill>
                  <a:schemeClr val="dk2"/>
                </a:solidFill>
                <a:latin typeface="Lato"/>
                <a:ea typeface="Lato"/>
                <a:cs typeface="Lato"/>
                <a:sym typeface="Lato"/>
              </a:rPr>
              <a:t>Clustering strategic in hierarchy clustering starting with each object in a separate cluster and then forming an increasing large clustering.</a:t>
            </a:r>
            <a:endParaRPr sz="1500">
              <a:solidFill>
                <a:schemeClr val="dk2"/>
              </a:solidFill>
              <a:latin typeface="Lato"/>
              <a:ea typeface="Lato"/>
              <a:cs typeface="Lato"/>
              <a:sym typeface="Lato"/>
            </a:endParaRPr>
          </a:p>
          <a:p>
            <a:pPr indent="0" lvl="0" marL="0" marR="0" rtl="0" algn="ctr">
              <a:lnSpc>
                <a:spcPct val="100000"/>
              </a:lnSpc>
              <a:spcBef>
                <a:spcPts val="0"/>
              </a:spcBef>
              <a:spcAft>
                <a:spcPts val="0"/>
              </a:spcAft>
              <a:buNone/>
            </a:pPr>
            <a:r>
              <a:t/>
            </a:r>
            <a:endParaRPr sz="1500">
              <a:solidFill>
                <a:schemeClr val="dk2"/>
              </a:solidFill>
              <a:latin typeface="Lato"/>
              <a:ea typeface="Lato"/>
              <a:cs typeface="Lato"/>
              <a:sym typeface="Lato"/>
            </a:endParaRPr>
          </a:p>
        </p:txBody>
      </p:sp>
      <p:cxnSp>
        <p:nvCxnSpPr>
          <p:cNvPr id="3512" name="Google Shape;3512;p63"/>
          <p:cNvCxnSpPr/>
          <p:nvPr/>
        </p:nvCxnSpPr>
        <p:spPr>
          <a:xfrm>
            <a:off x="1178343" y="2239945"/>
            <a:ext cx="1033800" cy="0"/>
          </a:xfrm>
          <a:prstGeom prst="straightConnector1">
            <a:avLst/>
          </a:prstGeom>
          <a:noFill/>
          <a:ln cap="flat" cmpd="sng" w="9525">
            <a:solidFill>
              <a:srgbClr val="595959"/>
            </a:solidFill>
            <a:prstDash val="solid"/>
            <a:round/>
            <a:headEnd len="med" w="med" type="none"/>
            <a:tailEnd len="med" w="med" type="none"/>
          </a:ln>
        </p:spPr>
      </p:cxnSp>
      <p:cxnSp>
        <p:nvCxnSpPr>
          <p:cNvPr id="3513" name="Google Shape;3513;p63"/>
          <p:cNvCxnSpPr>
            <a:stCxn id="3514" idx="0"/>
          </p:cNvCxnSpPr>
          <p:nvPr/>
        </p:nvCxnSpPr>
        <p:spPr>
          <a:xfrm>
            <a:off x="1690895" y="1569764"/>
            <a:ext cx="0" cy="295800"/>
          </a:xfrm>
          <a:prstGeom prst="straightConnector1">
            <a:avLst/>
          </a:prstGeom>
          <a:noFill/>
          <a:ln cap="flat" cmpd="sng" w="9525">
            <a:solidFill>
              <a:schemeClr val="dk2"/>
            </a:solidFill>
            <a:prstDash val="solid"/>
            <a:round/>
            <a:headEnd len="med" w="med" type="none"/>
            <a:tailEnd len="med" w="med" type="none"/>
          </a:ln>
        </p:spPr>
      </p:cxnSp>
      <p:grpSp>
        <p:nvGrpSpPr>
          <p:cNvPr id="3515" name="Google Shape;3515;p63"/>
          <p:cNvGrpSpPr/>
          <p:nvPr/>
        </p:nvGrpSpPr>
        <p:grpSpPr>
          <a:xfrm rot="10800000">
            <a:off x="1294816" y="931039"/>
            <a:ext cx="792513" cy="732264"/>
            <a:chOff x="1708681" y="2480698"/>
            <a:chExt cx="809100" cy="809400"/>
          </a:xfrm>
        </p:grpSpPr>
        <p:sp>
          <p:nvSpPr>
            <p:cNvPr id="3516" name="Google Shape;3516;p63"/>
            <p:cNvSpPr/>
            <p:nvPr/>
          </p:nvSpPr>
          <p:spPr>
            <a:xfrm>
              <a:off x="1708681" y="2480698"/>
              <a:ext cx="809100" cy="8094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63"/>
            <p:cNvSpPr/>
            <p:nvPr/>
          </p:nvSpPr>
          <p:spPr>
            <a:xfrm>
              <a:off x="1812063" y="2584091"/>
              <a:ext cx="602700" cy="6027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7" name="Google Shape;3517;p63"/>
          <p:cNvSpPr/>
          <p:nvPr/>
        </p:nvSpPr>
        <p:spPr>
          <a:xfrm rot="10800000">
            <a:off x="1659154" y="1817504"/>
            <a:ext cx="64200" cy="59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8" name="Google Shape;3518;p63"/>
          <p:cNvGrpSpPr/>
          <p:nvPr/>
        </p:nvGrpSpPr>
        <p:grpSpPr>
          <a:xfrm rot="10800000">
            <a:off x="4149761" y="1137555"/>
            <a:ext cx="349793" cy="348836"/>
            <a:chOff x="-2571737" y="2403625"/>
            <a:chExt cx="292225" cy="291425"/>
          </a:xfrm>
        </p:grpSpPr>
        <p:sp>
          <p:nvSpPr>
            <p:cNvPr id="3519" name="Google Shape;3519;p63"/>
            <p:cNvSpPr/>
            <p:nvPr/>
          </p:nvSpPr>
          <p:spPr>
            <a:xfrm>
              <a:off x="-2571737" y="2403625"/>
              <a:ext cx="292225" cy="291425"/>
            </a:xfrm>
            <a:custGeom>
              <a:rect b="b" l="l" r="r" t="t"/>
              <a:pathLst>
                <a:path extrusionOk="0" h="11657" w="11689">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63"/>
            <p:cNvSpPr/>
            <p:nvPr/>
          </p:nvSpPr>
          <p:spPr>
            <a:xfrm>
              <a:off x="-2485967" y="2649150"/>
              <a:ext cx="173300" cy="18150"/>
            </a:xfrm>
            <a:custGeom>
              <a:rect b="b" l="l" r="r" t="t"/>
              <a:pathLst>
                <a:path extrusionOk="0" h="726" w="6932">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63"/>
            <p:cNvSpPr/>
            <p:nvPr/>
          </p:nvSpPr>
          <p:spPr>
            <a:xfrm>
              <a:off x="-2485967" y="2511325"/>
              <a:ext cx="173300" cy="18150"/>
            </a:xfrm>
            <a:custGeom>
              <a:rect b="b" l="l" r="r" t="t"/>
              <a:pathLst>
                <a:path extrusionOk="0" h="726" w="6932">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63"/>
            <p:cNvSpPr/>
            <p:nvPr/>
          </p:nvSpPr>
          <p:spPr>
            <a:xfrm>
              <a:off x="-2540185" y="2511325"/>
              <a:ext cx="18125" cy="18925"/>
            </a:xfrm>
            <a:custGeom>
              <a:rect b="b" l="l" r="r" t="t"/>
              <a:pathLst>
                <a:path extrusionOk="0" h="757" w="725">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63"/>
            <p:cNvSpPr/>
            <p:nvPr/>
          </p:nvSpPr>
          <p:spPr>
            <a:xfrm>
              <a:off x="-2485579" y="2580625"/>
              <a:ext cx="172525" cy="17350"/>
            </a:xfrm>
            <a:custGeom>
              <a:rect b="b" l="l" r="r" t="t"/>
              <a:pathLst>
                <a:path extrusionOk="0" h="694" w="6901">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63"/>
            <p:cNvSpPr/>
            <p:nvPr/>
          </p:nvSpPr>
          <p:spPr>
            <a:xfrm>
              <a:off x="-2540185" y="2580625"/>
              <a:ext cx="18125" cy="17350"/>
            </a:xfrm>
            <a:custGeom>
              <a:rect b="b" l="l" r="r" t="t"/>
              <a:pathLst>
                <a:path extrusionOk="0" h="694" w="725">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63"/>
            <p:cNvSpPr/>
            <p:nvPr/>
          </p:nvSpPr>
          <p:spPr>
            <a:xfrm>
              <a:off x="-2540185" y="2649150"/>
              <a:ext cx="18125" cy="18150"/>
            </a:xfrm>
            <a:custGeom>
              <a:rect b="b" l="l" r="r" t="t"/>
              <a:pathLst>
                <a:path extrusionOk="0" h="726" w="725">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6" name="Google Shape;3526;p63"/>
          <p:cNvSpPr txBox="1"/>
          <p:nvPr>
            <p:ph idx="1" type="subTitle"/>
          </p:nvPr>
        </p:nvSpPr>
        <p:spPr>
          <a:xfrm>
            <a:off x="3518397" y="1860925"/>
            <a:ext cx="1612500" cy="34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700">
                <a:latin typeface="Lato"/>
                <a:ea typeface="Lato"/>
                <a:cs typeface="Lato"/>
                <a:sym typeface="Lato"/>
              </a:rPr>
              <a:t>K-Means</a:t>
            </a:r>
            <a:endParaRPr b="1" sz="1700">
              <a:latin typeface="Lato"/>
              <a:ea typeface="Lato"/>
              <a:cs typeface="Lato"/>
              <a:sym typeface="Lato"/>
            </a:endParaRPr>
          </a:p>
          <a:p>
            <a:pPr indent="0" lvl="0" marL="0" rtl="0" algn="ctr">
              <a:spcBef>
                <a:spcPts val="0"/>
              </a:spcBef>
              <a:spcAft>
                <a:spcPts val="0"/>
              </a:spcAft>
              <a:buNone/>
            </a:pPr>
            <a:r>
              <a:t/>
            </a:r>
            <a:endParaRPr b="1" sz="1700">
              <a:latin typeface="Lato"/>
              <a:ea typeface="Lato"/>
              <a:cs typeface="Lato"/>
              <a:sym typeface="Lato"/>
            </a:endParaRPr>
          </a:p>
        </p:txBody>
      </p:sp>
      <p:sp>
        <p:nvSpPr>
          <p:cNvPr id="3527" name="Google Shape;3527;p63"/>
          <p:cNvSpPr txBox="1"/>
          <p:nvPr/>
        </p:nvSpPr>
        <p:spPr>
          <a:xfrm>
            <a:off x="3103653" y="2270075"/>
            <a:ext cx="2442000" cy="2493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500">
                <a:solidFill>
                  <a:schemeClr val="dk2"/>
                </a:solidFill>
                <a:latin typeface="Lato"/>
                <a:ea typeface="Lato"/>
                <a:cs typeface="Lato"/>
                <a:sym typeface="Lato"/>
              </a:rPr>
              <a:t>Partitioning clustering method to separates data into dIfferent clusters. by iterative partitioning, its clustering is able to minimize the average of distance of each data to its cluster</a:t>
            </a:r>
            <a:endParaRPr sz="1500">
              <a:solidFill>
                <a:schemeClr val="dk2"/>
              </a:solidFill>
              <a:latin typeface="Lato"/>
              <a:ea typeface="Lato"/>
              <a:cs typeface="Lato"/>
              <a:sym typeface="Lato"/>
            </a:endParaRPr>
          </a:p>
          <a:p>
            <a:pPr indent="0" lvl="0" marL="0" marR="0" rtl="0" algn="ctr">
              <a:lnSpc>
                <a:spcPct val="100000"/>
              </a:lnSpc>
              <a:spcBef>
                <a:spcPts val="0"/>
              </a:spcBef>
              <a:spcAft>
                <a:spcPts val="0"/>
              </a:spcAft>
              <a:buNone/>
            </a:pPr>
            <a:r>
              <a:t/>
            </a:r>
            <a:endParaRPr sz="1500">
              <a:solidFill>
                <a:schemeClr val="dk2"/>
              </a:solidFill>
              <a:latin typeface="Lato"/>
              <a:ea typeface="Lato"/>
              <a:cs typeface="Lato"/>
              <a:sym typeface="Lato"/>
            </a:endParaRPr>
          </a:p>
          <a:p>
            <a:pPr indent="0" lvl="0" marL="0" marR="0" rtl="0" algn="ctr">
              <a:lnSpc>
                <a:spcPct val="100000"/>
              </a:lnSpc>
              <a:spcBef>
                <a:spcPts val="0"/>
              </a:spcBef>
              <a:spcAft>
                <a:spcPts val="0"/>
              </a:spcAft>
              <a:buNone/>
            </a:pPr>
            <a:r>
              <a:t/>
            </a:r>
            <a:endParaRPr sz="1500">
              <a:solidFill>
                <a:schemeClr val="dk2"/>
              </a:solidFill>
              <a:latin typeface="Lato"/>
              <a:ea typeface="Lato"/>
              <a:cs typeface="Lato"/>
              <a:sym typeface="Lato"/>
            </a:endParaRPr>
          </a:p>
        </p:txBody>
      </p:sp>
      <p:cxnSp>
        <p:nvCxnSpPr>
          <p:cNvPr id="3528" name="Google Shape;3528;p63"/>
          <p:cNvCxnSpPr/>
          <p:nvPr/>
        </p:nvCxnSpPr>
        <p:spPr>
          <a:xfrm>
            <a:off x="3807755" y="2239945"/>
            <a:ext cx="1033800" cy="0"/>
          </a:xfrm>
          <a:prstGeom prst="straightConnector1">
            <a:avLst/>
          </a:prstGeom>
          <a:noFill/>
          <a:ln cap="flat" cmpd="sng" w="9525">
            <a:solidFill>
              <a:srgbClr val="595959"/>
            </a:solidFill>
            <a:prstDash val="solid"/>
            <a:round/>
            <a:headEnd len="med" w="med" type="none"/>
            <a:tailEnd len="med" w="med" type="none"/>
          </a:ln>
        </p:spPr>
      </p:cxnSp>
      <p:cxnSp>
        <p:nvCxnSpPr>
          <p:cNvPr id="3529" name="Google Shape;3529;p63"/>
          <p:cNvCxnSpPr>
            <a:stCxn id="3530" idx="0"/>
          </p:cNvCxnSpPr>
          <p:nvPr/>
        </p:nvCxnSpPr>
        <p:spPr>
          <a:xfrm>
            <a:off x="4320307" y="1569764"/>
            <a:ext cx="0" cy="295800"/>
          </a:xfrm>
          <a:prstGeom prst="straightConnector1">
            <a:avLst/>
          </a:prstGeom>
          <a:noFill/>
          <a:ln cap="flat" cmpd="sng" w="9525">
            <a:solidFill>
              <a:schemeClr val="dk2"/>
            </a:solidFill>
            <a:prstDash val="solid"/>
            <a:round/>
            <a:headEnd len="med" w="med" type="none"/>
            <a:tailEnd len="med" w="med" type="none"/>
          </a:ln>
        </p:spPr>
      </p:cxnSp>
      <p:grpSp>
        <p:nvGrpSpPr>
          <p:cNvPr id="3531" name="Google Shape;3531;p63"/>
          <p:cNvGrpSpPr/>
          <p:nvPr/>
        </p:nvGrpSpPr>
        <p:grpSpPr>
          <a:xfrm rot="10800000">
            <a:off x="3924229" y="931039"/>
            <a:ext cx="792513" cy="732264"/>
            <a:chOff x="1708681" y="2480698"/>
            <a:chExt cx="809100" cy="809400"/>
          </a:xfrm>
        </p:grpSpPr>
        <p:sp>
          <p:nvSpPr>
            <p:cNvPr id="3532" name="Google Shape;3532;p63"/>
            <p:cNvSpPr/>
            <p:nvPr/>
          </p:nvSpPr>
          <p:spPr>
            <a:xfrm>
              <a:off x="1708681" y="2480698"/>
              <a:ext cx="809100" cy="8094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63"/>
            <p:cNvSpPr/>
            <p:nvPr/>
          </p:nvSpPr>
          <p:spPr>
            <a:xfrm>
              <a:off x="1812063" y="2584091"/>
              <a:ext cx="602700" cy="6027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3" name="Google Shape;3533;p63"/>
          <p:cNvSpPr/>
          <p:nvPr/>
        </p:nvSpPr>
        <p:spPr>
          <a:xfrm rot="10800000">
            <a:off x="4288567" y="1817504"/>
            <a:ext cx="64200" cy="59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4" name="Google Shape;3534;p63"/>
          <p:cNvGrpSpPr/>
          <p:nvPr/>
        </p:nvGrpSpPr>
        <p:grpSpPr>
          <a:xfrm rot="10800000">
            <a:off x="6971874" y="1137555"/>
            <a:ext cx="349793" cy="348836"/>
            <a:chOff x="-2571737" y="2403625"/>
            <a:chExt cx="292225" cy="291425"/>
          </a:xfrm>
        </p:grpSpPr>
        <p:sp>
          <p:nvSpPr>
            <p:cNvPr id="3535" name="Google Shape;3535;p63"/>
            <p:cNvSpPr/>
            <p:nvPr/>
          </p:nvSpPr>
          <p:spPr>
            <a:xfrm>
              <a:off x="-2571737" y="2403625"/>
              <a:ext cx="292225" cy="291425"/>
            </a:xfrm>
            <a:custGeom>
              <a:rect b="b" l="l" r="r" t="t"/>
              <a:pathLst>
                <a:path extrusionOk="0" h="11657" w="11689">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63"/>
            <p:cNvSpPr/>
            <p:nvPr/>
          </p:nvSpPr>
          <p:spPr>
            <a:xfrm>
              <a:off x="-2485967" y="2649150"/>
              <a:ext cx="173300" cy="18150"/>
            </a:xfrm>
            <a:custGeom>
              <a:rect b="b" l="l" r="r" t="t"/>
              <a:pathLst>
                <a:path extrusionOk="0" h="726" w="6932">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63"/>
            <p:cNvSpPr/>
            <p:nvPr/>
          </p:nvSpPr>
          <p:spPr>
            <a:xfrm>
              <a:off x="-2485967" y="2511325"/>
              <a:ext cx="173300" cy="18150"/>
            </a:xfrm>
            <a:custGeom>
              <a:rect b="b" l="l" r="r" t="t"/>
              <a:pathLst>
                <a:path extrusionOk="0" h="726" w="6932">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63"/>
            <p:cNvSpPr/>
            <p:nvPr/>
          </p:nvSpPr>
          <p:spPr>
            <a:xfrm>
              <a:off x="-2540185" y="2511325"/>
              <a:ext cx="18125" cy="18925"/>
            </a:xfrm>
            <a:custGeom>
              <a:rect b="b" l="l" r="r" t="t"/>
              <a:pathLst>
                <a:path extrusionOk="0" h="757" w="725">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63"/>
            <p:cNvSpPr/>
            <p:nvPr/>
          </p:nvSpPr>
          <p:spPr>
            <a:xfrm>
              <a:off x="-2485579" y="2580625"/>
              <a:ext cx="172525" cy="17350"/>
            </a:xfrm>
            <a:custGeom>
              <a:rect b="b" l="l" r="r" t="t"/>
              <a:pathLst>
                <a:path extrusionOk="0" h="694" w="6901">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63"/>
            <p:cNvSpPr/>
            <p:nvPr/>
          </p:nvSpPr>
          <p:spPr>
            <a:xfrm>
              <a:off x="-2540185" y="2580625"/>
              <a:ext cx="18125" cy="17350"/>
            </a:xfrm>
            <a:custGeom>
              <a:rect b="b" l="l" r="r" t="t"/>
              <a:pathLst>
                <a:path extrusionOk="0" h="694" w="725">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63"/>
            <p:cNvSpPr/>
            <p:nvPr/>
          </p:nvSpPr>
          <p:spPr>
            <a:xfrm>
              <a:off x="-2540185" y="2649150"/>
              <a:ext cx="18125" cy="18150"/>
            </a:xfrm>
            <a:custGeom>
              <a:rect b="b" l="l" r="r" t="t"/>
              <a:pathLst>
                <a:path extrusionOk="0" h="726" w="725">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2" name="Google Shape;3542;p63"/>
          <p:cNvSpPr txBox="1"/>
          <p:nvPr>
            <p:ph idx="1" type="subTitle"/>
          </p:nvPr>
        </p:nvSpPr>
        <p:spPr>
          <a:xfrm>
            <a:off x="6340514" y="1876900"/>
            <a:ext cx="1612500" cy="34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700">
                <a:latin typeface="Lato"/>
                <a:ea typeface="Lato"/>
                <a:cs typeface="Lato"/>
                <a:sym typeface="Lato"/>
              </a:rPr>
              <a:t>K-Medoids</a:t>
            </a:r>
            <a:endParaRPr b="1" sz="1700">
              <a:latin typeface="Lato"/>
              <a:ea typeface="Lato"/>
              <a:cs typeface="Lato"/>
              <a:sym typeface="Lato"/>
            </a:endParaRPr>
          </a:p>
          <a:p>
            <a:pPr indent="0" lvl="0" marL="0" rtl="0" algn="ctr">
              <a:spcBef>
                <a:spcPts val="0"/>
              </a:spcBef>
              <a:spcAft>
                <a:spcPts val="0"/>
              </a:spcAft>
              <a:buNone/>
            </a:pPr>
            <a:r>
              <a:t/>
            </a:r>
            <a:endParaRPr b="1" sz="1700">
              <a:latin typeface="Lato"/>
              <a:ea typeface="Lato"/>
              <a:cs typeface="Lato"/>
              <a:sym typeface="Lato"/>
            </a:endParaRPr>
          </a:p>
        </p:txBody>
      </p:sp>
      <p:sp>
        <p:nvSpPr>
          <p:cNvPr id="3543" name="Google Shape;3543;p63"/>
          <p:cNvSpPr txBox="1"/>
          <p:nvPr/>
        </p:nvSpPr>
        <p:spPr>
          <a:xfrm>
            <a:off x="5925775" y="2254100"/>
            <a:ext cx="2442000" cy="2724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500">
                <a:solidFill>
                  <a:schemeClr val="dk2"/>
                </a:solidFill>
                <a:latin typeface="Lato"/>
                <a:ea typeface="Lato"/>
                <a:cs typeface="Lato"/>
                <a:sym typeface="Lato"/>
              </a:rPr>
              <a:t>Variant of the K-Means method. It is based on the use of a medoid instead of observations held by each cluster, with the aim of reducing the sensitivity of the resulting partition with respect to the extreme values present in the dataset</a:t>
            </a:r>
            <a:endParaRPr sz="1500">
              <a:solidFill>
                <a:schemeClr val="dk2"/>
              </a:solidFill>
              <a:latin typeface="Lato"/>
              <a:ea typeface="Lato"/>
              <a:cs typeface="Lato"/>
              <a:sym typeface="Lato"/>
            </a:endParaRPr>
          </a:p>
          <a:p>
            <a:pPr indent="0" lvl="0" marL="0" marR="0" rtl="0" algn="l">
              <a:lnSpc>
                <a:spcPct val="100000"/>
              </a:lnSpc>
              <a:spcBef>
                <a:spcPts val="0"/>
              </a:spcBef>
              <a:spcAft>
                <a:spcPts val="0"/>
              </a:spcAft>
              <a:buNone/>
            </a:pPr>
            <a:r>
              <a:t/>
            </a:r>
            <a:endParaRPr sz="1500">
              <a:solidFill>
                <a:schemeClr val="dk2"/>
              </a:solidFill>
              <a:latin typeface="Lato"/>
              <a:ea typeface="Lato"/>
              <a:cs typeface="Lato"/>
              <a:sym typeface="Lato"/>
            </a:endParaRPr>
          </a:p>
        </p:txBody>
      </p:sp>
      <p:cxnSp>
        <p:nvCxnSpPr>
          <p:cNvPr id="3544" name="Google Shape;3544;p63"/>
          <p:cNvCxnSpPr/>
          <p:nvPr/>
        </p:nvCxnSpPr>
        <p:spPr>
          <a:xfrm>
            <a:off x="6629868" y="2239945"/>
            <a:ext cx="1033800" cy="0"/>
          </a:xfrm>
          <a:prstGeom prst="straightConnector1">
            <a:avLst/>
          </a:prstGeom>
          <a:noFill/>
          <a:ln cap="flat" cmpd="sng" w="9525">
            <a:solidFill>
              <a:srgbClr val="595959"/>
            </a:solidFill>
            <a:prstDash val="solid"/>
            <a:round/>
            <a:headEnd len="med" w="med" type="none"/>
            <a:tailEnd len="med" w="med" type="none"/>
          </a:ln>
        </p:spPr>
      </p:cxnSp>
      <p:cxnSp>
        <p:nvCxnSpPr>
          <p:cNvPr id="3545" name="Google Shape;3545;p63"/>
          <p:cNvCxnSpPr>
            <a:stCxn id="3546" idx="0"/>
          </p:cNvCxnSpPr>
          <p:nvPr/>
        </p:nvCxnSpPr>
        <p:spPr>
          <a:xfrm>
            <a:off x="7142420" y="1569764"/>
            <a:ext cx="0" cy="295800"/>
          </a:xfrm>
          <a:prstGeom prst="straightConnector1">
            <a:avLst/>
          </a:prstGeom>
          <a:noFill/>
          <a:ln cap="flat" cmpd="sng" w="9525">
            <a:solidFill>
              <a:schemeClr val="dk2"/>
            </a:solidFill>
            <a:prstDash val="solid"/>
            <a:round/>
            <a:headEnd len="med" w="med" type="none"/>
            <a:tailEnd len="med" w="med" type="none"/>
          </a:ln>
        </p:spPr>
      </p:cxnSp>
      <p:grpSp>
        <p:nvGrpSpPr>
          <p:cNvPr id="3547" name="Google Shape;3547;p63"/>
          <p:cNvGrpSpPr/>
          <p:nvPr/>
        </p:nvGrpSpPr>
        <p:grpSpPr>
          <a:xfrm rot="10800000">
            <a:off x="6746341" y="931039"/>
            <a:ext cx="792513" cy="732264"/>
            <a:chOff x="1708681" y="2480698"/>
            <a:chExt cx="809100" cy="809400"/>
          </a:xfrm>
        </p:grpSpPr>
        <p:sp>
          <p:nvSpPr>
            <p:cNvPr id="3548" name="Google Shape;3548;p63"/>
            <p:cNvSpPr/>
            <p:nvPr/>
          </p:nvSpPr>
          <p:spPr>
            <a:xfrm>
              <a:off x="1708681" y="2480698"/>
              <a:ext cx="809100" cy="8094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63"/>
            <p:cNvSpPr/>
            <p:nvPr/>
          </p:nvSpPr>
          <p:spPr>
            <a:xfrm>
              <a:off x="1812063" y="2584091"/>
              <a:ext cx="602700" cy="6027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9" name="Google Shape;3549;p63"/>
          <p:cNvSpPr/>
          <p:nvPr/>
        </p:nvSpPr>
        <p:spPr>
          <a:xfrm rot="10800000">
            <a:off x="7110679" y="1817504"/>
            <a:ext cx="64200" cy="59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0" name="Google Shape;3550;p63"/>
          <p:cNvGrpSpPr/>
          <p:nvPr/>
        </p:nvGrpSpPr>
        <p:grpSpPr>
          <a:xfrm>
            <a:off x="4141511" y="1087718"/>
            <a:ext cx="366269" cy="366732"/>
            <a:chOff x="-61784125" y="1931250"/>
            <a:chExt cx="316650" cy="317050"/>
          </a:xfrm>
        </p:grpSpPr>
        <p:sp>
          <p:nvSpPr>
            <p:cNvPr id="3551" name="Google Shape;3551;p63"/>
            <p:cNvSpPr/>
            <p:nvPr/>
          </p:nvSpPr>
          <p:spPr>
            <a:xfrm>
              <a:off x="-61688025" y="1931250"/>
              <a:ext cx="124450" cy="134300"/>
            </a:xfrm>
            <a:custGeom>
              <a:rect b="b" l="l" r="r" t="t"/>
              <a:pathLst>
                <a:path extrusionOk="0" h="5372" w="4978">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552" name="Google Shape;3552;p63"/>
            <p:cNvSpPr/>
            <p:nvPr/>
          </p:nvSpPr>
          <p:spPr>
            <a:xfrm>
              <a:off x="-61784125" y="2113325"/>
              <a:ext cx="124450" cy="134975"/>
            </a:xfrm>
            <a:custGeom>
              <a:rect b="b" l="l" r="r" t="t"/>
              <a:pathLst>
                <a:path extrusionOk="0" h="5399" w="4978">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553" name="Google Shape;3553;p63"/>
            <p:cNvSpPr/>
            <p:nvPr/>
          </p:nvSpPr>
          <p:spPr>
            <a:xfrm>
              <a:off x="-61591150" y="2113325"/>
              <a:ext cx="123675" cy="134175"/>
            </a:xfrm>
            <a:custGeom>
              <a:rect b="b" l="l" r="r" t="t"/>
              <a:pathLst>
                <a:path extrusionOk="0" h="5367" w="4947">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554" name="Google Shape;3554;p63"/>
            <p:cNvSpPr/>
            <p:nvPr/>
          </p:nvSpPr>
          <p:spPr>
            <a:xfrm>
              <a:off x="-61677800" y="2072225"/>
              <a:ext cx="106350" cy="62450"/>
            </a:xfrm>
            <a:custGeom>
              <a:rect b="b" l="l" r="r" t="t"/>
              <a:pathLst>
                <a:path extrusionOk="0" h="2498" w="4254">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
        <p:nvSpPr>
          <p:cNvPr id="3555" name="Google Shape;3555;p63"/>
          <p:cNvSpPr/>
          <p:nvPr/>
        </p:nvSpPr>
        <p:spPr>
          <a:xfrm>
            <a:off x="1515244" y="1113566"/>
            <a:ext cx="351315" cy="349427"/>
          </a:xfrm>
          <a:custGeom>
            <a:rect b="b" l="l" r="r" t="t"/>
            <a:pathLst>
              <a:path extrusionOk="0" h="11846" w="11910">
                <a:moveTo>
                  <a:pt x="5924" y="2080"/>
                </a:moveTo>
                <a:cubicBezTo>
                  <a:pt x="6302" y="2080"/>
                  <a:pt x="6617" y="2395"/>
                  <a:pt x="6617" y="2773"/>
                </a:cubicBezTo>
                <a:cubicBezTo>
                  <a:pt x="6617" y="3182"/>
                  <a:pt x="6302" y="3497"/>
                  <a:pt x="5924" y="3497"/>
                </a:cubicBezTo>
                <a:cubicBezTo>
                  <a:pt x="5514" y="3497"/>
                  <a:pt x="5199" y="3182"/>
                  <a:pt x="5199" y="2773"/>
                </a:cubicBezTo>
                <a:cubicBezTo>
                  <a:pt x="5199" y="2395"/>
                  <a:pt x="5514" y="2080"/>
                  <a:pt x="5924" y="2080"/>
                </a:cubicBezTo>
                <a:close/>
                <a:moveTo>
                  <a:pt x="5924" y="662"/>
                </a:moveTo>
                <a:cubicBezTo>
                  <a:pt x="7247" y="662"/>
                  <a:pt x="8318" y="1764"/>
                  <a:pt x="8318" y="3088"/>
                </a:cubicBezTo>
                <a:cubicBezTo>
                  <a:pt x="8318" y="3655"/>
                  <a:pt x="8129" y="4190"/>
                  <a:pt x="7783" y="4631"/>
                </a:cubicBezTo>
                <a:cubicBezTo>
                  <a:pt x="7562" y="4222"/>
                  <a:pt x="7310" y="3907"/>
                  <a:pt x="6900" y="3686"/>
                </a:cubicBezTo>
                <a:cubicBezTo>
                  <a:pt x="7153" y="3434"/>
                  <a:pt x="7310" y="3088"/>
                  <a:pt x="7310" y="2741"/>
                </a:cubicBezTo>
                <a:cubicBezTo>
                  <a:pt x="7310" y="1985"/>
                  <a:pt x="6680" y="1355"/>
                  <a:pt x="5924" y="1355"/>
                </a:cubicBezTo>
                <a:cubicBezTo>
                  <a:pt x="5168" y="1355"/>
                  <a:pt x="4538" y="1985"/>
                  <a:pt x="4538" y="2741"/>
                </a:cubicBezTo>
                <a:cubicBezTo>
                  <a:pt x="4538" y="3088"/>
                  <a:pt x="4695" y="3434"/>
                  <a:pt x="4947" y="3686"/>
                </a:cubicBezTo>
                <a:cubicBezTo>
                  <a:pt x="4538" y="3938"/>
                  <a:pt x="4223" y="4285"/>
                  <a:pt x="4034" y="4631"/>
                </a:cubicBezTo>
                <a:cubicBezTo>
                  <a:pt x="3592" y="4096"/>
                  <a:pt x="3403" y="3403"/>
                  <a:pt x="3498" y="2741"/>
                </a:cubicBezTo>
                <a:cubicBezTo>
                  <a:pt x="3655" y="1638"/>
                  <a:pt x="4664" y="662"/>
                  <a:pt x="5924" y="662"/>
                </a:cubicBezTo>
                <a:close/>
                <a:moveTo>
                  <a:pt x="5924" y="4159"/>
                </a:moveTo>
                <a:cubicBezTo>
                  <a:pt x="6554" y="4159"/>
                  <a:pt x="7058" y="4600"/>
                  <a:pt x="7247" y="5135"/>
                </a:cubicBezTo>
                <a:cubicBezTo>
                  <a:pt x="6869" y="5388"/>
                  <a:pt x="6428" y="5545"/>
                  <a:pt x="5924" y="5545"/>
                </a:cubicBezTo>
                <a:cubicBezTo>
                  <a:pt x="5451" y="5545"/>
                  <a:pt x="4979" y="5388"/>
                  <a:pt x="4569" y="5135"/>
                </a:cubicBezTo>
                <a:cubicBezTo>
                  <a:pt x="4727" y="4568"/>
                  <a:pt x="5294" y="4159"/>
                  <a:pt x="5924" y="4159"/>
                </a:cubicBezTo>
                <a:close/>
                <a:moveTo>
                  <a:pt x="1734" y="9042"/>
                </a:moveTo>
                <a:cubicBezTo>
                  <a:pt x="2301" y="9042"/>
                  <a:pt x="2773" y="9483"/>
                  <a:pt x="2773" y="10082"/>
                </a:cubicBezTo>
                <a:cubicBezTo>
                  <a:pt x="2773" y="10649"/>
                  <a:pt x="2301" y="11121"/>
                  <a:pt x="1734" y="11121"/>
                </a:cubicBezTo>
                <a:cubicBezTo>
                  <a:pt x="1198" y="11121"/>
                  <a:pt x="726" y="10649"/>
                  <a:pt x="726" y="10082"/>
                </a:cubicBezTo>
                <a:cubicBezTo>
                  <a:pt x="726" y="9483"/>
                  <a:pt x="1198" y="9042"/>
                  <a:pt x="1734" y="9042"/>
                </a:cubicBezTo>
                <a:close/>
                <a:moveTo>
                  <a:pt x="5924" y="9042"/>
                </a:moveTo>
                <a:cubicBezTo>
                  <a:pt x="6522" y="9042"/>
                  <a:pt x="6932" y="9515"/>
                  <a:pt x="6932" y="10082"/>
                </a:cubicBezTo>
                <a:cubicBezTo>
                  <a:pt x="6932" y="10649"/>
                  <a:pt x="6459" y="11121"/>
                  <a:pt x="5924" y="11121"/>
                </a:cubicBezTo>
                <a:cubicBezTo>
                  <a:pt x="5357" y="11121"/>
                  <a:pt x="4884" y="10649"/>
                  <a:pt x="4884" y="10082"/>
                </a:cubicBezTo>
                <a:cubicBezTo>
                  <a:pt x="4884" y="9483"/>
                  <a:pt x="5325" y="9042"/>
                  <a:pt x="5924" y="9042"/>
                </a:cubicBezTo>
                <a:close/>
                <a:moveTo>
                  <a:pt x="10145" y="9042"/>
                </a:moveTo>
                <a:cubicBezTo>
                  <a:pt x="10681" y="9042"/>
                  <a:pt x="11154" y="9483"/>
                  <a:pt x="11154" y="10082"/>
                </a:cubicBezTo>
                <a:cubicBezTo>
                  <a:pt x="11154" y="10649"/>
                  <a:pt x="10681" y="11121"/>
                  <a:pt x="10145" y="11121"/>
                </a:cubicBezTo>
                <a:cubicBezTo>
                  <a:pt x="9578" y="11121"/>
                  <a:pt x="9106" y="10649"/>
                  <a:pt x="9106" y="10082"/>
                </a:cubicBezTo>
                <a:cubicBezTo>
                  <a:pt x="9106" y="9483"/>
                  <a:pt x="9578" y="9042"/>
                  <a:pt x="10145" y="9042"/>
                </a:cubicBezTo>
                <a:close/>
                <a:moveTo>
                  <a:pt x="5955" y="0"/>
                </a:moveTo>
                <a:cubicBezTo>
                  <a:pt x="4349" y="0"/>
                  <a:pt x="3088" y="1197"/>
                  <a:pt x="2868" y="2678"/>
                </a:cubicBezTo>
                <a:cubicBezTo>
                  <a:pt x="2647" y="4442"/>
                  <a:pt x="3908" y="6018"/>
                  <a:pt x="5640" y="6207"/>
                </a:cubicBezTo>
                <a:lnTo>
                  <a:pt x="5640" y="6963"/>
                </a:lnTo>
                <a:lnTo>
                  <a:pt x="2427" y="6963"/>
                </a:lnTo>
                <a:cubicBezTo>
                  <a:pt x="1828" y="6963"/>
                  <a:pt x="1387" y="7435"/>
                  <a:pt x="1387" y="7971"/>
                </a:cubicBezTo>
                <a:lnTo>
                  <a:pt x="1387" y="8380"/>
                </a:lnTo>
                <a:cubicBezTo>
                  <a:pt x="599" y="8538"/>
                  <a:pt x="1" y="9231"/>
                  <a:pt x="1" y="10082"/>
                </a:cubicBezTo>
                <a:cubicBezTo>
                  <a:pt x="1" y="11027"/>
                  <a:pt x="789" y="11846"/>
                  <a:pt x="1734" y="11846"/>
                </a:cubicBezTo>
                <a:cubicBezTo>
                  <a:pt x="2679" y="11846"/>
                  <a:pt x="3466" y="11058"/>
                  <a:pt x="3466" y="10082"/>
                </a:cubicBezTo>
                <a:cubicBezTo>
                  <a:pt x="3466" y="9231"/>
                  <a:pt x="2868" y="8538"/>
                  <a:pt x="2080" y="8380"/>
                </a:cubicBezTo>
                <a:lnTo>
                  <a:pt x="2080" y="7971"/>
                </a:lnTo>
                <a:cubicBezTo>
                  <a:pt x="2080" y="7782"/>
                  <a:pt x="2238" y="7624"/>
                  <a:pt x="2458" y="7624"/>
                </a:cubicBezTo>
                <a:lnTo>
                  <a:pt x="5609" y="7624"/>
                </a:lnTo>
                <a:lnTo>
                  <a:pt x="5609" y="8349"/>
                </a:lnTo>
                <a:cubicBezTo>
                  <a:pt x="4821" y="8506"/>
                  <a:pt x="4223" y="9200"/>
                  <a:pt x="4223" y="10019"/>
                </a:cubicBezTo>
                <a:cubicBezTo>
                  <a:pt x="4223" y="10964"/>
                  <a:pt x="5010" y="11814"/>
                  <a:pt x="5955" y="11814"/>
                </a:cubicBezTo>
                <a:cubicBezTo>
                  <a:pt x="6900" y="11814"/>
                  <a:pt x="7688" y="11027"/>
                  <a:pt x="7688" y="10019"/>
                </a:cubicBezTo>
                <a:cubicBezTo>
                  <a:pt x="7688" y="9200"/>
                  <a:pt x="7090" y="8506"/>
                  <a:pt x="6302" y="8349"/>
                </a:cubicBezTo>
                <a:lnTo>
                  <a:pt x="6302" y="7624"/>
                </a:lnTo>
                <a:lnTo>
                  <a:pt x="9452" y="7624"/>
                </a:lnTo>
                <a:cubicBezTo>
                  <a:pt x="9641" y="7624"/>
                  <a:pt x="9799" y="7782"/>
                  <a:pt x="9799" y="7971"/>
                </a:cubicBezTo>
                <a:lnTo>
                  <a:pt x="9799" y="8380"/>
                </a:lnTo>
                <a:cubicBezTo>
                  <a:pt x="9011" y="8538"/>
                  <a:pt x="8444" y="9231"/>
                  <a:pt x="8444" y="10082"/>
                </a:cubicBezTo>
                <a:cubicBezTo>
                  <a:pt x="8444" y="11027"/>
                  <a:pt x="9232" y="11846"/>
                  <a:pt x="10177" y="11846"/>
                </a:cubicBezTo>
                <a:cubicBezTo>
                  <a:pt x="11122" y="11846"/>
                  <a:pt x="11910" y="11058"/>
                  <a:pt x="11910" y="10082"/>
                </a:cubicBezTo>
                <a:cubicBezTo>
                  <a:pt x="11910" y="9231"/>
                  <a:pt x="11311" y="8538"/>
                  <a:pt x="10524" y="8380"/>
                </a:cubicBezTo>
                <a:lnTo>
                  <a:pt x="10524" y="7971"/>
                </a:lnTo>
                <a:cubicBezTo>
                  <a:pt x="10524" y="7404"/>
                  <a:pt x="10051" y="6963"/>
                  <a:pt x="9484" y="6963"/>
                </a:cubicBezTo>
                <a:lnTo>
                  <a:pt x="6333" y="6963"/>
                </a:lnTo>
                <a:lnTo>
                  <a:pt x="6333" y="6207"/>
                </a:lnTo>
                <a:cubicBezTo>
                  <a:pt x="7909" y="6049"/>
                  <a:pt x="9106" y="4726"/>
                  <a:pt x="9106" y="3088"/>
                </a:cubicBezTo>
                <a:cubicBezTo>
                  <a:pt x="9106" y="1355"/>
                  <a:pt x="7688" y="0"/>
                  <a:pt x="59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nvGrpSpPr>
          <p:cNvPr id="3556" name="Google Shape;3556;p63"/>
          <p:cNvGrpSpPr/>
          <p:nvPr/>
        </p:nvGrpSpPr>
        <p:grpSpPr>
          <a:xfrm>
            <a:off x="6967699" y="1105913"/>
            <a:ext cx="349457" cy="348542"/>
            <a:chOff x="3599700" y="1954475"/>
            <a:chExt cx="296175" cy="295400"/>
          </a:xfrm>
        </p:grpSpPr>
        <p:sp>
          <p:nvSpPr>
            <p:cNvPr id="3557" name="Google Shape;3557;p63"/>
            <p:cNvSpPr/>
            <p:nvPr/>
          </p:nvSpPr>
          <p:spPr>
            <a:xfrm>
              <a:off x="3599700" y="1954475"/>
              <a:ext cx="296175" cy="295400"/>
            </a:xfrm>
            <a:custGeom>
              <a:rect b="b" l="l" r="r" t="t"/>
              <a:pathLst>
                <a:path extrusionOk="0" h="11816" w="11847">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558" name="Google Shape;3558;p63"/>
            <p:cNvSpPr/>
            <p:nvPr/>
          </p:nvSpPr>
          <p:spPr>
            <a:xfrm>
              <a:off x="3825750" y="2075775"/>
              <a:ext cx="35450" cy="17350"/>
            </a:xfrm>
            <a:custGeom>
              <a:rect b="b" l="l" r="r" t="t"/>
              <a:pathLst>
                <a:path extrusionOk="0" h="694" w="1418">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559" name="Google Shape;3559;p63"/>
            <p:cNvSpPr/>
            <p:nvPr/>
          </p:nvSpPr>
          <p:spPr>
            <a:xfrm>
              <a:off x="3633550" y="2075775"/>
              <a:ext cx="35475" cy="17350"/>
            </a:xfrm>
            <a:custGeom>
              <a:rect b="b" l="l" r="r" t="t"/>
              <a:pathLst>
                <a:path extrusionOk="0" h="694" w="1419">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3" name="Shape 3563"/>
        <p:cNvGrpSpPr/>
        <p:nvPr/>
      </p:nvGrpSpPr>
      <p:grpSpPr>
        <a:xfrm>
          <a:off x="0" y="0"/>
          <a:ext cx="0" cy="0"/>
          <a:chOff x="0" y="0"/>
          <a:chExt cx="0" cy="0"/>
        </a:xfrm>
      </p:grpSpPr>
      <p:pic>
        <p:nvPicPr>
          <p:cNvPr id="3564" name="Google Shape;3564;p64"/>
          <p:cNvPicPr preferRelativeResize="0"/>
          <p:nvPr/>
        </p:nvPicPr>
        <p:blipFill>
          <a:blip r:embed="rId3">
            <a:alphaModFix/>
          </a:blip>
          <a:stretch>
            <a:fillRect/>
          </a:stretch>
        </p:blipFill>
        <p:spPr>
          <a:xfrm>
            <a:off x="6616016" y="4646876"/>
            <a:ext cx="2351035" cy="393925"/>
          </a:xfrm>
          <a:prstGeom prst="rect">
            <a:avLst/>
          </a:prstGeom>
          <a:noFill/>
          <a:ln>
            <a:noFill/>
          </a:ln>
        </p:spPr>
      </p:pic>
      <p:sp>
        <p:nvSpPr>
          <p:cNvPr id="3565" name="Google Shape;3565;p64"/>
          <p:cNvSpPr txBox="1"/>
          <p:nvPr>
            <p:ph type="title"/>
          </p:nvPr>
        </p:nvSpPr>
        <p:spPr>
          <a:xfrm>
            <a:off x="2132475" y="1715550"/>
            <a:ext cx="5292900" cy="15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500">
                <a:latin typeface="Montserrat"/>
                <a:ea typeface="Montserrat"/>
                <a:cs typeface="Montserrat"/>
                <a:sym typeface="Montserrat"/>
              </a:rPr>
              <a:t>Agglomerative Clustering</a:t>
            </a:r>
            <a:endParaRPr b="1" sz="4500">
              <a:latin typeface="Montserrat"/>
              <a:ea typeface="Montserrat"/>
              <a:cs typeface="Montserrat"/>
              <a:sym typeface="Montserrat"/>
            </a:endParaRPr>
          </a:p>
          <a:p>
            <a:pPr indent="0" lvl="0" marL="0" rtl="0" algn="ctr">
              <a:spcBef>
                <a:spcPts val="0"/>
              </a:spcBef>
              <a:spcAft>
                <a:spcPts val="0"/>
              </a:spcAft>
              <a:buNone/>
            </a:pPr>
            <a:r>
              <a:rPr b="1" lang="en" sz="4500">
                <a:latin typeface="Montserrat"/>
                <a:ea typeface="Montserrat"/>
                <a:cs typeface="Montserrat"/>
                <a:sym typeface="Montserrat"/>
              </a:rPr>
              <a:t>Metric Scores</a:t>
            </a:r>
            <a:endParaRPr b="1" sz="4500">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9" name="Shape 3569"/>
        <p:cNvGrpSpPr/>
        <p:nvPr/>
      </p:nvGrpSpPr>
      <p:grpSpPr>
        <a:xfrm>
          <a:off x="0" y="0"/>
          <a:ext cx="0" cy="0"/>
          <a:chOff x="0" y="0"/>
          <a:chExt cx="0" cy="0"/>
        </a:xfrm>
      </p:grpSpPr>
      <p:pic>
        <p:nvPicPr>
          <p:cNvPr id="3570" name="Google Shape;3570;p65" title="Chart"/>
          <p:cNvPicPr preferRelativeResize="0"/>
          <p:nvPr/>
        </p:nvPicPr>
        <p:blipFill>
          <a:blip r:embed="rId3">
            <a:alphaModFix/>
          </a:blip>
          <a:stretch>
            <a:fillRect/>
          </a:stretch>
        </p:blipFill>
        <p:spPr>
          <a:xfrm>
            <a:off x="143075" y="90300"/>
            <a:ext cx="4346977" cy="1840700"/>
          </a:xfrm>
          <a:prstGeom prst="rect">
            <a:avLst/>
          </a:prstGeom>
          <a:noFill/>
          <a:ln>
            <a:noFill/>
          </a:ln>
        </p:spPr>
      </p:pic>
      <p:pic>
        <p:nvPicPr>
          <p:cNvPr id="3571" name="Google Shape;3571;p65" title="Chart"/>
          <p:cNvPicPr preferRelativeResize="0"/>
          <p:nvPr/>
        </p:nvPicPr>
        <p:blipFill>
          <a:blip r:embed="rId4">
            <a:alphaModFix/>
          </a:blip>
          <a:stretch>
            <a:fillRect/>
          </a:stretch>
        </p:blipFill>
        <p:spPr>
          <a:xfrm>
            <a:off x="143075" y="1626200"/>
            <a:ext cx="4346977" cy="1486967"/>
          </a:xfrm>
          <a:prstGeom prst="rect">
            <a:avLst/>
          </a:prstGeom>
          <a:noFill/>
          <a:ln>
            <a:noFill/>
          </a:ln>
        </p:spPr>
      </p:pic>
      <p:pic>
        <p:nvPicPr>
          <p:cNvPr id="3572" name="Google Shape;3572;p65" title="Chart"/>
          <p:cNvPicPr preferRelativeResize="0"/>
          <p:nvPr/>
        </p:nvPicPr>
        <p:blipFill>
          <a:blip r:embed="rId5">
            <a:alphaModFix/>
          </a:blip>
          <a:stretch>
            <a:fillRect/>
          </a:stretch>
        </p:blipFill>
        <p:spPr>
          <a:xfrm>
            <a:off x="38625" y="3068125"/>
            <a:ext cx="4452501" cy="2041800"/>
          </a:xfrm>
          <a:prstGeom prst="rect">
            <a:avLst/>
          </a:prstGeom>
          <a:noFill/>
          <a:ln>
            <a:noFill/>
          </a:ln>
        </p:spPr>
      </p:pic>
      <p:sp>
        <p:nvSpPr>
          <p:cNvPr id="3573" name="Google Shape;3573;p65"/>
          <p:cNvSpPr txBox="1"/>
          <p:nvPr/>
        </p:nvSpPr>
        <p:spPr>
          <a:xfrm>
            <a:off x="4992625" y="1760338"/>
            <a:ext cx="3021300" cy="2037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a:solidFill>
                  <a:schemeClr val="dk2"/>
                </a:solidFill>
                <a:latin typeface="Lato"/>
                <a:ea typeface="Lato"/>
                <a:cs typeface="Lato"/>
                <a:sym typeface="Lato"/>
              </a:rPr>
              <a:t>For further comparison we use </a:t>
            </a:r>
            <a:r>
              <a:rPr b="1" i="1" lang="en">
                <a:solidFill>
                  <a:schemeClr val="accent1"/>
                </a:solidFill>
                <a:latin typeface="Lato"/>
                <a:ea typeface="Lato"/>
                <a:cs typeface="Lato"/>
                <a:sym typeface="Lato"/>
              </a:rPr>
              <a:t>Average with 4 clusters</a:t>
            </a:r>
            <a:r>
              <a:rPr lang="en">
                <a:solidFill>
                  <a:schemeClr val="dk2"/>
                </a:solidFill>
                <a:latin typeface="Lato"/>
                <a:ea typeface="Lato"/>
                <a:cs typeface="Lato"/>
                <a:sym typeface="Lato"/>
              </a:rPr>
              <a:t> for the following reasons: </a:t>
            </a:r>
            <a:endParaRPr>
              <a:solidFill>
                <a:schemeClr val="dk2"/>
              </a:solidFill>
              <a:latin typeface="Lato"/>
              <a:ea typeface="Lato"/>
              <a:cs typeface="Lato"/>
              <a:sym typeface="Lato"/>
            </a:endParaRPr>
          </a:p>
          <a:p>
            <a:pPr indent="-203200" lvl="0" marL="285750" rtl="0" algn="l">
              <a:lnSpc>
                <a:spcPct val="90000"/>
              </a:lnSpc>
              <a:spcBef>
                <a:spcPts val="1000"/>
              </a:spcBef>
              <a:spcAft>
                <a:spcPts val="0"/>
              </a:spcAft>
              <a:buClr>
                <a:schemeClr val="dk2"/>
              </a:buClr>
              <a:buSzPts val="1400"/>
              <a:buFont typeface="Lato"/>
              <a:buChar char="●"/>
            </a:pPr>
            <a:r>
              <a:rPr lang="en">
                <a:solidFill>
                  <a:schemeClr val="dk2"/>
                </a:solidFill>
                <a:latin typeface="Lato"/>
                <a:ea typeface="Lato"/>
                <a:cs typeface="Lato"/>
                <a:sym typeface="Lato"/>
              </a:rPr>
              <a:t>Silhouette score and Calinski-Harabasz score are the points before the score decrease</a:t>
            </a:r>
            <a:endParaRPr>
              <a:solidFill>
                <a:schemeClr val="dk2"/>
              </a:solidFill>
              <a:latin typeface="Lato"/>
              <a:ea typeface="Lato"/>
              <a:cs typeface="Lato"/>
              <a:sym typeface="Lato"/>
            </a:endParaRPr>
          </a:p>
          <a:p>
            <a:pPr indent="-203200" lvl="0" marL="285750" rtl="0" algn="l">
              <a:lnSpc>
                <a:spcPct val="90000"/>
              </a:lnSpc>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Davies-Bouldin score although quite bad but not the worst</a:t>
            </a:r>
            <a:endParaRPr>
              <a:solidFill>
                <a:schemeClr val="dk2"/>
              </a:solidFill>
              <a:latin typeface="Lato"/>
              <a:ea typeface="Lato"/>
              <a:cs typeface="Lato"/>
              <a:sym typeface="Lato"/>
            </a:endParaRPr>
          </a:p>
        </p:txBody>
      </p:sp>
      <p:sp>
        <p:nvSpPr>
          <p:cNvPr id="3574" name="Google Shape;3574;p65"/>
          <p:cNvSpPr txBox="1"/>
          <p:nvPr/>
        </p:nvSpPr>
        <p:spPr>
          <a:xfrm>
            <a:off x="4992625" y="1130763"/>
            <a:ext cx="2651100" cy="708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en" sz="1700">
                <a:solidFill>
                  <a:schemeClr val="accent1"/>
                </a:solidFill>
                <a:latin typeface="Montserrat"/>
                <a:ea typeface="Montserrat"/>
                <a:cs typeface="Montserrat"/>
                <a:sym typeface="Montserrat"/>
              </a:rPr>
              <a:t>Our Preferred Metric &amp; Clusters</a:t>
            </a:r>
            <a:endParaRPr b="1" sz="1700">
              <a:solidFill>
                <a:schemeClr val="accent1"/>
              </a:solidFill>
              <a:latin typeface="Montserrat"/>
              <a:ea typeface="Montserrat"/>
              <a:cs typeface="Montserrat"/>
              <a:sym typeface="Montserrat"/>
            </a:endParaRPr>
          </a:p>
        </p:txBody>
      </p:sp>
      <p:sp>
        <p:nvSpPr>
          <p:cNvPr id="3575" name="Google Shape;3575;p65"/>
          <p:cNvSpPr txBox="1"/>
          <p:nvPr/>
        </p:nvSpPr>
        <p:spPr>
          <a:xfrm flipH="1">
            <a:off x="6396625" y="4787225"/>
            <a:ext cx="2730600" cy="2166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1600"/>
              </a:spcAft>
              <a:buNone/>
            </a:pPr>
            <a:r>
              <a:rPr lang="en" sz="1500">
                <a:solidFill>
                  <a:schemeClr val="dk2"/>
                </a:solidFill>
                <a:latin typeface="Lato"/>
                <a:ea typeface="Lato"/>
                <a:cs typeface="Lato"/>
                <a:sym typeface="Lato"/>
              </a:rPr>
              <a:t>Agglomerative </a:t>
            </a:r>
            <a:r>
              <a:rPr lang="en" sz="1500">
                <a:solidFill>
                  <a:schemeClr val="accent1"/>
                </a:solidFill>
                <a:latin typeface="Lato"/>
                <a:ea typeface="Lato"/>
                <a:cs typeface="Lato"/>
                <a:sym typeface="Lato"/>
              </a:rPr>
              <a:t>Metric Scores</a:t>
            </a:r>
            <a:endParaRPr sz="1500">
              <a:solidFill>
                <a:schemeClr val="accent1"/>
              </a:solidFill>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9" name="Shape 3579"/>
        <p:cNvGrpSpPr/>
        <p:nvPr/>
      </p:nvGrpSpPr>
      <p:grpSpPr>
        <a:xfrm>
          <a:off x="0" y="0"/>
          <a:ext cx="0" cy="0"/>
          <a:chOff x="0" y="0"/>
          <a:chExt cx="0" cy="0"/>
        </a:xfrm>
      </p:grpSpPr>
      <p:pic>
        <p:nvPicPr>
          <p:cNvPr id="3580" name="Google Shape;3580;p66"/>
          <p:cNvPicPr preferRelativeResize="0"/>
          <p:nvPr/>
        </p:nvPicPr>
        <p:blipFill>
          <a:blip r:embed="rId3">
            <a:alphaModFix/>
          </a:blip>
          <a:stretch>
            <a:fillRect/>
          </a:stretch>
        </p:blipFill>
        <p:spPr>
          <a:xfrm>
            <a:off x="6616016" y="4646876"/>
            <a:ext cx="2351035" cy="393925"/>
          </a:xfrm>
          <a:prstGeom prst="rect">
            <a:avLst/>
          </a:prstGeom>
          <a:noFill/>
          <a:ln>
            <a:noFill/>
          </a:ln>
        </p:spPr>
      </p:pic>
      <p:sp>
        <p:nvSpPr>
          <p:cNvPr id="3581" name="Google Shape;3581;p66"/>
          <p:cNvSpPr txBox="1"/>
          <p:nvPr>
            <p:ph type="title"/>
          </p:nvPr>
        </p:nvSpPr>
        <p:spPr>
          <a:xfrm>
            <a:off x="2208675" y="1639350"/>
            <a:ext cx="5292900" cy="15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500">
                <a:latin typeface="Montserrat"/>
                <a:ea typeface="Montserrat"/>
                <a:cs typeface="Montserrat"/>
                <a:sym typeface="Montserrat"/>
              </a:rPr>
              <a:t>K-Means</a:t>
            </a:r>
            <a:endParaRPr b="1" sz="4500">
              <a:latin typeface="Montserrat"/>
              <a:ea typeface="Montserrat"/>
              <a:cs typeface="Montserrat"/>
              <a:sym typeface="Montserrat"/>
            </a:endParaRPr>
          </a:p>
          <a:p>
            <a:pPr indent="0" lvl="0" marL="0" rtl="0" algn="ctr">
              <a:spcBef>
                <a:spcPts val="0"/>
              </a:spcBef>
              <a:spcAft>
                <a:spcPts val="0"/>
              </a:spcAft>
              <a:buNone/>
            </a:pPr>
            <a:r>
              <a:rPr b="1" lang="en" sz="4500">
                <a:latin typeface="Montserrat"/>
                <a:ea typeface="Montserrat"/>
                <a:cs typeface="Montserrat"/>
                <a:sym typeface="Montserrat"/>
              </a:rPr>
              <a:t>Metric Scores</a:t>
            </a:r>
            <a:endParaRPr b="1" sz="4500">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5" name="Shape 3585"/>
        <p:cNvGrpSpPr/>
        <p:nvPr/>
      </p:nvGrpSpPr>
      <p:grpSpPr>
        <a:xfrm>
          <a:off x="0" y="0"/>
          <a:ext cx="0" cy="0"/>
          <a:chOff x="0" y="0"/>
          <a:chExt cx="0" cy="0"/>
        </a:xfrm>
      </p:grpSpPr>
      <p:pic>
        <p:nvPicPr>
          <p:cNvPr id="3586" name="Google Shape;3586;p67" title="Cumulative Proportion of Variance (in percentage)"/>
          <p:cNvPicPr preferRelativeResize="0"/>
          <p:nvPr/>
        </p:nvPicPr>
        <p:blipFill>
          <a:blip r:embed="rId3">
            <a:alphaModFix/>
          </a:blip>
          <a:stretch>
            <a:fillRect/>
          </a:stretch>
        </p:blipFill>
        <p:spPr>
          <a:xfrm>
            <a:off x="180400" y="1084825"/>
            <a:ext cx="4943856" cy="3913886"/>
          </a:xfrm>
          <a:prstGeom prst="rect">
            <a:avLst/>
          </a:prstGeom>
          <a:noFill/>
          <a:ln>
            <a:noFill/>
          </a:ln>
        </p:spPr>
      </p:pic>
      <p:sp>
        <p:nvSpPr>
          <p:cNvPr id="3587" name="Google Shape;3587;p67"/>
          <p:cNvSpPr txBox="1"/>
          <p:nvPr/>
        </p:nvSpPr>
        <p:spPr>
          <a:xfrm>
            <a:off x="5311525" y="2001738"/>
            <a:ext cx="3012000" cy="1467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en" sz="1500">
                <a:solidFill>
                  <a:schemeClr val="dk2"/>
                </a:solidFill>
                <a:latin typeface="Lato"/>
                <a:ea typeface="Lato"/>
                <a:cs typeface="Lato"/>
                <a:sym typeface="Lato"/>
              </a:rPr>
              <a:t>A measure of the variability of the observations within each cluster</a:t>
            </a:r>
            <a:endParaRPr sz="1500">
              <a:solidFill>
                <a:schemeClr val="dk2"/>
              </a:solidFill>
              <a:latin typeface="Lato"/>
              <a:ea typeface="Lato"/>
              <a:cs typeface="Lato"/>
              <a:sym typeface="Lato"/>
            </a:endParaRPr>
          </a:p>
          <a:p>
            <a:pPr indent="0" lvl="0" marL="0" rtl="0" algn="l">
              <a:lnSpc>
                <a:spcPct val="90000"/>
              </a:lnSpc>
              <a:spcBef>
                <a:spcPts val="1000"/>
              </a:spcBef>
              <a:spcAft>
                <a:spcPts val="0"/>
              </a:spcAft>
              <a:buNone/>
            </a:pPr>
            <a:r>
              <a:rPr b="1" i="1" lang="en" sz="1500">
                <a:solidFill>
                  <a:schemeClr val="accent1"/>
                </a:solidFill>
                <a:latin typeface="Lato"/>
                <a:ea typeface="Lato"/>
                <a:cs typeface="Lato"/>
                <a:sym typeface="Lato"/>
              </a:rPr>
              <a:t>We will take the value that changes the most significantly, which is 4 or 5 clusters</a:t>
            </a:r>
            <a:endParaRPr b="1" i="1" sz="1500">
              <a:solidFill>
                <a:schemeClr val="accent1"/>
              </a:solidFill>
              <a:latin typeface="Lato"/>
              <a:ea typeface="Lato"/>
              <a:cs typeface="Lato"/>
              <a:sym typeface="Lato"/>
            </a:endParaRPr>
          </a:p>
        </p:txBody>
      </p:sp>
      <p:sp>
        <p:nvSpPr>
          <p:cNvPr id="3588" name="Google Shape;3588;p67"/>
          <p:cNvSpPr txBox="1"/>
          <p:nvPr/>
        </p:nvSpPr>
        <p:spPr>
          <a:xfrm>
            <a:off x="5311525" y="1293750"/>
            <a:ext cx="2651100" cy="708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en" sz="1700">
                <a:solidFill>
                  <a:schemeClr val="accent1"/>
                </a:solidFill>
                <a:latin typeface="Montserrat"/>
                <a:ea typeface="Montserrat"/>
                <a:cs typeface="Montserrat"/>
                <a:sym typeface="Montserrat"/>
              </a:rPr>
              <a:t>Within-Cluster Sum of Square</a:t>
            </a:r>
            <a:endParaRPr b="1" sz="1700">
              <a:solidFill>
                <a:schemeClr val="accent1"/>
              </a:solidFill>
              <a:latin typeface="Montserrat"/>
              <a:ea typeface="Montserrat"/>
              <a:cs typeface="Montserrat"/>
              <a:sym typeface="Montserrat"/>
            </a:endParaRPr>
          </a:p>
        </p:txBody>
      </p:sp>
      <p:sp>
        <p:nvSpPr>
          <p:cNvPr id="3589" name="Google Shape;3589;p67"/>
          <p:cNvSpPr txBox="1"/>
          <p:nvPr/>
        </p:nvSpPr>
        <p:spPr>
          <a:xfrm>
            <a:off x="318875" y="348800"/>
            <a:ext cx="2651100" cy="538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en" sz="2300">
                <a:solidFill>
                  <a:schemeClr val="dk2"/>
                </a:solidFill>
                <a:latin typeface="Montserrat"/>
                <a:ea typeface="Montserrat"/>
                <a:cs typeface="Montserrat"/>
                <a:sym typeface="Montserrat"/>
              </a:rPr>
              <a:t>Elbow Method</a:t>
            </a:r>
            <a:endParaRPr b="1" sz="2300">
              <a:solidFill>
                <a:schemeClr val="dk2"/>
              </a:solidFill>
              <a:latin typeface="Montserrat"/>
              <a:ea typeface="Montserrat"/>
              <a:cs typeface="Montserrat"/>
              <a:sym typeface="Montserrat"/>
            </a:endParaRPr>
          </a:p>
        </p:txBody>
      </p:sp>
      <p:sp>
        <p:nvSpPr>
          <p:cNvPr id="3590" name="Google Shape;3590;p67"/>
          <p:cNvSpPr txBox="1"/>
          <p:nvPr/>
        </p:nvSpPr>
        <p:spPr>
          <a:xfrm flipH="1">
            <a:off x="6396625" y="4787225"/>
            <a:ext cx="2730600" cy="2166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1600"/>
              </a:spcAft>
              <a:buNone/>
            </a:pPr>
            <a:r>
              <a:rPr lang="en" sz="1500">
                <a:solidFill>
                  <a:schemeClr val="dk2"/>
                </a:solidFill>
                <a:latin typeface="Lato"/>
                <a:ea typeface="Lato"/>
                <a:cs typeface="Lato"/>
                <a:sym typeface="Lato"/>
              </a:rPr>
              <a:t>K-Means </a:t>
            </a:r>
            <a:r>
              <a:rPr lang="en" sz="1500">
                <a:solidFill>
                  <a:schemeClr val="accent1"/>
                </a:solidFill>
                <a:latin typeface="Lato"/>
                <a:ea typeface="Lato"/>
                <a:cs typeface="Lato"/>
                <a:sym typeface="Lato"/>
              </a:rPr>
              <a:t>Metric Scores</a:t>
            </a:r>
            <a:endParaRPr sz="1500">
              <a:solidFill>
                <a:schemeClr val="accent1"/>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4" name="Shape 3594"/>
        <p:cNvGrpSpPr/>
        <p:nvPr/>
      </p:nvGrpSpPr>
      <p:grpSpPr>
        <a:xfrm>
          <a:off x="0" y="0"/>
          <a:ext cx="0" cy="0"/>
          <a:chOff x="0" y="0"/>
          <a:chExt cx="0" cy="0"/>
        </a:xfrm>
      </p:grpSpPr>
      <p:sp>
        <p:nvSpPr>
          <p:cNvPr id="3595" name="Google Shape;3595;p68"/>
          <p:cNvSpPr txBox="1"/>
          <p:nvPr/>
        </p:nvSpPr>
        <p:spPr>
          <a:xfrm>
            <a:off x="5311525" y="1592525"/>
            <a:ext cx="3269700" cy="3442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en" sz="1500">
                <a:solidFill>
                  <a:schemeClr val="dk2"/>
                </a:solidFill>
                <a:latin typeface="Lato"/>
                <a:ea typeface="Lato"/>
                <a:cs typeface="Lato"/>
                <a:sym typeface="Lato"/>
              </a:rPr>
              <a:t>For further comparison we use</a:t>
            </a:r>
            <a:r>
              <a:rPr b="1" i="1" lang="en" sz="1500">
                <a:solidFill>
                  <a:schemeClr val="dk2"/>
                </a:solidFill>
                <a:latin typeface="Lato"/>
                <a:ea typeface="Lato"/>
                <a:cs typeface="Lato"/>
                <a:sym typeface="Lato"/>
              </a:rPr>
              <a:t> </a:t>
            </a:r>
            <a:r>
              <a:rPr b="1" i="1" lang="en" sz="1500">
                <a:solidFill>
                  <a:schemeClr val="accent1"/>
                </a:solidFill>
                <a:latin typeface="Lato"/>
                <a:ea typeface="Lato"/>
                <a:cs typeface="Lato"/>
                <a:sym typeface="Lato"/>
              </a:rPr>
              <a:t>4 clusters</a:t>
            </a:r>
            <a:r>
              <a:rPr b="1" lang="en" sz="1500">
                <a:solidFill>
                  <a:schemeClr val="accent1"/>
                </a:solidFill>
                <a:latin typeface="Lato"/>
                <a:ea typeface="Lato"/>
                <a:cs typeface="Lato"/>
                <a:sym typeface="Lato"/>
              </a:rPr>
              <a:t> </a:t>
            </a:r>
            <a:r>
              <a:rPr lang="en" sz="1500">
                <a:solidFill>
                  <a:schemeClr val="dk2"/>
                </a:solidFill>
                <a:latin typeface="Lato"/>
                <a:ea typeface="Lato"/>
                <a:cs typeface="Lato"/>
                <a:sym typeface="Lato"/>
              </a:rPr>
              <a:t>for the following reasons:</a:t>
            </a:r>
            <a:endParaRPr sz="1500">
              <a:solidFill>
                <a:schemeClr val="dk2"/>
              </a:solidFill>
              <a:latin typeface="Lato"/>
              <a:ea typeface="Lato"/>
              <a:cs typeface="Lato"/>
              <a:sym typeface="Lato"/>
            </a:endParaRPr>
          </a:p>
          <a:p>
            <a:pPr indent="-323850" lvl="0" marL="457200" rtl="0" algn="l">
              <a:lnSpc>
                <a:spcPct val="90000"/>
              </a:lnSpc>
              <a:spcBef>
                <a:spcPts val="1000"/>
              </a:spcBef>
              <a:spcAft>
                <a:spcPts val="0"/>
              </a:spcAft>
              <a:buClr>
                <a:schemeClr val="dk2"/>
              </a:buClr>
              <a:buSzPts val="1500"/>
              <a:buFont typeface="Lato"/>
              <a:buChar char="●"/>
            </a:pPr>
            <a:r>
              <a:rPr lang="en" sz="1500">
                <a:solidFill>
                  <a:schemeClr val="dk2"/>
                </a:solidFill>
                <a:latin typeface="Lato"/>
                <a:ea typeface="Lato"/>
                <a:cs typeface="Lato"/>
                <a:sym typeface="Lato"/>
              </a:rPr>
              <a:t>Silhouette score and Calinski-Harabasz score are considered sufficient because they have a large change in value compared to others</a:t>
            </a:r>
            <a:endParaRPr sz="1500">
              <a:solidFill>
                <a:schemeClr val="dk2"/>
              </a:solidFill>
              <a:latin typeface="Lato"/>
              <a:ea typeface="Lato"/>
              <a:cs typeface="Lato"/>
              <a:sym typeface="Lato"/>
            </a:endParaRPr>
          </a:p>
          <a:p>
            <a:pPr indent="-323850" lvl="0" marL="457200" rtl="0" algn="l">
              <a:lnSpc>
                <a:spcPct val="90000"/>
              </a:lnSpc>
              <a:spcBef>
                <a:spcPts val="0"/>
              </a:spcBef>
              <a:spcAft>
                <a:spcPts val="0"/>
              </a:spcAft>
              <a:buClr>
                <a:schemeClr val="dk2"/>
              </a:buClr>
              <a:buSzPts val="1500"/>
              <a:buFont typeface="Lato"/>
              <a:buChar char="●"/>
            </a:pPr>
            <a:r>
              <a:rPr lang="en" sz="1500">
                <a:solidFill>
                  <a:schemeClr val="dk2"/>
                </a:solidFill>
                <a:latin typeface="Lato"/>
                <a:ea typeface="Lato"/>
                <a:cs typeface="Lato"/>
                <a:sym typeface="Lato"/>
              </a:rPr>
              <a:t>Davies-Bouldin score is the best (lowest)</a:t>
            </a:r>
            <a:endParaRPr sz="1500">
              <a:solidFill>
                <a:schemeClr val="dk2"/>
              </a:solidFill>
              <a:latin typeface="Lato"/>
              <a:ea typeface="Lato"/>
              <a:cs typeface="Lato"/>
              <a:sym typeface="Lato"/>
            </a:endParaRPr>
          </a:p>
          <a:p>
            <a:pPr indent="-323850" lvl="0" marL="457200" rtl="0" algn="l">
              <a:lnSpc>
                <a:spcPct val="90000"/>
              </a:lnSpc>
              <a:spcBef>
                <a:spcPts val="0"/>
              </a:spcBef>
              <a:spcAft>
                <a:spcPts val="0"/>
              </a:spcAft>
              <a:buClr>
                <a:schemeClr val="dk2"/>
              </a:buClr>
              <a:buSzPts val="1500"/>
              <a:buFont typeface="Lato"/>
              <a:buChar char="●"/>
            </a:pPr>
            <a:r>
              <a:rPr lang="en" sz="1500">
                <a:solidFill>
                  <a:schemeClr val="dk2"/>
                </a:solidFill>
                <a:latin typeface="Lato"/>
                <a:ea typeface="Lato"/>
                <a:cs typeface="Lato"/>
                <a:sym typeface="Lato"/>
              </a:rPr>
              <a:t>In the previous WSS chart, the value of 4 or 5 clusters was selected.</a:t>
            </a:r>
            <a:endParaRPr sz="1500">
              <a:solidFill>
                <a:schemeClr val="dk2"/>
              </a:solidFill>
              <a:latin typeface="Lato"/>
              <a:ea typeface="Lato"/>
              <a:cs typeface="Lato"/>
              <a:sym typeface="Lato"/>
            </a:endParaRPr>
          </a:p>
          <a:p>
            <a:pPr indent="0" lvl="0" marL="0" rtl="0" algn="l">
              <a:lnSpc>
                <a:spcPct val="90000"/>
              </a:lnSpc>
              <a:spcBef>
                <a:spcPts val="1000"/>
              </a:spcBef>
              <a:spcAft>
                <a:spcPts val="0"/>
              </a:spcAft>
              <a:buNone/>
            </a:pPr>
            <a:r>
              <a:t/>
            </a:r>
            <a:endParaRPr sz="1500">
              <a:solidFill>
                <a:schemeClr val="dk2"/>
              </a:solidFill>
              <a:latin typeface="Lato"/>
              <a:ea typeface="Lato"/>
              <a:cs typeface="Lato"/>
              <a:sym typeface="Lato"/>
            </a:endParaRPr>
          </a:p>
        </p:txBody>
      </p:sp>
      <p:sp>
        <p:nvSpPr>
          <p:cNvPr id="3596" name="Google Shape;3596;p68"/>
          <p:cNvSpPr txBox="1"/>
          <p:nvPr/>
        </p:nvSpPr>
        <p:spPr>
          <a:xfrm>
            <a:off x="5311525" y="962950"/>
            <a:ext cx="2651100" cy="708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en" sz="1700">
                <a:solidFill>
                  <a:schemeClr val="accent1"/>
                </a:solidFill>
                <a:latin typeface="Montserrat"/>
                <a:ea typeface="Montserrat"/>
                <a:cs typeface="Montserrat"/>
                <a:sym typeface="Montserrat"/>
              </a:rPr>
              <a:t>Our Preferred Metric &amp; Clusters</a:t>
            </a:r>
            <a:endParaRPr b="1" sz="1700">
              <a:solidFill>
                <a:schemeClr val="accent1"/>
              </a:solidFill>
              <a:latin typeface="Montserrat"/>
              <a:ea typeface="Montserrat"/>
              <a:cs typeface="Montserrat"/>
              <a:sym typeface="Montserrat"/>
            </a:endParaRPr>
          </a:p>
        </p:txBody>
      </p:sp>
      <p:sp>
        <p:nvSpPr>
          <p:cNvPr id="3597" name="Google Shape;3597;p68"/>
          <p:cNvSpPr txBox="1"/>
          <p:nvPr/>
        </p:nvSpPr>
        <p:spPr>
          <a:xfrm flipH="1">
            <a:off x="6396625" y="4787225"/>
            <a:ext cx="2730600" cy="2166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1600"/>
              </a:spcAft>
              <a:buNone/>
            </a:pPr>
            <a:r>
              <a:rPr lang="en" sz="1500">
                <a:solidFill>
                  <a:schemeClr val="dk2"/>
                </a:solidFill>
                <a:latin typeface="Lato"/>
                <a:ea typeface="Lato"/>
                <a:cs typeface="Lato"/>
                <a:sym typeface="Lato"/>
              </a:rPr>
              <a:t>K-Means </a:t>
            </a:r>
            <a:r>
              <a:rPr lang="en" sz="1500">
                <a:solidFill>
                  <a:schemeClr val="accent1"/>
                </a:solidFill>
                <a:latin typeface="Lato"/>
                <a:ea typeface="Lato"/>
                <a:cs typeface="Lato"/>
                <a:sym typeface="Lato"/>
              </a:rPr>
              <a:t>Metric Scores</a:t>
            </a:r>
            <a:endParaRPr sz="1500">
              <a:solidFill>
                <a:schemeClr val="accent1"/>
              </a:solidFill>
              <a:latin typeface="Lato"/>
              <a:ea typeface="Lato"/>
              <a:cs typeface="Lato"/>
              <a:sym typeface="Lato"/>
            </a:endParaRPr>
          </a:p>
        </p:txBody>
      </p:sp>
      <p:pic>
        <p:nvPicPr>
          <p:cNvPr id="3598" name="Google Shape;3598;p68" title="Cumulative Proportion of Variance (in percentage)"/>
          <p:cNvPicPr preferRelativeResize="0"/>
          <p:nvPr/>
        </p:nvPicPr>
        <p:blipFill>
          <a:blip r:embed="rId3">
            <a:alphaModFix/>
          </a:blip>
          <a:stretch>
            <a:fillRect/>
          </a:stretch>
        </p:blipFill>
        <p:spPr>
          <a:xfrm>
            <a:off x="0" y="-48408"/>
            <a:ext cx="5012124" cy="1714500"/>
          </a:xfrm>
          <a:prstGeom prst="rect">
            <a:avLst/>
          </a:prstGeom>
          <a:noFill/>
          <a:ln>
            <a:noFill/>
          </a:ln>
        </p:spPr>
      </p:pic>
      <p:pic>
        <p:nvPicPr>
          <p:cNvPr id="3599" name="Google Shape;3599;p68" title="Chart"/>
          <p:cNvPicPr preferRelativeResize="0"/>
          <p:nvPr/>
        </p:nvPicPr>
        <p:blipFill>
          <a:blip r:embed="rId4">
            <a:alphaModFix/>
          </a:blip>
          <a:stretch>
            <a:fillRect/>
          </a:stretch>
        </p:blipFill>
        <p:spPr>
          <a:xfrm>
            <a:off x="0" y="1516017"/>
            <a:ext cx="5012113" cy="1714500"/>
          </a:xfrm>
          <a:prstGeom prst="rect">
            <a:avLst/>
          </a:prstGeom>
          <a:noFill/>
          <a:ln>
            <a:noFill/>
          </a:ln>
        </p:spPr>
      </p:pic>
      <p:pic>
        <p:nvPicPr>
          <p:cNvPr id="3600" name="Google Shape;3600;p68" title="Chart"/>
          <p:cNvPicPr preferRelativeResize="0"/>
          <p:nvPr/>
        </p:nvPicPr>
        <p:blipFill>
          <a:blip r:embed="rId5">
            <a:alphaModFix/>
          </a:blip>
          <a:stretch>
            <a:fillRect/>
          </a:stretch>
        </p:blipFill>
        <p:spPr>
          <a:xfrm>
            <a:off x="-96550" y="3230525"/>
            <a:ext cx="5108674" cy="18089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4" name="Shape 3604"/>
        <p:cNvGrpSpPr/>
        <p:nvPr/>
      </p:nvGrpSpPr>
      <p:grpSpPr>
        <a:xfrm>
          <a:off x="0" y="0"/>
          <a:ext cx="0" cy="0"/>
          <a:chOff x="0" y="0"/>
          <a:chExt cx="0" cy="0"/>
        </a:xfrm>
      </p:grpSpPr>
      <p:pic>
        <p:nvPicPr>
          <p:cNvPr id="3605" name="Google Shape;3605;p69"/>
          <p:cNvPicPr preferRelativeResize="0"/>
          <p:nvPr/>
        </p:nvPicPr>
        <p:blipFill>
          <a:blip r:embed="rId3">
            <a:alphaModFix/>
          </a:blip>
          <a:stretch>
            <a:fillRect/>
          </a:stretch>
        </p:blipFill>
        <p:spPr>
          <a:xfrm>
            <a:off x="6616016" y="4646876"/>
            <a:ext cx="2351035" cy="393925"/>
          </a:xfrm>
          <a:prstGeom prst="rect">
            <a:avLst/>
          </a:prstGeom>
          <a:noFill/>
          <a:ln>
            <a:noFill/>
          </a:ln>
        </p:spPr>
      </p:pic>
      <p:sp>
        <p:nvSpPr>
          <p:cNvPr id="3606" name="Google Shape;3606;p69"/>
          <p:cNvSpPr txBox="1"/>
          <p:nvPr>
            <p:ph type="title"/>
          </p:nvPr>
        </p:nvSpPr>
        <p:spPr>
          <a:xfrm>
            <a:off x="2208675" y="1639350"/>
            <a:ext cx="5292900" cy="15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500">
                <a:latin typeface="Montserrat"/>
                <a:ea typeface="Montserrat"/>
                <a:cs typeface="Montserrat"/>
                <a:sym typeface="Montserrat"/>
              </a:rPr>
              <a:t>K-Medoids</a:t>
            </a:r>
            <a:endParaRPr b="1" sz="4500">
              <a:latin typeface="Montserrat"/>
              <a:ea typeface="Montserrat"/>
              <a:cs typeface="Montserrat"/>
              <a:sym typeface="Montserrat"/>
            </a:endParaRPr>
          </a:p>
          <a:p>
            <a:pPr indent="0" lvl="0" marL="0" rtl="0" algn="ctr">
              <a:spcBef>
                <a:spcPts val="0"/>
              </a:spcBef>
              <a:spcAft>
                <a:spcPts val="0"/>
              </a:spcAft>
              <a:buNone/>
            </a:pPr>
            <a:r>
              <a:rPr b="1" lang="en" sz="4500">
                <a:latin typeface="Montserrat"/>
                <a:ea typeface="Montserrat"/>
                <a:cs typeface="Montserrat"/>
                <a:sym typeface="Montserrat"/>
              </a:rPr>
              <a:t>Metric Scores</a:t>
            </a:r>
            <a:endParaRPr b="1" sz="4500">
              <a:latin typeface="Montserrat"/>
              <a:ea typeface="Montserrat"/>
              <a:cs typeface="Montserrat"/>
              <a:sym typeface="Montserra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0" name="Shape 3610"/>
        <p:cNvGrpSpPr/>
        <p:nvPr/>
      </p:nvGrpSpPr>
      <p:grpSpPr>
        <a:xfrm>
          <a:off x="0" y="0"/>
          <a:ext cx="0" cy="0"/>
          <a:chOff x="0" y="0"/>
          <a:chExt cx="0" cy="0"/>
        </a:xfrm>
      </p:grpSpPr>
      <p:sp>
        <p:nvSpPr>
          <p:cNvPr id="3611" name="Google Shape;3611;p70"/>
          <p:cNvSpPr txBox="1"/>
          <p:nvPr/>
        </p:nvSpPr>
        <p:spPr>
          <a:xfrm>
            <a:off x="5463925" y="2178075"/>
            <a:ext cx="3021300" cy="1467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en" sz="1500">
                <a:solidFill>
                  <a:schemeClr val="dk2"/>
                </a:solidFill>
                <a:latin typeface="Lato"/>
                <a:ea typeface="Lato"/>
                <a:cs typeface="Lato"/>
                <a:sym typeface="Lato"/>
              </a:rPr>
              <a:t>A measure of the variability of the observations within each cluster</a:t>
            </a:r>
            <a:endParaRPr sz="1500">
              <a:solidFill>
                <a:schemeClr val="dk2"/>
              </a:solidFill>
              <a:latin typeface="Lato"/>
              <a:ea typeface="Lato"/>
              <a:cs typeface="Lato"/>
              <a:sym typeface="Lato"/>
            </a:endParaRPr>
          </a:p>
          <a:p>
            <a:pPr indent="0" lvl="0" marL="0" rtl="0" algn="l">
              <a:lnSpc>
                <a:spcPct val="90000"/>
              </a:lnSpc>
              <a:spcBef>
                <a:spcPts val="1000"/>
              </a:spcBef>
              <a:spcAft>
                <a:spcPts val="0"/>
              </a:spcAft>
              <a:buNone/>
            </a:pPr>
            <a:r>
              <a:rPr b="1" i="1" lang="en" sz="1500">
                <a:solidFill>
                  <a:schemeClr val="accent1"/>
                </a:solidFill>
                <a:latin typeface="Lato"/>
                <a:ea typeface="Lato"/>
                <a:cs typeface="Lato"/>
                <a:sym typeface="Lato"/>
              </a:rPr>
              <a:t>We will take the value that changes the most significantly, which is 3 or 4 clusters</a:t>
            </a:r>
            <a:endParaRPr b="1" i="1" sz="1500">
              <a:solidFill>
                <a:schemeClr val="accent1"/>
              </a:solidFill>
              <a:latin typeface="Lato"/>
              <a:ea typeface="Lato"/>
              <a:cs typeface="Lato"/>
              <a:sym typeface="Lato"/>
            </a:endParaRPr>
          </a:p>
        </p:txBody>
      </p:sp>
      <p:sp>
        <p:nvSpPr>
          <p:cNvPr id="3612" name="Google Shape;3612;p70"/>
          <p:cNvSpPr txBox="1"/>
          <p:nvPr/>
        </p:nvSpPr>
        <p:spPr>
          <a:xfrm>
            <a:off x="5463925" y="1470075"/>
            <a:ext cx="2651100" cy="708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en" sz="1700">
                <a:solidFill>
                  <a:schemeClr val="accent1"/>
                </a:solidFill>
                <a:latin typeface="Montserrat"/>
                <a:ea typeface="Montserrat"/>
                <a:cs typeface="Montserrat"/>
                <a:sym typeface="Montserrat"/>
              </a:rPr>
              <a:t>Within-Cluster Sum of Square</a:t>
            </a:r>
            <a:endParaRPr b="1" sz="1700">
              <a:solidFill>
                <a:schemeClr val="accent1"/>
              </a:solidFill>
              <a:latin typeface="Montserrat"/>
              <a:ea typeface="Montserrat"/>
              <a:cs typeface="Montserrat"/>
              <a:sym typeface="Montserrat"/>
            </a:endParaRPr>
          </a:p>
        </p:txBody>
      </p:sp>
      <p:sp>
        <p:nvSpPr>
          <p:cNvPr id="3613" name="Google Shape;3613;p70"/>
          <p:cNvSpPr txBox="1"/>
          <p:nvPr/>
        </p:nvSpPr>
        <p:spPr>
          <a:xfrm>
            <a:off x="409000" y="284425"/>
            <a:ext cx="2651100" cy="538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en" sz="2300">
                <a:solidFill>
                  <a:schemeClr val="dk2"/>
                </a:solidFill>
                <a:latin typeface="Montserrat"/>
                <a:ea typeface="Montserrat"/>
                <a:cs typeface="Montserrat"/>
                <a:sym typeface="Montserrat"/>
              </a:rPr>
              <a:t>Elbow </a:t>
            </a:r>
            <a:r>
              <a:rPr b="1" lang="en" sz="2300">
                <a:solidFill>
                  <a:schemeClr val="dk2"/>
                </a:solidFill>
                <a:latin typeface="Montserrat"/>
                <a:ea typeface="Montserrat"/>
                <a:cs typeface="Montserrat"/>
                <a:sym typeface="Montserrat"/>
              </a:rPr>
              <a:t>Method</a:t>
            </a:r>
            <a:endParaRPr b="1" sz="2300">
              <a:solidFill>
                <a:schemeClr val="dk2"/>
              </a:solidFill>
              <a:latin typeface="Montserrat"/>
              <a:ea typeface="Montserrat"/>
              <a:cs typeface="Montserrat"/>
              <a:sym typeface="Montserrat"/>
            </a:endParaRPr>
          </a:p>
        </p:txBody>
      </p:sp>
      <p:sp>
        <p:nvSpPr>
          <p:cNvPr id="3614" name="Google Shape;3614;p70"/>
          <p:cNvSpPr txBox="1"/>
          <p:nvPr/>
        </p:nvSpPr>
        <p:spPr>
          <a:xfrm flipH="1">
            <a:off x="6396625" y="4787225"/>
            <a:ext cx="2730600" cy="2166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1600"/>
              </a:spcAft>
              <a:buNone/>
            </a:pPr>
            <a:r>
              <a:rPr lang="en" sz="1500">
                <a:solidFill>
                  <a:schemeClr val="dk2"/>
                </a:solidFill>
                <a:latin typeface="Lato"/>
                <a:ea typeface="Lato"/>
                <a:cs typeface="Lato"/>
                <a:sym typeface="Lato"/>
              </a:rPr>
              <a:t>K-Medoids </a:t>
            </a:r>
            <a:r>
              <a:rPr lang="en" sz="1500">
                <a:solidFill>
                  <a:schemeClr val="accent1"/>
                </a:solidFill>
                <a:latin typeface="Lato"/>
                <a:ea typeface="Lato"/>
                <a:cs typeface="Lato"/>
                <a:sym typeface="Lato"/>
              </a:rPr>
              <a:t>Metric Scores</a:t>
            </a:r>
            <a:endParaRPr sz="1500">
              <a:solidFill>
                <a:schemeClr val="accent1"/>
              </a:solidFill>
              <a:latin typeface="Lato"/>
              <a:ea typeface="Lato"/>
              <a:cs typeface="Lato"/>
              <a:sym typeface="Lato"/>
            </a:endParaRPr>
          </a:p>
        </p:txBody>
      </p:sp>
      <p:pic>
        <p:nvPicPr>
          <p:cNvPr id="3615" name="Google Shape;3615;p70" title="Cumulative Proportion of Variance (in percentage)"/>
          <p:cNvPicPr preferRelativeResize="0"/>
          <p:nvPr/>
        </p:nvPicPr>
        <p:blipFill>
          <a:blip r:embed="rId3">
            <a:alphaModFix/>
          </a:blip>
          <a:stretch>
            <a:fillRect/>
          </a:stretch>
        </p:blipFill>
        <p:spPr>
          <a:xfrm>
            <a:off x="152400" y="900025"/>
            <a:ext cx="5183754" cy="41038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9" name="Shape 3619"/>
        <p:cNvGrpSpPr/>
        <p:nvPr/>
      </p:nvGrpSpPr>
      <p:grpSpPr>
        <a:xfrm>
          <a:off x="0" y="0"/>
          <a:ext cx="0" cy="0"/>
          <a:chOff x="0" y="0"/>
          <a:chExt cx="0" cy="0"/>
        </a:xfrm>
      </p:grpSpPr>
      <p:sp>
        <p:nvSpPr>
          <p:cNvPr id="3620" name="Google Shape;3620;p71"/>
          <p:cNvSpPr txBox="1"/>
          <p:nvPr/>
        </p:nvSpPr>
        <p:spPr>
          <a:xfrm>
            <a:off x="5387725" y="1592525"/>
            <a:ext cx="3233100" cy="3083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en" sz="1500">
                <a:solidFill>
                  <a:schemeClr val="dk2"/>
                </a:solidFill>
                <a:latin typeface="Lato"/>
                <a:ea typeface="Lato"/>
                <a:cs typeface="Lato"/>
                <a:sym typeface="Lato"/>
              </a:rPr>
              <a:t>For further comparison we use </a:t>
            </a:r>
            <a:r>
              <a:rPr b="1" i="1" lang="en" sz="1500">
                <a:solidFill>
                  <a:srgbClr val="FF9900"/>
                </a:solidFill>
                <a:latin typeface="Lato"/>
                <a:ea typeface="Lato"/>
                <a:cs typeface="Lato"/>
                <a:sym typeface="Lato"/>
              </a:rPr>
              <a:t>Cosine with 4 clusters</a:t>
            </a:r>
            <a:r>
              <a:rPr lang="en" sz="1500">
                <a:solidFill>
                  <a:schemeClr val="dk2"/>
                </a:solidFill>
                <a:latin typeface="Lato"/>
                <a:ea typeface="Lato"/>
                <a:cs typeface="Lato"/>
                <a:sym typeface="Lato"/>
              </a:rPr>
              <a:t> for the following reasons:</a:t>
            </a:r>
            <a:endParaRPr sz="1500">
              <a:solidFill>
                <a:schemeClr val="dk2"/>
              </a:solidFill>
              <a:latin typeface="Lato"/>
              <a:ea typeface="Lato"/>
              <a:cs typeface="Lato"/>
              <a:sym typeface="Lato"/>
            </a:endParaRPr>
          </a:p>
          <a:p>
            <a:pPr indent="-209550" lvl="0" marL="285750" rtl="0" algn="l">
              <a:lnSpc>
                <a:spcPct val="90000"/>
              </a:lnSpc>
              <a:spcBef>
                <a:spcPts val="1000"/>
              </a:spcBef>
              <a:spcAft>
                <a:spcPts val="0"/>
              </a:spcAft>
              <a:buClr>
                <a:schemeClr val="dk2"/>
              </a:buClr>
              <a:buSzPts val="1500"/>
              <a:buFont typeface="Lato"/>
              <a:buChar char="●"/>
            </a:pPr>
            <a:r>
              <a:rPr lang="en" sz="1500">
                <a:solidFill>
                  <a:schemeClr val="dk2"/>
                </a:solidFill>
                <a:latin typeface="Lato"/>
                <a:ea typeface="Lato"/>
                <a:cs typeface="Lato"/>
                <a:sym typeface="Lato"/>
              </a:rPr>
              <a:t>Silhouette score and Davies-Bouldin score are the best scores compared to other scores</a:t>
            </a:r>
            <a:endParaRPr sz="1500">
              <a:solidFill>
                <a:schemeClr val="dk2"/>
              </a:solidFill>
              <a:latin typeface="Lato"/>
              <a:ea typeface="Lato"/>
              <a:cs typeface="Lato"/>
              <a:sym typeface="Lato"/>
            </a:endParaRPr>
          </a:p>
          <a:p>
            <a:pPr indent="-209550" lvl="0" marL="285750" rtl="0" algn="l">
              <a:lnSpc>
                <a:spcPct val="90000"/>
              </a:lnSpc>
              <a:spcBef>
                <a:spcPts val="0"/>
              </a:spcBef>
              <a:spcAft>
                <a:spcPts val="0"/>
              </a:spcAft>
              <a:buClr>
                <a:schemeClr val="dk2"/>
              </a:buClr>
              <a:buSzPts val="1500"/>
              <a:buFont typeface="Lato"/>
              <a:buChar char="●"/>
            </a:pPr>
            <a:r>
              <a:rPr lang="en" sz="1500">
                <a:solidFill>
                  <a:schemeClr val="dk2"/>
                </a:solidFill>
                <a:latin typeface="Lato"/>
                <a:ea typeface="Lato"/>
                <a:cs typeface="Lato"/>
                <a:sym typeface="Lato"/>
              </a:rPr>
              <a:t>Calinski-Harabasz score is the points before the score decrease</a:t>
            </a:r>
            <a:endParaRPr sz="1500">
              <a:solidFill>
                <a:schemeClr val="dk2"/>
              </a:solidFill>
              <a:latin typeface="Lato"/>
              <a:ea typeface="Lato"/>
              <a:cs typeface="Lato"/>
              <a:sym typeface="Lato"/>
            </a:endParaRPr>
          </a:p>
          <a:p>
            <a:pPr indent="-209550" lvl="0" marL="285750" rtl="0" algn="l">
              <a:lnSpc>
                <a:spcPct val="90000"/>
              </a:lnSpc>
              <a:spcBef>
                <a:spcPts val="0"/>
              </a:spcBef>
              <a:spcAft>
                <a:spcPts val="0"/>
              </a:spcAft>
              <a:buClr>
                <a:schemeClr val="dk2"/>
              </a:buClr>
              <a:buSzPts val="1500"/>
              <a:buFont typeface="Lato"/>
              <a:buChar char="●"/>
            </a:pPr>
            <a:r>
              <a:rPr lang="en" sz="1500">
                <a:solidFill>
                  <a:schemeClr val="dk2"/>
                </a:solidFill>
                <a:latin typeface="Lato"/>
                <a:ea typeface="Lato"/>
                <a:cs typeface="Lato"/>
                <a:sym typeface="Lato"/>
              </a:rPr>
              <a:t>In the previous WSS chart, the value of 3 or 4 clusters was selected.</a:t>
            </a:r>
            <a:endParaRPr sz="1500">
              <a:solidFill>
                <a:schemeClr val="dk2"/>
              </a:solidFill>
              <a:latin typeface="Lato"/>
              <a:ea typeface="Lato"/>
              <a:cs typeface="Lato"/>
              <a:sym typeface="Lato"/>
            </a:endParaRPr>
          </a:p>
        </p:txBody>
      </p:sp>
      <p:sp>
        <p:nvSpPr>
          <p:cNvPr id="3621" name="Google Shape;3621;p71"/>
          <p:cNvSpPr txBox="1"/>
          <p:nvPr/>
        </p:nvSpPr>
        <p:spPr>
          <a:xfrm>
            <a:off x="5387725" y="952175"/>
            <a:ext cx="2651100" cy="708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en" sz="1700">
                <a:solidFill>
                  <a:srgbClr val="FF9900"/>
                </a:solidFill>
                <a:latin typeface="Montserrat"/>
                <a:ea typeface="Montserrat"/>
                <a:cs typeface="Montserrat"/>
                <a:sym typeface="Montserrat"/>
              </a:rPr>
              <a:t>Our Preferred Metric &amp; Clusters</a:t>
            </a:r>
            <a:endParaRPr b="1" sz="1700">
              <a:solidFill>
                <a:srgbClr val="FF9900"/>
              </a:solidFill>
              <a:latin typeface="Montserrat"/>
              <a:ea typeface="Montserrat"/>
              <a:cs typeface="Montserrat"/>
              <a:sym typeface="Montserrat"/>
            </a:endParaRPr>
          </a:p>
        </p:txBody>
      </p:sp>
      <p:sp>
        <p:nvSpPr>
          <p:cNvPr id="3622" name="Google Shape;3622;p71"/>
          <p:cNvSpPr txBox="1"/>
          <p:nvPr/>
        </p:nvSpPr>
        <p:spPr>
          <a:xfrm flipH="1">
            <a:off x="6396625" y="4787225"/>
            <a:ext cx="2730600" cy="2166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1600"/>
              </a:spcAft>
              <a:buNone/>
            </a:pPr>
            <a:r>
              <a:rPr lang="en" sz="1500">
                <a:solidFill>
                  <a:schemeClr val="dk2"/>
                </a:solidFill>
                <a:latin typeface="Lato"/>
                <a:ea typeface="Lato"/>
                <a:cs typeface="Lato"/>
                <a:sym typeface="Lato"/>
              </a:rPr>
              <a:t>K-Medoids </a:t>
            </a:r>
            <a:r>
              <a:rPr lang="en" sz="1500">
                <a:solidFill>
                  <a:schemeClr val="accent1"/>
                </a:solidFill>
                <a:latin typeface="Lato"/>
                <a:ea typeface="Lato"/>
                <a:cs typeface="Lato"/>
                <a:sym typeface="Lato"/>
              </a:rPr>
              <a:t>Metric Scores</a:t>
            </a:r>
            <a:endParaRPr sz="1500">
              <a:solidFill>
                <a:schemeClr val="accent1"/>
              </a:solidFill>
              <a:latin typeface="Lato"/>
              <a:ea typeface="Lato"/>
              <a:cs typeface="Lato"/>
              <a:sym typeface="Lato"/>
            </a:endParaRPr>
          </a:p>
        </p:txBody>
      </p:sp>
      <p:pic>
        <p:nvPicPr>
          <p:cNvPr id="3623" name="Google Shape;3623;p71" title="Chart"/>
          <p:cNvPicPr preferRelativeResize="0"/>
          <p:nvPr/>
        </p:nvPicPr>
        <p:blipFill>
          <a:blip r:embed="rId3">
            <a:alphaModFix/>
          </a:blip>
          <a:stretch>
            <a:fillRect/>
          </a:stretch>
        </p:blipFill>
        <p:spPr>
          <a:xfrm>
            <a:off x="76200" y="-76200"/>
            <a:ext cx="5235327" cy="1863054"/>
          </a:xfrm>
          <a:prstGeom prst="rect">
            <a:avLst/>
          </a:prstGeom>
          <a:noFill/>
          <a:ln>
            <a:noFill/>
          </a:ln>
        </p:spPr>
      </p:pic>
      <p:pic>
        <p:nvPicPr>
          <p:cNvPr id="3624" name="Google Shape;3624;p71" title="Chart"/>
          <p:cNvPicPr preferRelativeResize="0"/>
          <p:nvPr/>
        </p:nvPicPr>
        <p:blipFill>
          <a:blip r:embed="rId4">
            <a:alphaModFix/>
          </a:blip>
          <a:stretch>
            <a:fillRect/>
          </a:stretch>
        </p:blipFill>
        <p:spPr>
          <a:xfrm>
            <a:off x="76200" y="1610946"/>
            <a:ext cx="5235327" cy="1610303"/>
          </a:xfrm>
          <a:prstGeom prst="rect">
            <a:avLst/>
          </a:prstGeom>
          <a:noFill/>
          <a:ln>
            <a:noFill/>
          </a:ln>
        </p:spPr>
      </p:pic>
      <p:pic>
        <p:nvPicPr>
          <p:cNvPr id="3625" name="Google Shape;3625;p71" title="Chart"/>
          <p:cNvPicPr preferRelativeResize="0"/>
          <p:nvPr/>
        </p:nvPicPr>
        <p:blipFill>
          <a:blip r:embed="rId5">
            <a:alphaModFix/>
          </a:blip>
          <a:stretch>
            <a:fillRect/>
          </a:stretch>
        </p:blipFill>
        <p:spPr>
          <a:xfrm>
            <a:off x="-91175" y="2965450"/>
            <a:ext cx="5385926" cy="2187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5" name="Shape 2395"/>
        <p:cNvGrpSpPr/>
        <p:nvPr/>
      </p:nvGrpSpPr>
      <p:grpSpPr>
        <a:xfrm>
          <a:off x="0" y="0"/>
          <a:ext cx="0" cy="0"/>
          <a:chOff x="0" y="0"/>
          <a:chExt cx="0" cy="0"/>
        </a:xfrm>
      </p:grpSpPr>
      <p:sp>
        <p:nvSpPr>
          <p:cNvPr id="2396" name="Google Shape;2396;p36"/>
          <p:cNvSpPr txBox="1"/>
          <p:nvPr>
            <p:ph type="title"/>
          </p:nvPr>
        </p:nvSpPr>
        <p:spPr>
          <a:xfrm>
            <a:off x="1876000" y="2293175"/>
            <a:ext cx="5391900" cy="15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500">
                <a:latin typeface="Montserrat"/>
                <a:ea typeface="Montserrat"/>
                <a:cs typeface="Montserrat"/>
                <a:sym typeface="Montserrat"/>
              </a:rPr>
              <a:t>Problem Formulation</a:t>
            </a:r>
            <a:endParaRPr b="1" sz="4500">
              <a:latin typeface="Montserrat"/>
              <a:ea typeface="Montserrat"/>
              <a:cs typeface="Montserrat"/>
              <a:sym typeface="Montserrat"/>
            </a:endParaRPr>
          </a:p>
        </p:txBody>
      </p:sp>
      <p:sp>
        <p:nvSpPr>
          <p:cNvPr id="2397" name="Google Shape;2397;p36"/>
          <p:cNvSpPr txBox="1"/>
          <p:nvPr>
            <p:ph idx="2" type="title"/>
          </p:nvPr>
        </p:nvSpPr>
        <p:spPr>
          <a:xfrm>
            <a:off x="2971800" y="1223363"/>
            <a:ext cx="2967600" cy="10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9000"/>
              <a:t>01</a:t>
            </a:r>
            <a:endParaRPr sz="9000"/>
          </a:p>
        </p:txBody>
      </p:sp>
      <p:pic>
        <p:nvPicPr>
          <p:cNvPr id="2398" name="Google Shape;2398;p36"/>
          <p:cNvPicPr preferRelativeResize="0"/>
          <p:nvPr/>
        </p:nvPicPr>
        <p:blipFill>
          <a:blip r:embed="rId3">
            <a:alphaModFix/>
          </a:blip>
          <a:stretch>
            <a:fillRect/>
          </a:stretch>
        </p:blipFill>
        <p:spPr>
          <a:xfrm>
            <a:off x="949441" y="4646876"/>
            <a:ext cx="2351035" cy="3939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9" name="Shape 3629"/>
        <p:cNvGrpSpPr/>
        <p:nvPr/>
      </p:nvGrpSpPr>
      <p:grpSpPr>
        <a:xfrm>
          <a:off x="0" y="0"/>
          <a:ext cx="0" cy="0"/>
          <a:chOff x="0" y="0"/>
          <a:chExt cx="0" cy="0"/>
        </a:xfrm>
      </p:grpSpPr>
      <p:pic>
        <p:nvPicPr>
          <p:cNvPr id="3630" name="Google Shape;3630;p72"/>
          <p:cNvPicPr preferRelativeResize="0"/>
          <p:nvPr/>
        </p:nvPicPr>
        <p:blipFill>
          <a:blip r:embed="rId3">
            <a:alphaModFix/>
          </a:blip>
          <a:stretch>
            <a:fillRect/>
          </a:stretch>
        </p:blipFill>
        <p:spPr>
          <a:xfrm>
            <a:off x="6616016" y="4646876"/>
            <a:ext cx="2351035" cy="393925"/>
          </a:xfrm>
          <a:prstGeom prst="rect">
            <a:avLst/>
          </a:prstGeom>
          <a:noFill/>
          <a:ln>
            <a:noFill/>
          </a:ln>
        </p:spPr>
      </p:pic>
      <p:sp>
        <p:nvSpPr>
          <p:cNvPr id="3631" name="Google Shape;3631;p72"/>
          <p:cNvSpPr txBox="1"/>
          <p:nvPr>
            <p:ph type="title"/>
          </p:nvPr>
        </p:nvSpPr>
        <p:spPr>
          <a:xfrm>
            <a:off x="1830900" y="1652700"/>
            <a:ext cx="5634600" cy="15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500">
                <a:latin typeface="Montserrat"/>
                <a:ea typeface="Montserrat"/>
                <a:cs typeface="Montserrat"/>
                <a:sym typeface="Montserrat"/>
              </a:rPr>
              <a:t>Model </a:t>
            </a:r>
            <a:endParaRPr b="1" sz="4500">
              <a:latin typeface="Montserrat"/>
              <a:ea typeface="Montserrat"/>
              <a:cs typeface="Montserrat"/>
              <a:sym typeface="Montserrat"/>
            </a:endParaRPr>
          </a:p>
          <a:p>
            <a:pPr indent="0" lvl="0" marL="0" rtl="0" algn="ctr">
              <a:spcBef>
                <a:spcPts val="0"/>
              </a:spcBef>
              <a:spcAft>
                <a:spcPts val="0"/>
              </a:spcAft>
              <a:buNone/>
            </a:pPr>
            <a:r>
              <a:rPr b="1" lang="en" sz="4500">
                <a:latin typeface="Montserrat"/>
                <a:ea typeface="Montserrat"/>
                <a:cs typeface="Montserrat"/>
                <a:sym typeface="Montserrat"/>
              </a:rPr>
              <a:t>Comparison </a:t>
            </a:r>
            <a:endParaRPr b="1" sz="4500">
              <a:latin typeface="Montserrat"/>
              <a:ea typeface="Montserrat"/>
              <a:cs typeface="Montserrat"/>
              <a:sym typeface="Montserrat"/>
            </a:endParaRPr>
          </a:p>
          <a:p>
            <a:pPr indent="0" lvl="0" marL="0" rtl="0" algn="ctr">
              <a:spcBef>
                <a:spcPts val="0"/>
              </a:spcBef>
              <a:spcAft>
                <a:spcPts val="0"/>
              </a:spcAft>
              <a:buNone/>
            </a:pPr>
            <a:r>
              <a:rPr b="1" lang="en" sz="4500">
                <a:latin typeface="Montserrat"/>
                <a:ea typeface="Montserrat"/>
                <a:cs typeface="Montserrat"/>
                <a:sym typeface="Montserrat"/>
              </a:rPr>
              <a:t>for Final Model</a:t>
            </a:r>
            <a:endParaRPr b="1" sz="4500">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5" name="Shape 3635"/>
        <p:cNvGrpSpPr/>
        <p:nvPr/>
      </p:nvGrpSpPr>
      <p:grpSpPr>
        <a:xfrm>
          <a:off x="0" y="0"/>
          <a:ext cx="0" cy="0"/>
          <a:chOff x="0" y="0"/>
          <a:chExt cx="0" cy="0"/>
        </a:xfrm>
      </p:grpSpPr>
      <p:sp>
        <p:nvSpPr>
          <p:cNvPr id="3636" name="Google Shape;3636;p73"/>
          <p:cNvSpPr txBox="1"/>
          <p:nvPr/>
        </p:nvSpPr>
        <p:spPr>
          <a:xfrm>
            <a:off x="239450" y="887775"/>
            <a:ext cx="3021300" cy="87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en" sz="1500">
                <a:solidFill>
                  <a:schemeClr val="dk2"/>
                </a:solidFill>
                <a:latin typeface="Lato"/>
                <a:ea typeface="Lato"/>
                <a:cs typeface="Lato"/>
                <a:sym typeface="Lato"/>
              </a:rPr>
              <a:t>For final model we use </a:t>
            </a:r>
            <a:r>
              <a:rPr b="1" i="1" lang="en" sz="1500">
                <a:solidFill>
                  <a:srgbClr val="FF9900"/>
                </a:solidFill>
                <a:latin typeface="Lato"/>
                <a:ea typeface="Lato"/>
                <a:cs typeface="Lato"/>
                <a:sym typeface="Lato"/>
              </a:rPr>
              <a:t>K-Medoids Cosine with 4 Clusters </a:t>
            </a:r>
            <a:r>
              <a:rPr lang="en" sz="1500">
                <a:solidFill>
                  <a:schemeClr val="dk2"/>
                </a:solidFill>
                <a:latin typeface="Lato"/>
                <a:ea typeface="Lato"/>
                <a:cs typeface="Lato"/>
                <a:sym typeface="Lato"/>
              </a:rPr>
              <a:t>for the following reasons :</a:t>
            </a:r>
            <a:r>
              <a:rPr lang="en" sz="1500">
                <a:solidFill>
                  <a:schemeClr val="dk2"/>
                </a:solidFill>
                <a:latin typeface="Lato"/>
                <a:ea typeface="Lato"/>
                <a:cs typeface="Lato"/>
                <a:sym typeface="Lato"/>
              </a:rPr>
              <a:t> </a:t>
            </a:r>
            <a:endParaRPr sz="1500">
              <a:solidFill>
                <a:schemeClr val="dk2"/>
              </a:solidFill>
              <a:latin typeface="Lato"/>
              <a:ea typeface="Lato"/>
              <a:cs typeface="Lato"/>
              <a:sym typeface="Lato"/>
            </a:endParaRPr>
          </a:p>
        </p:txBody>
      </p:sp>
      <p:sp>
        <p:nvSpPr>
          <p:cNvPr id="3637" name="Google Shape;3637;p73"/>
          <p:cNvSpPr txBox="1"/>
          <p:nvPr/>
        </p:nvSpPr>
        <p:spPr>
          <a:xfrm>
            <a:off x="192775" y="318975"/>
            <a:ext cx="3897300" cy="492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en" sz="2000">
                <a:solidFill>
                  <a:schemeClr val="dk2"/>
                </a:solidFill>
                <a:latin typeface="Montserrat"/>
                <a:ea typeface="Montserrat"/>
                <a:cs typeface="Montserrat"/>
                <a:sym typeface="Montserrat"/>
              </a:rPr>
              <a:t>Our Preferred Model</a:t>
            </a:r>
            <a:endParaRPr b="1" sz="2000">
              <a:solidFill>
                <a:schemeClr val="dk2"/>
              </a:solidFill>
              <a:latin typeface="Montserrat"/>
              <a:ea typeface="Montserrat"/>
              <a:cs typeface="Montserrat"/>
              <a:sym typeface="Montserrat"/>
            </a:endParaRPr>
          </a:p>
        </p:txBody>
      </p:sp>
      <p:sp>
        <p:nvSpPr>
          <p:cNvPr id="3638" name="Google Shape;3638;p73"/>
          <p:cNvSpPr txBox="1"/>
          <p:nvPr/>
        </p:nvSpPr>
        <p:spPr>
          <a:xfrm flipH="1">
            <a:off x="5750425" y="4787225"/>
            <a:ext cx="3376800" cy="2166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0"/>
              </a:spcAft>
              <a:buNone/>
            </a:pPr>
            <a:r>
              <a:rPr lang="en" sz="1500">
                <a:solidFill>
                  <a:schemeClr val="dk2"/>
                </a:solidFill>
                <a:latin typeface="Lato"/>
                <a:ea typeface="Lato"/>
                <a:cs typeface="Lato"/>
                <a:sym typeface="Lato"/>
              </a:rPr>
              <a:t>Model Comparison for</a:t>
            </a:r>
            <a:r>
              <a:rPr lang="en" sz="1500">
                <a:solidFill>
                  <a:schemeClr val="accent1"/>
                </a:solidFill>
                <a:latin typeface="Lato"/>
                <a:ea typeface="Lato"/>
                <a:cs typeface="Lato"/>
                <a:sym typeface="Lato"/>
              </a:rPr>
              <a:t> Final Model</a:t>
            </a:r>
            <a:endParaRPr sz="1500">
              <a:solidFill>
                <a:schemeClr val="accent1"/>
              </a:solidFill>
              <a:latin typeface="Lato"/>
              <a:ea typeface="Lato"/>
              <a:cs typeface="Lato"/>
              <a:sym typeface="Lato"/>
            </a:endParaRPr>
          </a:p>
          <a:p>
            <a:pPr indent="0" lvl="0" marL="0" rtl="0" algn="ctr">
              <a:lnSpc>
                <a:spcPct val="100000"/>
              </a:lnSpc>
              <a:spcBef>
                <a:spcPts val="1600"/>
              </a:spcBef>
              <a:spcAft>
                <a:spcPts val="1600"/>
              </a:spcAft>
              <a:buNone/>
            </a:pPr>
            <a:r>
              <a:t/>
            </a:r>
            <a:endParaRPr sz="1500">
              <a:solidFill>
                <a:schemeClr val="dk2"/>
              </a:solidFill>
              <a:latin typeface="Lato"/>
              <a:ea typeface="Lato"/>
              <a:cs typeface="Lato"/>
              <a:sym typeface="Lato"/>
            </a:endParaRPr>
          </a:p>
        </p:txBody>
      </p:sp>
      <p:sp>
        <p:nvSpPr>
          <p:cNvPr id="3639" name="Google Shape;3639;p73"/>
          <p:cNvSpPr txBox="1"/>
          <p:nvPr/>
        </p:nvSpPr>
        <p:spPr>
          <a:xfrm>
            <a:off x="3108350" y="887775"/>
            <a:ext cx="4395300" cy="14775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1000"/>
              </a:spcBef>
              <a:spcAft>
                <a:spcPts val="0"/>
              </a:spcAft>
              <a:buClr>
                <a:schemeClr val="dk2"/>
              </a:buClr>
              <a:buSzPts val="1500"/>
              <a:buFont typeface="Lato"/>
              <a:buChar char="●"/>
            </a:pPr>
            <a:r>
              <a:rPr lang="en" sz="1500">
                <a:solidFill>
                  <a:schemeClr val="dk2"/>
                </a:solidFill>
                <a:latin typeface="Lato"/>
                <a:ea typeface="Lato"/>
                <a:cs typeface="Lato"/>
                <a:sym typeface="Lato"/>
              </a:rPr>
              <a:t>Silhouette score is much higher than others</a:t>
            </a:r>
            <a:endParaRPr sz="1500">
              <a:solidFill>
                <a:schemeClr val="dk2"/>
              </a:solidFill>
              <a:latin typeface="Lato"/>
              <a:ea typeface="Lato"/>
              <a:cs typeface="Lato"/>
              <a:sym typeface="Lato"/>
            </a:endParaRPr>
          </a:p>
          <a:p>
            <a:pPr indent="-323850" lvl="0" marL="457200" rtl="0" algn="l">
              <a:lnSpc>
                <a:spcPct val="115000"/>
              </a:lnSpc>
              <a:spcBef>
                <a:spcPts val="0"/>
              </a:spcBef>
              <a:spcAft>
                <a:spcPts val="0"/>
              </a:spcAft>
              <a:buClr>
                <a:schemeClr val="dk2"/>
              </a:buClr>
              <a:buSzPts val="1500"/>
              <a:buFont typeface="Lato"/>
              <a:buChar char="●"/>
            </a:pPr>
            <a:r>
              <a:rPr lang="en" sz="1500">
                <a:solidFill>
                  <a:schemeClr val="dk2"/>
                </a:solidFill>
                <a:latin typeface="Lato"/>
                <a:ea typeface="Lato"/>
                <a:cs typeface="Lato"/>
                <a:sym typeface="Lato"/>
              </a:rPr>
              <a:t>Davies-Bouldin score is similar to k-means, which has the best score (lowest)</a:t>
            </a:r>
            <a:endParaRPr sz="1500">
              <a:solidFill>
                <a:schemeClr val="dk2"/>
              </a:solidFill>
              <a:latin typeface="Lato"/>
              <a:ea typeface="Lato"/>
              <a:cs typeface="Lato"/>
              <a:sym typeface="Lato"/>
            </a:endParaRPr>
          </a:p>
          <a:p>
            <a:pPr indent="-323850" lvl="0" marL="457200" rtl="0" algn="l">
              <a:lnSpc>
                <a:spcPct val="115000"/>
              </a:lnSpc>
              <a:spcBef>
                <a:spcPts val="0"/>
              </a:spcBef>
              <a:spcAft>
                <a:spcPts val="0"/>
              </a:spcAft>
              <a:buClr>
                <a:schemeClr val="dk2"/>
              </a:buClr>
              <a:buSzPts val="1500"/>
              <a:buFont typeface="Lato"/>
              <a:buChar char="●"/>
            </a:pPr>
            <a:r>
              <a:rPr lang="en" sz="1500">
                <a:solidFill>
                  <a:schemeClr val="dk2"/>
                </a:solidFill>
                <a:latin typeface="Lato"/>
                <a:ea typeface="Lato"/>
                <a:cs typeface="Lato"/>
                <a:sym typeface="Lato"/>
              </a:rPr>
              <a:t>Calinski-Harabasz score is similar to k-means, which has the best score (highest)</a:t>
            </a:r>
            <a:endParaRPr sz="1500">
              <a:solidFill>
                <a:schemeClr val="dk2"/>
              </a:solidFill>
              <a:latin typeface="Lato"/>
              <a:ea typeface="Lato"/>
              <a:cs typeface="Lato"/>
              <a:sym typeface="Lato"/>
            </a:endParaRPr>
          </a:p>
        </p:txBody>
      </p:sp>
      <p:pic>
        <p:nvPicPr>
          <p:cNvPr id="3640" name="Google Shape;3640;p73" title="Chart"/>
          <p:cNvPicPr preferRelativeResize="0"/>
          <p:nvPr/>
        </p:nvPicPr>
        <p:blipFill rotWithShape="1">
          <a:blip r:embed="rId3">
            <a:alphaModFix/>
          </a:blip>
          <a:srcRect b="0" l="0" r="21966" t="0"/>
          <a:stretch/>
        </p:blipFill>
        <p:spPr>
          <a:xfrm>
            <a:off x="4579525" y="2417475"/>
            <a:ext cx="4395298" cy="2064951"/>
          </a:xfrm>
          <a:prstGeom prst="rect">
            <a:avLst/>
          </a:prstGeom>
          <a:noFill/>
          <a:ln>
            <a:noFill/>
          </a:ln>
        </p:spPr>
      </p:pic>
      <p:pic>
        <p:nvPicPr>
          <p:cNvPr id="3641" name="Google Shape;3641;p73" title="Chart"/>
          <p:cNvPicPr preferRelativeResize="0"/>
          <p:nvPr/>
        </p:nvPicPr>
        <p:blipFill>
          <a:blip r:embed="rId4">
            <a:alphaModFix/>
          </a:blip>
          <a:stretch>
            <a:fillRect/>
          </a:stretch>
        </p:blipFill>
        <p:spPr>
          <a:xfrm>
            <a:off x="2452852" y="2417475"/>
            <a:ext cx="2181848" cy="2064951"/>
          </a:xfrm>
          <a:prstGeom prst="rect">
            <a:avLst/>
          </a:prstGeom>
          <a:noFill/>
          <a:ln>
            <a:noFill/>
          </a:ln>
        </p:spPr>
      </p:pic>
      <p:pic>
        <p:nvPicPr>
          <p:cNvPr id="3642" name="Google Shape;3642;p73" title="Chart"/>
          <p:cNvPicPr preferRelativeResize="0"/>
          <p:nvPr/>
        </p:nvPicPr>
        <p:blipFill>
          <a:blip r:embed="rId5">
            <a:alphaModFix/>
          </a:blip>
          <a:stretch>
            <a:fillRect/>
          </a:stretch>
        </p:blipFill>
        <p:spPr>
          <a:xfrm>
            <a:off x="194800" y="2417449"/>
            <a:ext cx="2181850" cy="20649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6" name="Shape 3646"/>
        <p:cNvGrpSpPr/>
        <p:nvPr/>
      </p:nvGrpSpPr>
      <p:grpSpPr>
        <a:xfrm>
          <a:off x="0" y="0"/>
          <a:ext cx="0" cy="0"/>
          <a:chOff x="0" y="0"/>
          <a:chExt cx="0" cy="0"/>
        </a:xfrm>
      </p:grpSpPr>
      <p:pic>
        <p:nvPicPr>
          <p:cNvPr id="3647" name="Google Shape;3647;p74"/>
          <p:cNvPicPr preferRelativeResize="0"/>
          <p:nvPr/>
        </p:nvPicPr>
        <p:blipFill>
          <a:blip r:embed="rId3">
            <a:alphaModFix/>
          </a:blip>
          <a:stretch>
            <a:fillRect/>
          </a:stretch>
        </p:blipFill>
        <p:spPr>
          <a:xfrm>
            <a:off x="6616016" y="4646876"/>
            <a:ext cx="2351035" cy="393925"/>
          </a:xfrm>
          <a:prstGeom prst="rect">
            <a:avLst/>
          </a:prstGeom>
          <a:noFill/>
          <a:ln>
            <a:noFill/>
          </a:ln>
        </p:spPr>
      </p:pic>
      <p:sp>
        <p:nvSpPr>
          <p:cNvPr id="3648" name="Google Shape;3648;p74"/>
          <p:cNvSpPr txBox="1"/>
          <p:nvPr>
            <p:ph type="title"/>
          </p:nvPr>
        </p:nvSpPr>
        <p:spPr>
          <a:xfrm>
            <a:off x="2056275" y="1715550"/>
            <a:ext cx="5292900" cy="15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500">
                <a:latin typeface="Montserrat"/>
                <a:ea typeface="Montserrat"/>
                <a:cs typeface="Montserrat"/>
                <a:sym typeface="Montserrat"/>
              </a:rPr>
              <a:t>K-Medoids Explanation</a:t>
            </a:r>
            <a:endParaRPr b="1" sz="4500">
              <a:latin typeface="Montserrat"/>
              <a:ea typeface="Montserrat"/>
              <a:cs typeface="Montserrat"/>
              <a:sym typeface="Montserra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2" name="Shape 3652"/>
        <p:cNvGrpSpPr/>
        <p:nvPr/>
      </p:nvGrpSpPr>
      <p:grpSpPr>
        <a:xfrm>
          <a:off x="0" y="0"/>
          <a:ext cx="0" cy="0"/>
          <a:chOff x="0" y="0"/>
          <a:chExt cx="0" cy="0"/>
        </a:xfrm>
      </p:grpSpPr>
      <p:sp>
        <p:nvSpPr>
          <p:cNvPr id="3653" name="Google Shape;3653;p75"/>
          <p:cNvSpPr txBox="1"/>
          <p:nvPr/>
        </p:nvSpPr>
        <p:spPr>
          <a:xfrm>
            <a:off x="116575" y="318975"/>
            <a:ext cx="3897300" cy="538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en" sz="2300">
                <a:solidFill>
                  <a:schemeClr val="dk2"/>
                </a:solidFill>
                <a:latin typeface="Montserrat"/>
                <a:ea typeface="Montserrat"/>
                <a:cs typeface="Montserrat"/>
                <a:sym typeface="Montserrat"/>
              </a:rPr>
              <a:t>How K-Medoids Work</a:t>
            </a:r>
            <a:endParaRPr b="1" sz="2300">
              <a:solidFill>
                <a:schemeClr val="dk2"/>
              </a:solidFill>
              <a:latin typeface="Montserrat"/>
              <a:ea typeface="Montserrat"/>
              <a:cs typeface="Montserrat"/>
              <a:sym typeface="Montserrat"/>
            </a:endParaRPr>
          </a:p>
        </p:txBody>
      </p:sp>
      <p:sp>
        <p:nvSpPr>
          <p:cNvPr id="3654" name="Google Shape;3654;p75"/>
          <p:cNvSpPr txBox="1"/>
          <p:nvPr/>
        </p:nvSpPr>
        <p:spPr>
          <a:xfrm flipH="1">
            <a:off x="6366925" y="4787225"/>
            <a:ext cx="2760300" cy="2166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0"/>
              </a:spcAft>
              <a:buNone/>
            </a:pPr>
            <a:r>
              <a:rPr lang="en" sz="1500">
                <a:solidFill>
                  <a:schemeClr val="dk2"/>
                </a:solidFill>
                <a:latin typeface="Lato"/>
                <a:ea typeface="Lato"/>
                <a:cs typeface="Lato"/>
                <a:sym typeface="Lato"/>
              </a:rPr>
              <a:t>K-Medoids</a:t>
            </a:r>
            <a:r>
              <a:rPr lang="en" sz="1500">
                <a:solidFill>
                  <a:schemeClr val="accent1"/>
                </a:solidFill>
                <a:latin typeface="Lato"/>
                <a:ea typeface="Lato"/>
                <a:cs typeface="Lato"/>
                <a:sym typeface="Lato"/>
              </a:rPr>
              <a:t> E</a:t>
            </a:r>
            <a:r>
              <a:rPr lang="en" sz="1500">
                <a:solidFill>
                  <a:schemeClr val="accent1"/>
                </a:solidFill>
                <a:latin typeface="Lato"/>
                <a:ea typeface="Lato"/>
                <a:cs typeface="Lato"/>
                <a:sym typeface="Lato"/>
              </a:rPr>
              <a:t>xplanation</a:t>
            </a:r>
            <a:endParaRPr sz="1500">
              <a:solidFill>
                <a:schemeClr val="accent1"/>
              </a:solidFill>
              <a:latin typeface="Lato"/>
              <a:ea typeface="Lato"/>
              <a:cs typeface="Lato"/>
              <a:sym typeface="Lato"/>
            </a:endParaRPr>
          </a:p>
          <a:p>
            <a:pPr indent="0" lvl="0" marL="0" rtl="0" algn="ctr">
              <a:lnSpc>
                <a:spcPct val="100000"/>
              </a:lnSpc>
              <a:spcBef>
                <a:spcPts val="1600"/>
              </a:spcBef>
              <a:spcAft>
                <a:spcPts val="1600"/>
              </a:spcAft>
              <a:buNone/>
            </a:pPr>
            <a:r>
              <a:t/>
            </a:r>
            <a:endParaRPr sz="1500">
              <a:solidFill>
                <a:schemeClr val="dk2"/>
              </a:solidFill>
              <a:latin typeface="Lato"/>
              <a:ea typeface="Lato"/>
              <a:cs typeface="Lato"/>
              <a:sym typeface="Lato"/>
            </a:endParaRPr>
          </a:p>
        </p:txBody>
      </p:sp>
      <p:sp>
        <p:nvSpPr>
          <p:cNvPr id="3655" name="Google Shape;3655;p75"/>
          <p:cNvSpPr txBox="1"/>
          <p:nvPr/>
        </p:nvSpPr>
        <p:spPr>
          <a:xfrm>
            <a:off x="141575" y="708325"/>
            <a:ext cx="5448600" cy="415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en" sz="1500">
                <a:solidFill>
                  <a:schemeClr val="dk2"/>
                </a:solidFill>
                <a:latin typeface="Lato"/>
                <a:ea typeface="Lato"/>
                <a:cs typeface="Lato"/>
                <a:sym typeface="Lato"/>
              </a:rPr>
              <a:t>"This  Sample take from 50 </a:t>
            </a:r>
            <a:r>
              <a:rPr lang="en" sz="1500">
                <a:solidFill>
                  <a:schemeClr val="dk2"/>
                </a:solidFill>
                <a:latin typeface="Lato"/>
                <a:ea typeface="Lato"/>
                <a:cs typeface="Lato"/>
                <a:sym typeface="Lato"/>
              </a:rPr>
              <a:t>first</a:t>
            </a:r>
            <a:r>
              <a:rPr lang="en" sz="1500">
                <a:solidFill>
                  <a:schemeClr val="dk2"/>
                </a:solidFill>
                <a:latin typeface="Lato"/>
                <a:ea typeface="Lato"/>
                <a:cs typeface="Lato"/>
                <a:sym typeface="Lato"/>
              </a:rPr>
              <a:t> data in dataset"</a:t>
            </a:r>
            <a:endParaRPr b="1" sz="1500"/>
          </a:p>
        </p:txBody>
      </p:sp>
      <p:pic>
        <p:nvPicPr>
          <p:cNvPr id="3656" name="Google Shape;3656;p75" title="Chart"/>
          <p:cNvPicPr preferRelativeResize="0"/>
          <p:nvPr/>
        </p:nvPicPr>
        <p:blipFill>
          <a:blip r:embed="rId3">
            <a:alphaModFix/>
          </a:blip>
          <a:stretch>
            <a:fillRect/>
          </a:stretch>
        </p:blipFill>
        <p:spPr>
          <a:xfrm>
            <a:off x="0" y="1276225"/>
            <a:ext cx="5750424" cy="3558466"/>
          </a:xfrm>
          <a:prstGeom prst="rect">
            <a:avLst/>
          </a:prstGeom>
          <a:noFill/>
          <a:ln>
            <a:noFill/>
          </a:ln>
        </p:spPr>
      </p:pic>
      <p:sp>
        <p:nvSpPr>
          <p:cNvPr id="3657" name="Google Shape;3657;p75"/>
          <p:cNvSpPr txBox="1"/>
          <p:nvPr/>
        </p:nvSpPr>
        <p:spPr>
          <a:xfrm>
            <a:off x="5750425" y="1634575"/>
            <a:ext cx="3000000" cy="708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1700">
                <a:solidFill>
                  <a:schemeClr val="accent1"/>
                </a:solidFill>
                <a:latin typeface="Lato"/>
                <a:ea typeface="Lato"/>
                <a:cs typeface="Lato"/>
                <a:sym typeface="Lato"/>
              </a:rPr>
              <a:t>Step 1</a:t>
            </a:r>
            <a:r>
              <a:rPr b="1" lang="en" sz="1700">
                <a:solidFill>
                  <a:schemeClr val="dk2"/>
                </a:solidFill>
                <a:latin typeface="Lato"/>
                <a:ea typeface="Lato"/>
                <a:cs typeface="Lato"/>
                <a:sym typeface="Lato"/>
              </a:rPr>
              <a:t> </a:t>
            </a:r>
            <a:r>
              <a:rPr b="1" lang="en" sz="1700">
                <a:solidFill>
                  <a:schemeClr val="dk2"/>
                </a:solidFill>
                <a:latin typeface="Lato"/>
                <a:ea typeface="Lato"/>
                <a:cs typeface="Lato"/>
                <a:sym typeface="Lato"/>
              </a:rPr>
              <a:t>:</a:t>
            </a:r>
            <a:r>
              <a:rPr b="1" lang="en" sz="1700">
                <a:solidFill>
                  <a:schemeClr val="dk2"/>
                </a:solidFill>
                <a:latin typeface="Lato"/>
                <a:ea typeface="Lato"/>
                <a:cs typeface="Lato"/>
                <a:sym typeface="Lato"/>
              </a:rPr>
              <a:t> Choose Number of K</a:t>
            </a:r>
            <a:endParaRPr b="1" sz="1700">
              <a:solidFill>
                <a:schemeClr val="dk2"/>
              </a:solidFill>
              <a:latin typeface="Lato"/>
              <a:ea typeface="Lato"/>
              <a:cs typeface="Lato"/>
              <a:sym typeface="Lato"/>
            </a:endParaRPr>
          </a:p>
          <a:p>
            <a:pPr indent="0" lvl="0" marL="0" rtl="0" algn="l">
              <a:lnSpc>
                <a:spcPct val="90000"/>
              </a:lnSpc>
              <a:spcBef>
                <a:spcPts val="0"/>
              </a:spcBef>
              <a:spcAft>
                <a:spcPts val="0"/>
              </a:spcAft>
              <a:buNone/>
            </a:pPr>
            <a:r>
              <a:rPr b="1" i="1" lang="en" sz="1700">
                <a:solidFill>
                  <a:schemeClr val="dk2"/>
                </a:solidFill>
                <a:latin typeface="Lato"/>
                <a:ea typeface="Lato"/>
                <a:cs typeface="Lato"/>
                <a:sym typeface="Lato"/>
              </a:rPr>
              <a:t>K = 4</a:t>
            </a:r>
            <a:endParaRPr b="1" i="1" sz="1700">
              <a:solidFill>
                <a:schemeClr val="dk2"/>
              </a:solidFill>
              <a:latin typeface="Lato"/>
              <a:ea typeface="Lato"/>
              <a:cs typeface="Lato"/>
              <a:sym typeface="Lato"/>
            </a:endParaRPr>
          </a:p>
        </p:txBody>
      </p:sp>
      <p:sp>
        <p:nvSpPr>
          <p:cNvPr id="3658" name="Google Shape;3658;p75"/>
          <p:cNvSpPr txBox="1"/>
          <p:nvPr/>
        </p:nvSpPr>
        <p:spPr>
          <a:xfrm>
            <a:off x="5750425" y="2204875"/>
            <a:ext cx="3000000" cy="646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1500">
                <a:solidFill>
                  <a:schemeClr val="accent6"/>
                </a:solidFill>
                <a:latin typeface="Lato"/>
                <a:ea typeface="Lato"/>
                <a:cs typeface="Lato"/>
                <a:sym typeface="Lato"/>
              </a:rPr>
              <a:t>Step 2</a:t>
            </a:r>
            <a:r>
              <a:rPr lang="en" sz="1500">
                <a:solidFill>
                  <a:schemeClr val="accent6"/>
                </a:solidFill>
                <a:latin typeface="Lato"/>
                <a:ea typeface="Lato"/>
                <a:cs typeface="Lato"/>
                <a:sym typeface="Lato"/>
              </a:rPr>
              <a:t> </a:t>
            </a:r>
            <a:r>
              <a:rPr b="1" lang="en" sz="1500">
                <a:solidFill>
                  <a:schemeClr val="accent6"/>
                </a:solidFill>
                <a:latin typeface="Lato"/>
                <a:ea typeface="Lato"/>
                <a:cs typeface="Lato"/>
                <a:sym typeface="Lato"/>
              </a:rPr>
              <a:t>:</a:t>
            </a:r>
            <a:r>
              <a:rPr lang="en" sz="1500">
                <a:solidFill>
                  <a:schemeClr val="accent6"/>
                </a:solidFill>
                <a:latin typeface="Lato"/>
                <a:ea typeface="Lato"/>
                <a:cs typeface="Lato"/>
                <a:sym typeface="Lato"/>
              </a:rPr>
              <a:t> Initialize K Medoids randomly</a:t>
            </a:r>
            <a:endParaRPr b="1" i="1" sz="1500" u="sng">
              <a:solidFill>
                <a:schemeClr val="accent6"/>
              </a:solidFill>
              <a:latin typeface="Lato"/>
              <a:ea typeface="Lato"/>
              <a:cs typeface="Lato"/>
              <a:sym typeface="Lato"/>
            </a:endParaRPr>
          </a:p>
        </p:txBody>
      </p:sp>
      <p:sp>
        <p:nvSpPr>
          <p:cNvPr id="3659" name="Google Shape;3659;p75"/>
          <p:cNvSpPr txBox="1"/>
          <p:nvPr/>
        </p:nvSpPr>
        <p:spPr>
          <a:xfrm>
            <a:off x="5750425" y="2775175"/>
            <a:ext cx="3000000" cy="646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1500">
                <a:solidFill>
                  <a:schemeClr val="accent6"/>
                </a:solidFill>
                <a:latin typeface="Lato"/>
                <a:ea typeface="Lato"/>
                <a:cs typeface="Lato"/>
                <a:sym typeface="Lato"/>
              </a:rPr>
              <a:t>Step 3 :</a:t>
            </a:r>
            <a:r>
              <a:rPr lang="en" sz="1500">
                <a:solidFill>
                  <a:schemeClr val="accent6"/>
                </a:solidFill>
                <a:latin typeface="Lato"/>
                <a:ea typeface="Lato"/>
                <a:cs typeface="Lato"/>
                <a:sym typeface="Lato"/>
              </a:rPr>
              <a:t> Assign each point to the closest medoids</a:t>
            </a:r>
            <a:endParaRPr sz="1500" u="sng">
              <a:solidFill>
                <a:schemeClr val="accent6"/>
              </a:solidFill>
              <a:latin typeface="Lato"/>
              <a:ea typeface="Lato"/>
              <a:cs typeface="Lato"/>
              <a:sym typeface="Lato"/>
            </a:endParaRPr>
          </a:p>
        </p:txBody>
      </p:sp>
      <p:sp>
        <p:nvSpPr>
          <p:cNvPr id="3660" name="Google Shape;3660;p75"/>
          <p:cNvSpPr txBox="1"/>
          <p:nvPr/>
        </p:nvSpPr>
        <p:spPr>
          <a:xfrm>
            <a:off x="5750425" y="3396075"/>
            <a:ext cx="3000000" cy="415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1500">
                <a:solidFill>
                  <a:schemeClr val="accent6"/>
                </a:solidFill>
                <a:latin typeface="Lato"/>
                <a:ea typeface="Lato"/>
                <a:cs typeface="Lato"/>
                <a:sym typeface="Lato"/>
              </a:rPr>
              <a:t>Step 4</a:t>
            </a:r>
            <a:r>
              <a:rPr lang="en" sz="1500">
                <a:solidFill>
                  <a:schemeClr val="accent6"/>
                </a:solidFill>
                <a:latin typeface="Lato"/>
                <a:ea typeface="Lato"/>
                <a:cs typeface="Lato"/>
                <a:sym typeface="Lato"/>
              </a:rPr>
              <a:t> : Recalculate </a:t>
            </a:r>
            <a:r>
              <a:rPr lang="en" sz="1500">
                <a:solidFill>
                  <a:schemeClr val="accent6"/>
                </a:solidFill>
                <a:latin typeface="Lato"/>
                <a:ea typeface="Lato"/>
                <a:cs typeface="Lato"/>
                <a:sym typeface="Lato"/>
              </a:rPr>
              <a:t>medoids</a:t>
            </a:r>
            <a:endParaRPr sz="1500" u="sng">
              <a:solidFill>
                <a:schemeClr val="accent6"/>
              </a:solidFill>
              <a:latin typeface="Lato"/>
              <a:ea typeface="Lato"/>
              <a:cs typeface="Lato"/>
              <a:sym typeface="Lato"/>
            </a:endParaRPr>
          </a:p>
        </p:txBody>
      </p:sp>
      <p:sp>
        <p:nvSpPr>
          <p:cNvPr id="3661" name="Google Shape;3661;p75"/>
          <p:cNvSpPr txBox="1"/>
          <p:nvPr/>
        </p:nvSpPr>
        <p:spPr>
          <a:xfrm>
            <a:off x="5750425" y="3811575"/>
            <a:ext cx="3000000" cy="415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1500">
                <a:solidFill>
                  <a:schemeClr val="accent6"/>
                </a:solidFill>
                <a:latin typeface="Lato"/>
                <a:ea typeface="Lato"/>
                <a:cs typeface="Lato"/>
                <a:sym typeface="Lato"/>
              </a:rPr>
              <a:t>Step 5</a:t>
            </a:r>
            <a:r>
              <a:rPr lang="en" sz="1500">
                <a:solidFill>
                  <a:schemeClr val="accent6"/>
                </a:solidFill>
                <a:latin typeface="Lato"/>
                <a:ea typeface="Lato"/>
                <a:cs typeface="Lato"/>
                <a:sym typeface="Lato"/>
              </a:rPr>
              <a:t> : Iterative (Step 3 - 4)</a:t>
            </a:r>
            <a:endParaRPr sz="1500" u="sng">
              <a:solidFill>
                <a:schemeClr val="accent6"/>
              </a:solidFill>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5" name="Shape 3665"/>
        <p:cNvGrpSpPr/>
        <p:nvPr/>
      </p:nvGrpSpPr>
      <p:grpSpPr>
        <a:xfrm>
          <a:off x="0" y="0"/>
          <a:ext cx="0" cy="0"/>
          <a:chOff x="0" y="0"/>
          <a:chExt cx="0" cy="0"/>
        </a:xfrm>
      </p:grpSpPr>
      <p:sp>
        <p:nvSpPr>
          <p:cNvPr id="3666" name="Google Shape;3666;p76"/>
          <p:cNvSpPr txBox="1"/>
          <p:nvPr/>
        </p:nvSpPr>
        <p:spPr>
          <a:xfrm>
            <a:off x="116575" y="318975"/>
            <a:ext cx="3897300" cy="538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en" sz="2300">
                <a:solidFill>
                  <a:schemeClr val="dk2"/>
                </a:solidFill>
                <a:latin typeface="Montserrat"/>
                <a:ea typeface="Montserrat"/>
                <a:cs typeface="Montserrat"/>
                <a:sym typeface="Montserrat"/>
              </a:rPr>
              <a:t>How K-Medoids Work</a:t>
            </a:r>
            <a:endParaRPr b="1" sz="2300">
              <a:solidFill>
                <a:schemeClr val="dk2"/>
              </a:solidFill>
              <a:latin typeface="Montserrat"/>
              <a:ea typeface="Montserrat"/>
              <a:cs typeface="Montserrat"/>
              <a:sym typeface="Montserrat"/>
            </a:endParaRPr>
          </a:p>
        </p:txBody>
      </p:sp>
      <p:sp>
        <p:nvSpPr>
          <p:cNvPr id="3667" name="Google Shape;3667;p76"/>
          <p:cNvSpPr txBox="1"/>
          <p:nvPr/>
        </p:nvSpPr>
        <p:spPr>
          <a:xfrm>
            <a:off x="141575" y="708325"/>
            <a:ext cx="5448600" cy="415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en" sz="1500">
                <a:solidFill>
                  <a:schemeClr val="dk2"/>
                </a:solidFill>
                <a:latin typeface="Lato"/>
                <a:ea typeface="Lato"/>
                <a:cs typeface="Lato"/>
                <a:sym typeface="Lato"/>
              </a:rPr>
              <a:t>"This  Sample take from 50 first data in dataset"</a:t>
            </a:r>
            <a:endParaRPr sz="1500"/>
          </a:p>
        </p:txBody>
      </p:sp>
      <p:pic>
        <p:nvPicPr>
          <p:cNvPr id="3668" name="Google Shape;3668;p76" title="Chart"/>
          <p:cNvPicPr preferRelativeResize="0"/>
          <p:nvPr/>
        </p:nvPicPr>
        <p:blipFill>
          <a:blip r:embed="rId3">
            <a:alphaModFix/>
          </a:blip>
          <a:stretch>
            <a:fillRect/>
          </a:stretch>
        </p:blipFill>
        <p:spPr>
          <a:xfrm>
            <a:off x="0" y="1276225"/>
            <a:ext cx="5750424" cy="3558466"/>
          </a:xfrm>
          <a:prstGeom prst="rect">
            <a:avLst/>
          </a:prstGeom>
          <a:noFill/>
          <a:ln>
            <a:noFill/>
          </a:ln>
        </p:spPr>
      </p:pic>
      <p:sp>
        <p:nvSpPr>
          <p:cNvPr id="3669" name="Google Shape;3669;p76"/>
          <p:cNvSpPr txBox="1"/>
          <p:nvPr/>
        </p:nvSpPr>
        <p:spPr>
          <a:xfrm>
            <a:off x="5750425" y="1634575"/>
            <a:ext cx="3000000" cy="646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1500">
                <a:solidFill>
                  <a:schemeClr val="accent6"/>
                </a:solidFill>
                <a:latin typeface="Lato"/>
                <a:ea typeface="Lato"/>
                <a:cs typeface="Lato"/>
                <a:sym typeface="Lato"/>
              </a:rPr>
              <a:t>Step 1</a:t>
            </a:r>
            <a:r>
              <a:rPr lang="en" sz="1500">
                <a:solidFill>
                  <a:schemeClr val="accent6"/>
                </a:solidFill>
                <a:latin typeface="Lato"/>
                <a:ea typeface="Lato"/>
                <a:cs typeface="Lato"/>
                <a:sym typeface="Lato"/>
              </a:rPr>
              <a:t> </a:t>
            </a:r>
            <a:r>
              <a:rPr b="1" lang="en" sz="1500">
                <a:solidFill>
                  <a:schemeClr val="accent6"/>
                </a:solidFill>
                <a:latin typeface="Lato"/>
                <a:ea typeface="Lato"/>
                <a:cs typeface="Lato"/>
                <a:sym typeface="Lato"/>
              </a:rPr>
              <a:t>:</a:t>
            </a:r>
            <a:r>
              <a:rPr lang="en" sz="1500">
                <a:solidFill>
                  <a:schemeClr val="accent6"/>
                </a:solidFill>
                <a:latin typeface="Lato"/>
                <a:ea typeface="Lato"/>
                <a:cs typeface="Lato"/>
                <a:sym typeface="Lato"/>
              </a:rPr>
              <a:t> Choose Number of K</a:t>
            </a:r>
            <a:endParaRPr sz="1500">
              <a:solidFill>
                <a:schemeClr val="accent6"/>
              </a:solidFill>
              <a:latin typeface="Lato"/>
              <a:ea typeface="Lato"/>
              <a:cs typeface="Lato"/>
              <a:sym typeface="Lato"/>
            </a:endParaRPr>
          </a:p>
          <a:p>
            <a:pPr indent="0" lvl="0" marL="0" rtl="0" algn="l">
              <a:lnSpc>
                <a:spcPct val="90000"/>
              </a:lnSpc>
              <a:spcBef>
                <a:spcPts val="0"/>
              </a:spcBef>
              <a:spcAft>
                <a:spcPts val="0"/>
              </a:spcAft>
              <a:buNone/>
            </a:pPr>
            <a:r>
              <a:rPr i="1" lang="en" sz="1500">
                <a:solidFill>
                  <a:schemeClr val="accent6"/>
                </a:solidFill>
                <a:latin typeface="Lato"/>
                <a:ea typeface="Lato"/>
                <a:cs typeface="Lato"/>
                <a:sym typeface="Lato"/>
              </a:rPr>
              <a:t>K = 4</a:t>
            </a:r>
            <a:endParaRPr i="1" sz="1500">
              <a:solidFill>
                <a:schemeClr val="accent6"/>
              </a:solidFill>
              <a:latin typeface="Lato"/>
              <a:ea typeface="Lato"/>
              <a:cs typeface="Lato"/>
              <a:sym typeface="Lato"/>
            </a:endParaRPr>
          </a:p>
        </p:txBody>
      </p:sp>
      <p:sp>
        <p:nvSpPr>
          <p:cNvPr id="3670" name="Google Shape;3670;p76"/>
          <p:cNvSpPr txBox="1"/>
          <p:nvPr/>
        </p:nvSpPr>
        <p:spPr>
          <a:xfrm>
            <a:off x="5750425" y="2204875"/>
            <a:ext cx="3000000" cy="708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1700">
                <a:solidFill>
                  <a:schemeClr val="accent1"/>
                </a:solidFill>
                <a:latin typeface="Lato"/>
                <a:ea typeface="Lato"/>
                <a:cs typeface="Lato"/>
                <a:sym typeface="Lato"/>
              </a:rPr>
              <a:t>Step 2</a:t>
            </a:r>
            <a:r>
              <a:rPr b="1" lang="en" sz="1700">
                <a:solidFill>
                  <a:schemeClr val="accent1"/>
                </a:solidFill>
                <a:latin typeface="Lato"/>
                <a:ea typeface="Lato"/>
                <a:cs typeface="Lato"/>
                <a:sym typeface="Lato"/>
              </a:rPr>
              <a:t> </a:t>
            </a:r>
            <a:r>
              <a:rPr b="1" lang="en" sz="1700">
                <a:solidFill>
                  <a:schemeClr val="dk2"/>
                </a:solidFill>
                <a:latin typeface="Lato"/>
                <a:ea typeface="Lato"/>
                <a:cs typeface="Lato"/>
                <a:sym typeface="Lato"/>
              </a:rPr>
              <a:t>:</a:t>
            </a:r>
            <a:r>
              <a:rPr b="1" lang="en" sz="1700">
                <a:solidFill>
                  <a:schemeClr val="dk2"/>
                </a:solidFill>
                <a:latin typeface="Lato"/>
                <a:ea typeface="Lato"/>
                <a:cs typeface="Lato"/>
                <a:sym typeface="Lato"/>
              </a:rPr>
              <a:t> Initialize K Medoids randomly</a:t>
            </a:r>
            <a:endParaRPr b="1" i="1" sz="1700" u="sng">
              <a:solidFill>
                <a:schemeClr val="dk2"/>
              </a:solidFill>
              <a:latin typeface="Lato"/>
              <a:ea typeface="Lato"/>
              <a:cs typeface="Lato"/>
              <a:sym typeface="Lato"/>
            </a:endParaRPr>
          </a:p>
        </p:txBody>
      </p:sp>
      <p:sp>
        <p:nvSpPr>
          <p:cNvPr id="3671" name="Google Shape;3671;p76"/>
          <p:cNvSpPr txBox="1"/>
          <p:nvPr/>
        </p:nvSpPr>
        <p:spPr>
          <a:xfrm>
            <a:off x="5750425" y="2775175"/>
            <a:ext cx="3000000" cy="646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1500">
                <a:solidFill>
                  <a:schemeClr val="accent6"/>
                </a:solidFill>
                <a:latin typeface="Lato"/>
                <a:ea typeface="Lato"/>
                <a:cs typeface="Lato"/>
                <a:sym typeface="Lato"/>
              </a:rPr>
              <a:t>Step 3 :</a:t>
            </a:r>
            <a:r>
              <a:rPr lang="en" sz="1500">
                <a:solidFill>
                  <a:schemeClr val="accent6"/>
                </a:solidFill>
                <a:latin typeface="Lato"/>
                <a:ea typeface="Lato"/>
                <a:cs typeface="Lato"/>
                <a:sym typeface="Lato"/>
              </a:rPr>
              <a:t> Assign each point to the closest medoids</a:t>
            </a:r>
            <a:endParaRPr sz="1500" u="sng">
              <a:solidFill>
                <a:schemeClr val="accent6"/>
              </a:solidFill>
              <a:latin typeface="Lato"/>
              <a:ea typeface="Lato"/>
              <a:cs typeface="Lato"/>
              <a:sym typeface="Lato"/>
            </a:endParaRPr>
          </a:p>
        </p:txBody>
      </p:sp>
      <p:sp>
        <p:nvSpPr>
          <p:cNvPr id="3672" name="Google Shape;3672;p76"/>
          <p:cNvSpPr txBox="1"/>
          <p:nvPr/>
        </p:nvSpPr>
        <p:spPr>
          <a:xfrm>
            <a:off x="5750425" y="3396075"/>
            <a:ext cx="3000000" cy="415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1500">
                <a:solidFill>
                  <a:schemeClr val="accent6"/>
                </a:solidFill>
                <a:latin typeface="Lato"/>
                <a:ea typeface="Lato"/>
                <a:cs typeface="Lato"/>
                <a:sym typeface="Lato"/>
              </a:rPr>
              <a:t>Step 4</a:t>
            </a:r>
            <a:r>
              <a:rPr lang="en" sz="1500">
                <a:solidFill>
                  <a:schemeClr val="accent6"/>
                </a:solidFill>
                <a:latin typeface="Lato"/>
                <a:ea typeface="Lato"/>
                <a:cs typeface="Lato"/>
                <a:sym typeface="Lato"/>
              </a:rPr>
              <a:t> : Recalculate </a:t>
            </a:r>
            <a:r>
              <a:rPr lang="en" sz="1500">
                <a:solidFill>
                  <a:schemeClr val="accent6"/>
                </a:solidFill>
                <a:latin typeface="Lato"/>
                <a:ea typeface="Lato"/>
                <a:cs typeface="Lato"/>
                <a:sym typeface="Lato"/>
              </a:rPr>
              <a:t>medoids</a:t>
            </a:r>
            <a:endParaRPr sz="1500" u="sng">
              <a:solidFill>
                <a:schemeClr val="accent6"/>
              </a:solidFill>
              <a:latin typeface="Lato"/>
              <a:ea typeface="Lato"/>
              <a:cs typeface="Lato"/>
              <a:sym typeface="Lato"/>
            </a:endParaRPr>
          </a:p>
        </p:txBody>
      </p:sp>
      <p:sp>
        <p:nvSpPr>
          <p:cNvPr id="3673" name="Google Shape;3673;p76"/>
          <p:cNvSpPr txBox="1"/>
          <p:nvPr/>
        </p:nvSpPr>
        <p:spPr>
          <a:xfrm>
            <a:off x="5750425" y="3811575"/>
            <a:ext cx="3000000" cy="415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1500">
                <a:solidFill>
                  <a:schemeClr val="accent6"/>
                </a:solidFill>
                <a:latin typeface="Lato"/>
                <a:ea typeface="Lato"/>
                <a:cs typeface="Lato"/>
                <a:sym typeface="Lato"/>
              </a:rPr>
              <a:t>Step 5 : </a:t>
            </a:r>
            <a:r>
              <a:rPr lang="en" sz="1500">
                <a:solidFill>
                  <a:schemeClr val="accent6"/>
                </a:solidFill>
                <a:latin typeface="Lato"/>
                <a:ea typeface="Lato"/>
                <a:cs typeface="Lato"/>
                <a:sym typeface="Lato"/>
              </a:rPr>
              <a:t>Iterative (Step 3 - 4)</a:t>
            </a:r>
            <a:endParaRPr sz="1500" u="sng">
              <a:solidFill>
                <a:schemeClr val="accent6"/>
              </a:solidFill>
              <a:latin typeface="Lato"/>
              <a:ea typeface="Lato"/>
              <a:cs typeface="Lato"/>
              <a:sym typeface="Lato"/>
            </a:endParaRPr>
          </a:p>
        </p:txBody>
      </p:sp>
      <p:sp>
        <p:nvSpPr>
          <p:cNvPr id="3674" name="Google Shape;3674;p76"/>
          <p:cNvSpPr txBox="1"/>
          <p:nvPr/>
        </p:nvSpPr>
        <p:spPr>
          <a:xfrm flipH="1">
            <a:off x="6366925" y="4787225"/>
            <a:ext cx="2760300" cy="2166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0"/>
              </a:spcAft>
              <a:buNone/>
            </a:pPr>
            <a:r>
              <a:rPr lang="en" sz="1500">
                <a:solidFill>
                  <a:schemeClr val="dk2"/>
                </a:solidFill>
                <a:latin typeface="Lato"/>
                <a:ea typeface="Lato"/>
                <a:cs typeface="Lato"/>
                <a:sym typeface="Lato"/>
              </a:rPr>
              <a:t>K-Medoids</a:t>
            </a:r>
            <a:r>
              <a:rPr lang="en" sz="1500">
                <a:solidFill>
                  <a:schemeClr val="accent1"/>
                </a:solidFill>
                <a:latin typeface="Lato"/>
                <a:ea typeface="Lato"/>
                <a:cs typeface="Lato"/>
                <a:sym typeface="Lato"/>
              </a:rPr>
              <a:t> Explanation</a:t>
            </a:r>
            <a:endParaRPr sz="1500">
              <a:solidFill>
                <a:schemeClr val="accent1"/>
              </a:solidFill>
              <a:latin typeface="Lato"/>
              <a:ea typeface="Lato"/>
              <a:cs typeface="Lato"/>
              <a:sym typeface="Lato"/>
            </a:endParaRPr>
          </a:p>
          <a:p>
            <a:pPr indent="0" lvl="0" marL="0" rtl="0" algn="ctr">
              <a:lnSpc>
                <a:spcPct val="100000"/>
              </a:lnSpc>
              <a:spcBef>
                <a:spcPts val="1600"/>
              </a:spcBef>
              <a:spcAft>
                <a:spcPts val="1600"/>
              </a:spcAft>
              <a:buNone/>
            </a:pPr>
            <a:r>
              <a:t/>
            </a:r>
            <a:endParaRPr sz="1500">
              <a:solidFill>
                <a:schemeClr val="dk2"/>
              </a:solidFill>
              <a:latin typeface="Lato"/>
              <a:ea typeface="Lato"/>
              <a:cs typeface="Lato"/>
              <a:sym typeface="La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8" name="Shape 3678"/>
        <p:cNvGrpSpPr/>
        <p:nvPr/>
      </p:nvGrpSpPr>
      <p:grpSpPr>
        <a:xfrm>
          <a:off x="0" y="0"/>
          <a:ext cx="0" cy="0"/>
          <a:chOff x="0" y="0"/>
          <a:chExt cx="0" cy="0"/>
        </a:xfrm>
      </p:grpSpPr>
      <p:sp>
        <p:nvSpPr>
          <p:cNvPr id="3679" name="Google Shape;3679;p77"/>
          <p:cNvSpPr txBox="1"/>
          <p:nvPr/>
        </p:nvSpPr>
        <p:spPr>
          <a:xfrm>
            <a:off x="116575" y="318975"/>
            <a:ext cx="3897300" cy="538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en" sz="2300">
                <a:solidFill>
                  <a:schemeClr val="dk2"/>
                </a:solidFill>
                <a:latin typeface="Montserrat"/>
                <a:ea typeface="Montserrat"/>
                <a:cs typeface="Montserrat"/>
                <a:sym typeface="Montserrat"/>
              </a:rPr>
              <a:t>How K-Medoids Work</a:t>
            </a:r>
            <a:endParaRPr b="1" sz="2300">
              <a:solidFill>
                <a:schemeClr val="dk2"/>
              </a:solidFill>
              <a:latin typeface="Montserrat"/>
              <a:ea typeface="Montserrat"/>
              <a:cs typeface="Montserrat"/>
              <a:sym typeface="Montserrat"/>
            </a:endParaRPr>
          </a:p>
        </p:txBody>
      </p:sp>
      <p:sp>
        <p:nvSpPr>
          <p:cNvPr id="3680" name="Google Shape;3680;p77"/>
          <p:cNvSpPr txBox="1"/>
          <p:nvPr/>
        </p:nvSpPr>
        <p:spPr>
          <a:xfrm>
            <a:off x="141575" y="708325"/>
            <a:ext cx="5448600" cy="415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en" sz="1500">
                <a:solidFill>
                  <a:schemeClr val="dk2"/>
                </a:solidFill>
                <a:latin typeface="Lato"/>
                <a:ea typeface="Lato"/>
                <a:cs typeface="Lato"/>
                <a:sym typeface="Lato"/>
              </a:rPr>
              <a:t>"This  Sample take from 50 first data in dataset"</a:t>
            </a:r>
            <a:endParaRPr sz="1500"/>
          </a:p>
        </p:txBody>
      </p:sp>
      <p:pic>
        <p:nvPicPr>
          <p:cNvPr id="3681" name="Google Shape;3681;p77" title="Chart"/>
          <p:cNvPicPr preferRelativeResize="0"/>
          <p:nvPr/>
        </p:nvPicPr>
        <p:blipFill>
          <a:blip r:embed="rId3">
            <a:alphaModFix/>
          </a:blip>
          <a:stretch>
            <a:fillRect/>
          </a:stretch>
        </p:blipFill>
        <p:spPr>
          <a:xfrm>
            <a:off x="0" y="1276225"/>
            <a:ext cx="5750426" cy="3568919"/>
          </a:xfrm>
          <a:prstGeom prst="rect">
            <a:avLst/>
          </a:prstGeom>
          <a:noFill/>
          <a:ln>
            <a:noFill/>
          </a:ln>
        </p:spPr>
      </p:pic>
      <p:sp>
        <p:nvSpPr>
          <p:cNvPr id="3682" name="Google Shape;3682;p77"/>
          <p:cNvSpPr txBox="1"/>
          <p:nvPr/>
        </p:nvSpPr>
        <p:spPr>
          <a:xfrm>
            <a:off x="5750425" y="1634575"/>
            <a:ext cx="3000000" cy="646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1500">
                <a:solidFill>
                  <a:schemeClr val="accent6"/>
                </a:solidFill>
                <a:latin typeface="Lato"/>
                <a:ea typeface="Lato"/>
                <a:cs typeface="Lato"/>
                <a:sym typeface="Lato"/>
              </a:rPr>
              <a:t>Step 1</a:t>
            </a:r>
            <a:r>
              <a:rPr lang="en" sz="1500">
                <a:solidFill>
                  <a:schemeClr val="accent6"/>
                </a:solidFill>
                <a:latin typeface="Lato"/>
                <a:ea typeface="Lato"/>
                <a:cs typeface="Lato"/>
                <a:sym typeface="Lato"/>
              </a:rPr>
              <a:t> </a:t>
            </a:r>
            <a:r>
              <a:rPr b="1" lang="en" sz="1500">
                <a:solidFill>
                  <a:schemeClr val="accent6"/>
                </a:solidFill>
                <a:latin typeface="Lato"/>
                <a:ea typeface="Lato"/>
                <a:cs typeface="Lato"/>
                <a:sym typeface="Lato"/>
              </a:rPr>
              <a:t>:</a:t>
            </a:r>
            <a:r>
              <a:rPr lang="en" sz="1500">
                <a:solidFill>
                  <a:schemeClr val="accent6"/>
                </a:solidFill>
                <a:latin typeface="Lato"/>
                <a:ea typeface="Lato"/>
                <a:cs typeface="Lato"/>
                <a:sym typeface="Lato"/>
              </a:rPr>
              <a:t> Choose Number of K</a:t>
            </a:r>
            <a:endParaRPr sz="1500">
              <a:solidFill>
                <a:schemeClr val="accent6"/>
              </a:solidFill>
              <a:latin typeface="Lato"/>
              <a:ea typeface="Lato"/>
              <a:cs typeface="Lato"/>
              <a:sym typeface="Lato"/>
            </a:endParaRPr>
          </a:p>
          <a:p>
            <a:pPr indent="0" lvl="0" marL="0" rtl="0" algn="l">
              <a:lnSpc>
                <a:spcPct val="90000"/>
              </a:lnSpc>
              <a:spcBef>
                <a:spcPts val="0"/>
              </a:spcBef>
              <a:spcAft>
                <a:spcPts val="0"/>
              </a:spcAft>
              <a:buNone/>
            </a:pPr>
            <a:r>
              <a:rPr i="1" lang="en" sz="1500">
                <a:solidFill>
                  <a:schemeClr val="accent6"/>
                </a:solidFill>
                <a:latin typeface="Lato"/>
                <a:ea typeface="Lato"/>
                <a:cs typeface="Lato"/>
                <a:sym typeface="Lato"/>
              </a:rPr>
              <a:t>K = 4</a:t>
            </a:r>
            <a:endParaRPr i="1" sz="1500">
              <a:solidFill>
                <a:schemeClr val="accent6"/>
              </a:solidFill>
              <a:latin typeface="Lato"/>
              <a:ea typeface="Lato"/>
              <a:cs typeface="Lato"/>
              <a:sym typeface="Lato"/>
            </a:endParaRPr>
          </a:p>
        </p:txBody>
      </p:sp>
      <p:sp>
        <p:nvSpPr>
          <p:cNvPr id="3683" name="Google Shape;3683;p77"/>
          <p:cNvSpPr txBox="1"/>
          <p:nvPr/>
        </p:nvSpPr>
        <p:spPr>
          <a:xfrm>
            <a:off x="5750425" y="2204875"/>
            <a:ext cx="3000000" cy="646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1500">
                <a:solidFill>
                  <a:schemeClr val="accent6"/>
                </a:solidFill>
                <a:latin typeface="Lato"/>
                <a:ea typeface="Lato"/>
                <a:cs typeface="Lato"/>
                <a:sym typeface="Lato"/>
              </a:rPr>
              <a:t>Step 2</a:t>
            </a:r>
            <a:r>
              <a:rPr lang="en" sz="1500">
                <a:solidFill>
                  <a:schemeClr val="accent6"/>
                </a:solidFill>
                <a:latin typeface="Lato"/>
                <a:ea typeface="Lato"/>
                <a:cs typeface="Lato"/>
                <a:sym typeface="Lato"/>
              </a:rPr>
              <a:t> </a:t>
            </a:r>
            <a:r>
              <a:rPr b="1" lang="en" sz="1500">
                <a:solidFill>
                  <a:schemeClr val="accent6"/>
                </a:solidFill>
                <a:latin typeface="Lato"/>
                <a:ea typeface="Lato"/>
                <a:cs typeface="Lato"/>
                <a:sym typeface="Lato"/>
              </a:rPr>
              <a:t>:</a:t>
            </a:r>
            <a:r>
              <a:rPr lang="en" sz="1500">
                <a:solidFill>
                  <a:schemeClr val="accent6"/>
                </a:solidFill>
                <a:latin typeface="Lato"/>
                <a:ea typeface="Lato"/>
                <a:cs typeface="Lato"/>
                <a:sym typeface="Lato"/>
              </a:rPr>
              <a:t> Initialize K Medoids randomly</a:t>
            </a:r>
            <a:endParaRPr b="1" i="1" sz="1500" u="sng">
              <a:solidFill>
                <a:schemeClr val="accent6"/>
              </a:solidFill>
              <a:latin typeface="Lato"/>
              <a:ea typeface="Lato"/>
              <a:cs typeface="Lato"/>
              <a:sym typeface="Lato"/>
            </a:endParaRPr>
          </a:p>
        </p:txBody>
      </p:sp>
      <p:sp>
        <p:nvSpPr>
          <p:cNvPr id="3684" name="Google Shape;3684;p77"/>
          <p:cNvSpPr txBox="1"/>
          <p:nvPr/>
        </p:nvSpPr>
        <p:spPr>
          <a:xfrm>
            <a:off x="5750425" y="2775175"/>
            <a:ext cx="3000000" cy="708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1700">
                <a:solidFill>
                  <a:schemeClr val="accent1"/>
                </a:solidFill>
                <a:latin typeface="Lato"/>
                <a:ea typeface="Lato"/>
                <a:cs typeface="Lato"/>
                <a:sym typeface="Lato"/>
              </a:rPr>
              <a:t>Step 3</a:t>
            </a:r>
            <a:r>
              <a:rPr b="1" lang="en" sz="1700">
                <a:solidFill>
                  <a:schemeClr val="dk2"/>
                </a:solidFill>
                <a:latin typeface="Lato"/>
                <a:ea typeface="Lato"/>
                <a:cs typeface="Lato"/>
                <a:sym typeface="Lato"/>
              </a:rPr>
              <a:t> :</a:t>
            </a:r>
            <a:r>
              <a:rPr b="1" lang="en" sz="1700">
                <a:solidFill>
                  <a:schemeClr val="dk2"/>
                </a:solidFill>
                <a:latin typeface="Lato"/>
                <a:ea typeface="Lato"/>
                <a:cs typeface="Lato"/>
                <a:sym typeface="Lato"/>
              </a:rPr>
              <a:t> Assign each point to the closest medoids</a:t>
            </a:r>
            <a:endParaRPr b="1" sz="1700" u="sng">
              <a:solidFill>
                <a:schemeClr val="dk2"/>
              </a:solidFill>
              <a:latin typeface="Lato"/>
              <a:ea typeface="Lato"/>
              <a:cs typeface="Lato"/>
              <a:sym typeface="Lato"/>
            </a:endParaRPr>
          </a:p>
        </p:txBody>
      </p:sp>
      <p:sp>
        <p:nvSpPr>
          <p:cNvPr id="3685" name="Google Shape;3685;p77"/>
          <p:cNvSpPr txBox="1"/>
          <p:nvPr/>
        </p:nvSpPr>
        <p:spPr>
          <a:xfrm>
            <a:off x="5750425" y="3396075"/>
            <a:ext cx="3000000" cy="415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1500">
                <a:solidFill>
                  <a:schemeClr val="accent6"/>
                </a:solidFill>
                <a:latin typeface="Lato"/>
                <a:ea typeface="Lato"/>
                <a:cs typeface="Lato"/>
                <a:sym typeface="Lato"/>
              </a:rPr>
              <a:t>Step 4</a:t>
            </a:r>
            <a:r>
              <a:rPr lang="en" sz="1500">
                <a:solidFill>
                  <a:schemeClr val="accent6"/>
                </a:solidFill>
                <a:latin typeface="Lato"/>
                <a:ea typeface="Lato"/>
                <a:cs typeface="Lato"/>
                <a:sym typeface="Lato"/>
              </a:rPr>
              <a:t> : Recalculate </a:t>
            </a:r>
            <a:r>
              <a:rPr lang="en" sz="1500">
                <a:solidFill>
                  <a:schemeClr val="accent6"/>
                </a:solidFill>
                <a:latin typeface="Lato"/>
                <a:ea typeface="Lato"/>
                <a:cs typeface="Lato"/>
                <a:sym typeface="Lato"/>
              </a:rPr>
              <a:t>medoids</a:t>
            </a:r>
            <a:endParaRPr sz="1500" u="sng">
              <a:solidFill>
                <a:schemeClr val="accent6"/>
              </a:solidFill>
              <a:latin typeface="Lato"/>
              <a:ea typeface="Lato"/>
              <a:cs typeface="Lato"/>
              <a:sym typeface="Lato"/>
            </a:endParaRPr>
          </a:p>
        </p:txBody>
      </p:sp>
      <p:sp>
        <p:nvSpPr>
          <p:cNvPr id="3686" name="Google Shape;3686;p77"/>
          <p:cNvSpPr txBox="1"/>
          <p:nvPr/>
        </p:nvSpPr>
        <p:spPr>
          <a:xfrm>
            <a:off x="5750425" y="3811575"/>
            <a:ext cx="3000000" cy="415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1500">
                <a:solidFill>
                  <a:schemeClr val="accent6"/>
                </a:solidFill>
                <a:latin typeface="Lato"/>
                <a:ea typeface="Lato"/>
                <a:cs typeface="Lato"/>
                <a:sym typeface="Lato"/>
              </a:rPr>
              <a:t>Step 5 :</a:t>
            </a:r>
            <a:r>
              <a:rPr lang="en" sz="1500">
                <a:solidFill>
                  <a:schemeClr val="accent6"/>
                </a:solidFill>
                <a:latin typeface="Lato"/>
                <a:ea typeface="Lato"/>
                <a:cs typeface="Lato"/>
                <a:sym typeface="Lato"/>
              </a:rPr>
              <a:t> Iterative (Step 3 - 4)</a:t>
            </a:r>
            <a:endParaRPr sz="1500" u="sng">
              <a:solidFill>
                <a:schemeClr val="accent6"/>
              </a:solidFill>
              <a:latin typeface="Lato"/>
              <a:ea typeface="Lato"/>
              <a:cs typeface="Lato"/>
              <a:sym typeface="Lato"/>
            </a:endParaRPr>
          </a:p>
        </p:txBody>
      </p:sp>
      <p:sp>
        <p:nvSpPr>
          <p:cNvPr id="3687" name="Google Shape;3687;p77"/>
          <p:cNvSpPr txBox="1"/>
          <p:nvPr/>
        </p:nvSpPr>
        <p:spPr>
          <a:xfrm flipH="1">
            <a:off x="6366925" y="4787225"/>
            <a:ext cx="2760300" cy="2166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0"/>
              </a:spcAft>
              <a:buNone/>
            </a:pPr>
            <a:r>
              <a:rPr lang="en" sz="1500">
                <a:solidFill>
                  <a:schemeClr val="dk2"/>
                </a:solidFill>
                <a:latin typeface="Lato"/>
                <a:ea typeface="Lato"/>
                <a:cs typeface="Lato"/>
                <a:sym typeface="Lato"/>
              </a:rPr>
              <a:t>K-Medoids</a:t>
            </a:r>
            <a:r>
              <a:rPr lang="en" sz="1500">
                <a:solidFill>
                  <a:schemeClr val="accent1"/>
                </a:solidFill>
                <a:latin typeface="Lato"/>
                <a:ea typeface="Lato"/>
                <a:cs typeface="Lato"/>
                <a:sym typeface="Lato"/>
              </a:rPr>
              <a:t> Explanation</a:t>
            </a:r>
            <a:endParaRPr sz="1500">
              <a:solidFill>
                <a:schemeClr val="accent1"/>
              </a:solidFill>
              <a:latin typeface="Lato"/>
              <a:ea typeface="Lato"/>
              <a:cs typeface="Lato"/>
              <a:sym typeface="Lato"/>
            </a:endParaRPr>
          </a:p>
          <a:p>
            <a:pPr indent="0" lvl="0" marL="0" rtl="0" algn="ctr">
              <a:lnSpc>
                <a:spcPct val="100000"/>
              </a:lnSpc>
              <a:spcBef>
                <a:spcPts val="1600"/>
              </a:spcBef>
              <a:spcAft>
                <a:spcPts val="1600"/>
              </a:spcAft>
              <a:buNone/>
            </a:pPr>
            <a:r>
              <a:t/>
            </a:r>
            <a:endParaRPr sz="1500">
              <a:solidFill>
                <a:schemeClr val="dk2"/>
              </a:solidFill>
              <a:latin typeface="Lato"/>
              <a:ea typeface="Lato"/>
              <a:cs typeface="Lato"/>
              <a:sym typeface="La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1" name="Shape 3691"/>
        <p:cNvGrpSpPr/>
        <p:nvPr/>
      </p:nvGrpSpPr>
      <p:grpSpPr>
        <a:xfrm>
          <a:off x="0" y="0"/>
          <a:ext cx="0" cy="0"/>
          <a:chOff x="0" y="0"/>
          <a:chExt cx="0" cy="0"/>
        </a:xfrm>
      </p:grpSpPr>
      <p:sp>
        <p:nvSpPr>
          <p:cNvPr id="3692" name="Google Shape;3692;p78"/>
          <p:cNvSpPr txBox="1"/>
          <p:nvPr/>
        </p:nvSpPr>
        <p:spPr>
          <a:xfrm>
            <a:off x="116575" y="318975"/>
            <a:ext cx="3897300" cy="538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en" sz="2300">
                <a:solidFill>
                  <a:schemeClr val="dk2"/>
                </a:solidFill>
                <a:latin typeface="Montserrat"/>
                <a:ea typeface="Montserrat"/>
                <a:cs typeface="Montserrat"/>
                <a:sym typeface="Montserrat"/>
              </a:rPr>
              <a:t>How K-Medoids Work</a:t>
            </a:r>
            <a:endParaRPr b="1" sz="2300">
              <a:solidFill>
                <a:schemeClr val="dk2"/>
              </a:solidFill>
              <a:latin typeface="Montserrat"/>
              <a:ea typeface="Montserrat"/>
              <a:cs typeface="Montserrat"/>
              <a:sym typeface="Montserrat"/>
            </a:endParaRPr>
          </a:p>
        </p:txBody>
      </p:sp>
      <p:sp>
        <p:nvSpPr>
          <p:cNvPr id="3693" name="Google Shape;3693;p78"/>
          <p:cNvSpPr txBox="1"/>
          <p:nvPr/>
        </p:nvSpPr>
        <p:spPr>
          <a:xfrm>
            <a:off x="141575" y="708325"/>
            <a:ext cx="5448600" cy="415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en" sz="1500">
                <a:solidFill>
                  <a:schemeClr val="dk2"/>
                </a:solidFill>
                <a:latin typeface="Lato"/>
                <a:ea typeface="Lato"/>
                <a:cs typeface="Lato"/>
                <a:sym typeface="Lato"/>
              </a:rPr>
              <a:t>"This  Sample take from 50 first data in dataset"</a:t>
            </a:r>
            <a:endParaRPr sz="1500"/>
          </a:p>
        </p:txBody>
      </p:sp>
      <p:pic>
        <p:nvPicPr>
          <p:cNvPr id="3694" name="Google Shape;3694;p78" title="Chart"/>
          <p:cNvPicPr preferRelativeResize="0"/>
          <p:nvPr/>
        </p:nvPicPr>
        <p:blipFill>
          <a:blip r:embed="rId3">
            <a:alphaModFix/>
          </a:blip>
          <a:stretch>
            <a:fillRect/>
          </a:stretch>
        </p:blipFill>
        <p:spPr>
          <a:xfrm>
            <a:off x="0" y="1276225"/>
            <a:ext cx="5750426" cy="3568919"/>
          </a:xfrm>
          <a:prstGeom prst="rect">
            <a:avLst/>
          </a:prstGeom>
          <a:noFill/>
          <a:ln>
            <a:noFill/>
          </a:ln>
        </p:spPr>
      </p:pic>
      <p:sp>
        <p:nvSpPr>
          <p:cNvPr id="3695" name="Google Shape;3695;p78"/>
          <p:cNvSpPr txBox="1"/>
          <p:nvPr/>
        </p:nvSpPr>
        <p:spPr>
          <a:xfrm>
            <a:off x="5750425" y="1634575"/>
            <a:ext cx="3000000" cy="646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1500">
                <a:solidFill>
                  <a:schemeClr val="accent6"/>
                </a:solidFill>
                <a:latin typeface="Lato"/>
                <a:ea typeface="Lato"/>
                <a:cs typeface="Lato"/>
                <a:sym typeface="Lato"/>
              </a:rPr>
              <a:t>Step 1</a:t>
            </a:r>
            <a:r>
              <a:rPr lang="en" sz="1500">
                <a:solidFill>
                  <a:schemeClr val="accent6"/>
                </a:solidFill>
                <a:latin typeface="Lato"/>
                <a:ea typeface="Lato"/>
                <a:cs typeface="Lato"/>
                <a:sym typeface="Lato"/>
              </a:rPr>
              <a:t> </a:t>
            </a:r>
            <a:r>
              <a:rPr b="1" lang="en" sz="1500">
                <a:solidFill>
                  <a:schemeClr val="accent6"/>
                </a:solidFill>
                <a:latin typeface="Lato"/>
                <a:ea typeface="Lato"/>
                <a:cs typeface="Lato"/>
                <a:sym typeface="Lato"/>
              </a:rPr>
              <a:t>:</a:t>
            </a:r>
            <a:r>
              <a:rPr lang="en" sz="1500">
                <a:solidFill>
                  <a:schemeClr val="accent6"/>
                </a:solidFill>
                <a:latin typeface="Lato"/>
                <a:ea typeface="Lato"/>
                <a:cs typeface="Lato"/>
                <a:sym typeface="Lato"/>
              </a:rPr>
              <a:t> Choose Number of K</a:t>
            </a:r>
            <a:endParaRPr sz="1500">
              <a:solidFill>
                <a:schemeClr val="accent6"/>
              </a:solidFill>
              <a:latin typeface="Lato"/>
              <a:ea typeface="Lato"/>
              <a:cs typeface="Lato"/>
              <a:sym typeface="Lato"/>
            </a:endParaRPr>
          </a:p>
          <a:p>
            <a:pPr indent="0" lvl="0" marL="0" rtl="0" algn="l">
              <a:lnSpc>
                <a:spcPct val="90000"/>
              </a:lnSpc>
              <a:spcBef>
                <a:spcPts val="0"/>
              </a:spcBef>
              <a:spcAft>
                <a:spcPts val="0"/>
              </a:spcAft>
              <a:buNone/>
            </a:pPr>
            <a:r>
              <a:rPr i="1" lang="en" sz="1500">
                <a:solidFill>
                  <a:schemeClr val="accent6"/>
                </a:solidFill>
                <a:latin typeface="Lato"/>
                <a:ea typeface="Lato"/>
                <a:cs typeface="Lato"/>
                <a:sym typeface="Lato"/>
              </a:rPr>
              <a:t>K = 4</a:t>
            </a:r>
            <a:endParaRPr i="1" sz="1500">
              <a:solidFill>
                <a:schemeClr val="accent6"/>
              </a:solidFill>
              <a:latin typeface="Lato"/>
              <a:ea typeface="Lato"/>
              <a:cs typeface="Lato"/>
              <a:sym typeface="Lato"/>
            </a:endParaRPr>
          </a:p>
        </p:txBody>
      </p:sp>
      <p:sp>
        <p:nvSpPr>
          <p:cNvPr id="3696" name="Google Shape;3696;p78"/>
          <p:cNvSpPr txBox="1"/>
          <p:nvPr/>
        </p:nvSpPr>
        <p:spPr>
          <a:xfrm>
            <a:off x="5750425" y="2204875"/>
            <a:ext cx="3000000" cy="646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1500">
                <a:solidFill>
                  <a:schemeClr val="accent6"/>
                </a:solidFill>
                <a:latin typeface="Lato"/>
                <a:ea typeface="Lato"/>
                <a:cs typeface="Lato"/>
                <a:sym typeface="Lato"/>
              </a:rPr>
              <a:t>Step 2</a:t>
            </a:r>
            <a:r>
              <a:rPr lang="en" sz="1500">
                <a:solidFill>
                  <a:schemeClr val="accent6"/>
                </a:solidFill>
                <a:latin typeface="Lato"/>
                <a:ea typeface="Lato"/>
                <a:cs typeface="Lato"/>
                <a:sym typeface="Lato"/>
              </a:rPr>
              <a:t> </a:t>
            </a:r>
            <a:r>
              <a:rPr b="1" lang="en" sz="1500">
                <a:solidFill>
                  <a:schemeClr val="accent6"/>
                </a:solidFill>
                <a:latin typeface="Lato"/>
                <a:ea typeface="Lato"/>
                <a:cs typeface="Lato"/>
                <a:sym typeface="Lato"/>
              </a:rPr>
              <a:t>:</a:t>
            </a:r>
            <a:r>
              <a:rPr lang="en" sz="1500">
                <a:solidFill>
                  <a:schemeClr val="accent6"/>
                </a:solidFill>
                <a:latin typeface="Lato"/>
                <a:ea typeface="Lato"/>
                <a:cs typeface="Lato"/>
                <a:sym typeface="Lato"/>
              </a:rPr>
              <a:t> Initialize K Medoids randomly</a:t>
            </a:r>
            <a:endParaRPr b="1" i="1" sz="1500" u="sng">
              <a:solidFill>
                <a:schemeClr val="accent6"/>
              </a:solidFill>
              <a:latin typeface="Lato"/>
              <a:ea typeface="Lato"/>
              <a:cs typeface="Lato"/>
              <a:sym typeface="Lato"/>
            </a:endParaRPr>
          </a:p>
        </p:txBody>
      </p:sp>
      <p:sp>
        <p:nvSpPr>
          <p:cNvPr id="3697" name="Google Shape;3697;p78"/>
          <p:cNvSpPr txBox="1"/>
          <p:nvPr/>
        </p:nvSpPr>
        <p:spPr>
          <a:xfrm>
            <a:off x="5750425" y="2775175"/>
            <a:ext cx="3000000" cy="646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1500">
                <a:solidFill>
                  <a:schemeClr val="accent6"/>
                </a:solidFill>
                <a:latin typeface="Lato"/>
                <a:ea typeface="Lato"/>
                <a:cs typeface="Lato"/>
                <a:sym typeface="Lato"/>
              </a:rPr>
              <a:t>Step 3 :</a:t>
            </a:r>
            <a:r>
              <a:rPr lang="en" sz="1500">
                <a:solidFill>
                  <a:schemeClr val="accent6"/>
                </a:solidFill>
                <a:latin typeface="Lato"/>
                <a:ea typeface="Lato"/>
                <a:cs typeface="Lato"/>
                <a:sym typeface="Lato"/>
              </a:rPr>
              <a:t> Assign each point to the closest medoids</a:t>
            </a:r>
            <a:endParaRPr sz="1500" u="sng">
              <a:solidFill>
                <a:schemeClr val="accent6"/>
              </a:solidFill>
              <a:latin typeface="Lato"/>
              <a:ea typeface="Lato"/>
              <a:cs typeface="Lato"/>
              <a:sym typeface="Lato"/>
            </a:endParaRPr>
          </a:p>
        </p:txBody>
      </p:sp>
      <p:sp>
        <p:nvSpPr>
          <p:cNvPr id="3698" name="Google Shape;3698;p78"/>
          <p:cNvSpPr txBox="1"/>
          <p:nvPr/>
        </p:nvSpPr>
        <p:spPr>
          <a:xfrm>
            <a:off x="5750425" y="3396075"/>
            <a:ext cx="3000000" cy="446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1700">
                <a:solidFill>
                  <a:schemeClr val="accent1"/>
                </a:solidFill>
                <a:latin typeface="Lato"/>
                <a:ea typeface="Lato"/>
                <a:cs typeface="Lato"/>
                <a:sym typeface="Lato"/>
              </a:rPr>
              <a:t>Step 4</a:t>
            </a:r>
            <a:r>
              <a:rPr b="1" lang="en" sz="1700">
                <a:solidFill>
                  <a:schemeClr val="dk2"/>
                </a:solidFill>
                <a:latin typeface="Lato"/>
                <a:ea typeface="Lato"/>
                <a:cs typeface="Lato"/>
                <a:sym typeface="Lato"/>
              </a:rPr>
              <a:t> : Recalculate medoids</a:t>
            </a:r>
            <a:endParaRPr b="1" sz="1700">
              <a:solidFill>
                <a:schemeClr val="dk2"/>
              </a:solidFill>
              <a:latin typeface="Lato"/>
              <a:ea typeface="Lato"/>
              <a:cs typeface="Lato"/>
              <a:sym typeface="Lato"/>
            </a:endParaRPr>
          </a:p>
        </p:txBody>
      </p:sp>
      <p:sp>
        <p:nvSpPr>
          <p:cNvPr id="3699" name="Google Shape;3699;p78"/>
          <p:cNvSpPr txBox="1"/>
          <p:nvPr/>
        </p:nvSpPr>
        <p:spPr>
          <a:xfrm>
            <a:off x="5750425" y="3811575"/>
            <a:ext cx="3000000" cy="415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1500">
                <a:solidFill>
                  <a:schemeClr val="accent6"/>
                </a:solidFill>
                <a:latin typeface="Lato"/>
                <a:ea typeface="Lato"/>
                <a:cs typeface="Lato"/>
                <a:sym typeface="Lato"/>
              </a:rPr>
              <a:t>Step 5 : </a:t>
            </a:r>
            <a:r>
              <a:rPr lang="en" sz="1500">
                <a:solidFill>
                  <a:schemeClr val="accent6"/>
                </a:solidFill>
                <a:latin typeface="Lato"/>
                <a:ea typeface="Lato"/>
                <a:cs typeface="Lato"/>
                <a:sym typeface="Lato"/>
              </a:rPr>
              <a:t>Iterative (Step 3 - 4)</a:t>
            </a:r>
            <a:endParaRPr sz="1500" u="sng">
              <a:solidFill>
                <a:schemeClr val="accent6"/>
              </a:solidFill>
              <a:latin typeface="Lato"/>
              <a:ea typeface="Lato"/>
              <a:cs typeface="Lato"/>
              <a:sym typeface="Lato"/>
            </a:endParaRPr>
          </a:p>
        </p:txBody>
      </p:sp>
      <p:sp>
        <p:nvSpPr>
          <p:cNvPr id="3700" name="Google Shape;3700;p78"/>
          <p:cNvSpPr txBox="1"/>
          <p:nvPr/>
        </p:nvSpPr>
        <p:spPr>
          <a:xfrm flipH="1">
            <a:off x="6366925" y="4787225"/>
            <a:ext cx="2760300" cy="2166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0"/>
              </a:spcAft>
              <a:buNone/>
            </a:pPr>
            <a:r>
              <a:rPr lang="en" sz="1500">
                <a:solidFill>
                  <a:schemeClr val="dk2"/>
                </a:solidFill>
                <a:latin typeface="Lato"/>
                <a:ea typeface="Lato"/>
                <a:cs typeface="Lato"/>
                <a:sym typeface="Lato"/>
              </a:rPr>
              <a:t>K-Medoids</a:t>
            </a:r>
            <a:r>
              <a:rPr lang="en" sz="1500">
                <a:solidFill>
                  <a:schemeClr val="accent1"/>
                </a:solidFill>
                <a:latin typeface="Lato"/>
                <a:ea typeface="Lato"/>
                <a:cs typeface="Lato"/>
                <a:sym typeface="Lato"/>
              </a:rPr>
              <a:t> Explanation</a:t>
            </a:r>
            <a:endParaRPr sz="1500">
              <a:solidFill>
                <a:schemeClr val="accent1"/>
              </a:solidFill>
              <a:latin typeface="Lato"/>
              <a:ea typeface="Lato"/>
              <a:cs typeface="Lato"/>
              <a:sym typeface="Lato"/>
            </a:endParaRPr>
          </a:p>
          <a:p>
            <a:pPr indent="0" lvl="0" marL="0" rtl="0" algn="ctr">
              <a:lnSpc>
                <a:spcPct val="100000"/>
              </a:lnSpc>
              <a:spcBef>
                <a:spcPts val="1600"/>
              </a:spcBef>
              <a:spcAft>
                <a:spcPts val="1600"/>
              </a:spcAft>
              <a:buNone/>
            </a:pPr>
            <a:r>
              <a:t/>
            </a:r>
            <a:endParaRPr sz="1500">
              <a:solidFill>
                <a:schemeClr val="dk2"/>
              </a:solidFill>
              <a:latin typeface="Lato"/>
              <a:ea typeface="Lato"/>
              <a:cs typeface="Lato"/>
              <a:sym typeface="La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4" name="Shape 3704"/>
        <p:cNvGrpSpPr/>
        <p:nvPr/>
      </p:nvGrpSpPr>
      <p:grpSpPr>
        <a:xfrm>
          <a:off x="0" y="0"/>
          <a:ext cx="0" cy="0"/>
          <a:chOff x="0" y="0"/>
          <a:chExt cx="0" cy="0"/>
        </a:xfrm>
      </p:grpSpPr>
      <p:sp>
        <p:nvSpPr>
          <p:cNvPr id="3705" name="Google Shape;3705;p79"/>
          <p:cNvSpPr txBox="1"/>
          <p:nvPr/>
        </p:nvSpPr>
        <p:spPr>
          <a:xfrm>
            <a:off x="116575" y="318975"/>
            <a:ext cx="3897300" cy="538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en" sz="2300">
                <a:solidFill>
                  <a:schemeClr val="dk2"/>
                </a:solidFill>
                <a:latin typeface="Montserrat"/>
                <a:ea typeface="Montserrat"/>
                <a:cs typeface="Montserrat"/>
                <a:sym typeface="Montserrat"/>
              </a:rPr>
              <a:t>How K-Medoids Work</a:t>
            </a:r>
            <a:endParaRPr b="1" sz="2300">
              <a:solidFill>
                <a:schemeClr val="dk2"/>
              </a:solidFill>
              <a:latin typeface="Montserrat"/>
              <a:ea typeface="Montserrat"/>
              <a:cs typeface="Montserrat"/>
              <a:sym typeface="Montserrat"/>
            </a:endParaRPr>
          </a:p>
        </p:txBody>
      </p:sp>
      <p:sp>
        <p:nvSpPr>
          <p:cNvPr id="3706" name="Google Shape;3706;p79"/>
          <p:cNvSpPr txBox="1"/>
          <p:nvPr/>
        </p:nvSpPr>
        <p:spPr>
          <a:xfrm>
            <a:off x="141575" y="708325"/>
            <a:ext cx="5448600" cy="415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en" sz="1500">
                <a:solidFill>
                  <a:schemeClr val="dk2"/>
                </a:solidFill>
                <a:latin typeface="Lato"/>
                <a:ea typeface="Lato"/>
                <a:cs typeface="Lato"/>
                <a:sym typeface="Lato"/>
              </a:rPr>
              <a:t>"This  Sample take from 50 first data in dataset"</a:t>
            </a:r>
            <a:endParaRPr sz="1500"/>
          </a:p>
        </p:txBody>
      </p:sp>
      <p:sp>
        <p:nvSpPr>
          <p:cNvPr id="3707" name="Google Shape;3707;p79"/>
          <p:cNvSpPr txBox="1"/>
          <p:nvPr/>
        </p:nvSpPr>
        <p:spPr>
          <a:xfrm>
            <a:off x="5750425" y="1634575"/>
            <a:ext cx="3000000" cy="646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1500">
                <a:solidFill>
                  <a:schemeClr val="accent6"/>
                </a:solidFill>
                <a:latin typeface="Lato"/>
                <a:ea typeface="Lato"/>
                <a:cs typeface="Lato"/>
                <a:sym typeface="Lato"/>
              </a:rPr>
              <a:t>Step 1</a:t>
            </a:r>
            <a:r>
              <a:rPr lang="en" sz="1500">
                <a:solidFill>
                  <a:schemeClr val="accent6"/>
                </a:solidFill>
                <a:latin typeface="Lato"/>
                <a:ea typeface="Lato"/>
                <a:cs typeface="Lato"/>
                <a:sym typeface="Lato"/>
              </a:rPr>
              <a:t> </a:t>
            </a:r>
            <a:r>
              <a:rPr b="1" lang="en" sz="1500">
                <a:solidFill>
                  <a:schemeClr val="accent6"/>
                </a:solidFill>
                <a:latin typeface="Lato"/>
                <a:ea typeface="Lato"/>
                <a:cs typeface="Lato"/>
                <a:sym typeface="Lato"/>
              </a:rPr>
              <a:t>:</a:t>
            </a:r>
            <a:r>
              <a:rPr lang="en" sz="1500">
                <a:solidFill>
                  <a:schemeClr val="accent6"/>
                </a:solidFill>
                <a:latin typeface="Lato"/>
                <a:ea typeface="Lato"/>
                <a:cs typeface="Lato"/>
                <a:sym typeface="Lato"/>
              </a:rPr>
              <a:t> Choose Number of K</a:t>
            </a:r>
            <a:endParaRPr sz="1500">
              <a:solidFill>
                <a:schemeClr val="accent6"/>
              </a:solidFill>
              <a:latin typeface="Lato"/>
              <a:ea typeface="Lato"/>
              <a:cs typeface="Lato"/>
              <a:sym typeface="Lato"/>
            </a:endParaRPr>
          </a:p>
          <a:p>
            <a:pPr indent="0" lvl="0" marL="0" rtl="0" algn="l">
              <a:lnSpc>
                <a:spcPct val="90000"/>
              </a:lnSpc>
              <a:spcBef>
                <a:spcPts val="0"/>
              </a:spcBef>
              <a:spcAft>
                <a:spcPts val="0"/>
              </a:spcAft>
              <a:buNone/>
            </a:pPr>
            <a:r>
              <a:rPr i="1" lang="en" sz="1500">
                <a:solidFill>
                  <a:schemeClr val="accent6"/>
                </a:solidFill>
                <a:latin typeface="Lato"/>
                <a:ea typeface="Lato"/>
                <a:cs typeface="Lato"/>
                <a:sym typeface="Lato"/>
              </a:rPr>
              <a:t>K = 4</a:t>
            </a:r>
            <a:endParaRPr i="1" sz="1500">
              <a:solidFill>
                <a:schemeClr val="accent6"/>
              </a:solidFill>
              <a:latin typeface="Lato"/>
              <a:ea typeface="Lato"/>
              <a:cs typeface="Lato"/>
              <a:sym typeface="Lato"/>
            </a:endParaRPr>
          </a:p>
        </p:txBody>
      </p:sp>
      <p:sp>
        <p:nvSpPr>
          <p:cNvPr id="3708" name="Google Shape;3708;p79"/>
          <p:cNvSpPr txBox="1"/>
          <p:nvPr/>
        </p:nvSpPr>
        <p:spPr>
          <a:xfrm>
            <a:off x="5750425" y="2204875"/>
            <a:ext cx="3000000" cy="646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1500">
                <a:solidFill>
                  <a:schemeClr val="accent6"/>
                </a:solidFill>
                <a:latin typeface="Lato"/>
                <a:ea typeface="Lato"/>
                <a:cs typeface="Lato"/>
                <a:sym typeface="Lato"/>
              </a:rPr>
              <a:t>Step 2</a:t>
            </a:r>
            <a:r>
              <a:rPr lang="en" sz="1500">
                <a:solidFill>
                  <a:schemeClr val="accent6"/>
                </a:solidFill>
                <a:latin typeface="Lato"/>
                <a:ea typeface="Lato"/>
                <a:cs typeface="Lato"/>
                <a:sym typeface="Lato"/>
              </a:rPr>
              <a:t> </a:t>
            </a:r>
            <a:r>
              <a:rPr b="1" lang="en" sz="1500">
                <a:solidFill>
                  <a:schemeClr val="accent6"/>
                </a:solidFill>
                <a:latin typeface="Lato"/>
                <a:ea typeface="Lato"/>
                <a:cs typeface="Lato"/>
                <a:sym typeface="Lato"/>
              </a:rPr>
              <a:t>:</a:t>
            </a:r>
            <a:r>
              <a:rPr lang="en" sz="1500">
                <a:solidFill>
                  <a:schemeClr val="accent6"/>
                </a:solidFill>
                <a:latin typeface="Lato"/>
                <a:ea typeface="Lato"/>
                <a:cs typeface="Lato"/>
                <a:sym typeface="Lato"/>
              </a:rPr>
              <a:t> Initialize K Medoids randomly</a:t>
            </a:r>
            <a:endParaRPr b="1" i="1" sz="1500" u="sng">
              <a:solidFill>
                <a:schemeClr val="accent6"/>
              </a:solidFill>
              <a:latin typeface="Lato"/>
              <a:ea typeface="Lato"/>
              <a:cs typeface="Lato"/>
              <a:sym typeface="Lato"/>
            </a:endParaRPr>
          </a:p>
        </p:txBody>
      </p:sp>
      <p:sp>
        <p:nvSpPr>
          <p:cNvPr id="3709" name="Google Shape;3709;p79"/>
          <p:cNvSpPr txBox="1"/>
          <p:nvPr/>
        </p:nvSpPr>
        <p:spPr>
          <a:xfrm>
            <a:off x="5750425" y="2775175"/>
            <a:ext cx="3000000" cy="646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1500">
                <a:solidFill>
                  <a:schemeClr val="accent6"/>
                </a:solidFill>
                <a:latin typeface="Lato"/>
                <a:ea typeface="Lato"/>
                <a:cs typeface="Lato"/>
                <a:sym typeface="Lato"/>
              </a:rPr>
              <a:t>Step 3 :</a:t>
            </a:r>
            <a:r>
              <a:rPr lang="en" sz="1500">
                <a:solidFill>
                  <a:schemeClr val="accent6"/>
                </a:solidFill>
                <a:latin typeface="Lato"/>
                <a:ea typeface="Lato"/>
                <a:cs typeface="Lato"/>
                <a:sym typeface="Lato"/>
              </a:rPr>
              <a:t> Assign each point to the closest medoids</a:t>
            </a:r>
            <a:endParaRPr sz="1500" u="sng">
              <a:solidFill>
                <a:schemeClr val="accent6"/>
              </a:solidFill>
              <a:latin typeface="Lato"/>
              <a:ea typeface="Lato"/>
              <a:cs typeface="Lato"/>
              <a:sym typeface="Lato"/>
            </a:endParaRPr>
          </a:p>
        </p:txBody>
      </p:sp>
      <p:sp>
        <p:nvSpPr>
          <p:cNvPr id="3710" name="Google Shape;3710;p79"/>
          <p:cNvSpPr txBox="1"/>
          <p:nvPr/>
        </p:nvSpPr>
        <p:spPr>
          <a:xfrm>
            <a:off x="5750425" y="3396075"/>
            <a:ext cx="3000000" cy="415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1500">
                <a:solidFill>
                  <a:schemeClr val="accent6"/>
                </a:solidFill>
                <a:latin typeface="Lato"/>
                <a:ea typeface="Lato"/>
                <a:cs typeface="Lato"/>
                <a:sym typeface="Lato"/>
              </a:rPr>
              <a:t>Step 4</a:t>
            </a:r>
            <a:r>
              <a:rPr lang="en" sz="1500">
                <a:solidFill>
                  <a:schemeClr val="accent6"/>
                </a:solidFill>
                <a:latin typeface="Lato"/>
                <a:ea typeface="Lato"/>
                <a:cs typeface="Lato"/>
                <a:sym typeface="Lato"/>
              </a:rPr>
              <a:t> : Recalculate </a:t>
            </a:r>
            <a:r>
              <a:rPr lang="en" sz="1500">
                <a:solidFill>
                  <a:schemeClr val="accent6"/>
                </a:solidFill>
                <a:latin typeface="Lato"/>
                <a:ea typeface="Lato"/>
                <a:cs typeface="Lato"/>
                <a:sym typeface="Lato"/>
              </a:rPr>
              <a:t>medoids</a:t>
            </a:r>
            <a:endParaRPr sz="1500" u="sng">
              <a:solidFill>
                <a:schemeClr val="accent6"/>
              </a:solidFill>
              <a:latin typeface="Lato"/>
              <a:ea typeface="Lato"/>
              <a:cs typeface="Lato"/>
              <a:sym typeface="Lato"/>
            </a:endParaRPr>
          </a:p>
        </p:txBody>
      </p:sp>
      <p:sp>
        <p:nvSpPr>
          <p:cNvPr id="3711" name="Google Shape;3711;p79"/>
          <p:cNvSpPr txBox="1"/>
          <p:nvPr/>
        </p:nvSpPr>
        <p:spPr>
          <a:xfrm>
            <a:off x="5750425" y="3811575"/>
            <a:ext cx="3000000" cy="446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1700">
                <a:solidFill>
                  <a:schemeClr val="accent1"/>
                </a:solidFill>
                <a:latin typeface="Lato"/>
                <a:ea typeface="Lato"/>
                <a:cs typeface="Lato"/>
                <a:sym typeface="Lato"/>
              </a:rPr>
              <a:t>Step 5</a:t>
            </a:r>
            <a:r>
              <a:rPr b="1" lang="en" sz="1700">
                <a:solidFill>
                  <a:schemeClr val="dk2"/>
                </a:solidFill>
                <a:latin typeface="Lato"/>
                <a:ea typeface="Lato"/>
                <a:cs typeface="Lato"/>
                <a:sym typeface="Lato"/>
              </a:rPr>
              <a:t> : Iterative (Step 3 - 4)</a:t>
            </a:r>
            <a:endParaRPr b="1" sz="1700" u="sng">
              <a:solidFill>
                <a:schemeClr val="dk2"/>
              </a:solidFill>
              <a:latin typeface="Lato"/>
              <a:ea typeface="Lato"/>
              <a:cs typeface="Lato"/>
              <a:sym typeface="Lato"/>
            </a:endParaRPr>
          </a:p>
        </p:txBody>
      </p:sp>
      <p:pic>
        <p:nvPicPr>
          <p:cNvPr id="3712" name="Google Shape;3712;p79" title="Chart"/>
          <p:cNvPicPr preferRelativeResize="0"/>
          <p:nvPr/>
        </p:nvPicPr>
        <p:blipFill>
          <a:blip r:embed="rId3">
            <a:alphaModFix/>
          </a:blip>
          <a:stretch>
            <a:fillRect/>
          </a:stretch>
        </p:blipFill>
        <p:spPr>
          <a:xfrm>
            <a:off x="-9325" y="1265325"/>
            <a:ext cx="5759750" cy="3574698"/>
          </a:xfrm>
          <a:prstGeom prst="rect">
            <a:avLst/>
          </a:prstGeom>
          <a:noFill/>
          <a:ln>
            <a:noFill/>
          </a:ln>
        </p:spPr>
      </p:pic>
      <p:sp>
        <p:nvSpPr>
          <p:cNvPr id="3713" name="Google Shape;3713;p79"/>
          <p:cNvSpPr txBox="1"/>
          <p:nvPr/>
        </p:nvSpPr>
        <p:spPr>
          <a:xfrm flipH="1">
            <a:off x="6366925" y="4787225"/>
            <a:ext cx="2760300" cy="2166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0"/>
              </a:spcAft>
              <a:buNone/>
            </a:pPr>
            <a:r>
              <a:rPr lang="en" sz="1500">
                <a:solidFill>
                  <a:schemeClr val="dk2"/>
                </a:solidFill>
                <a:latin typeface="Lato"/>
                <a:ea typeface="Lato"/>
                <a:cs typeface="Lato"/>
                <a:sym typeface="Lato"/>
              </a:rPr>
              <a:t>K-Medoids</a:t>
            </a:r>
            <a:r>
              <a:rPr lang="en" sz="1500">
                <a:solidFill>
                  <a:schemeClr val="accent1"/>
                </a:solidFill>
                <a:latin typeface="Lato"/>
                <a:ea typeface="Lato"/>
                <a:cs typeface="Lato"/>
                <a:sym typeface="Lato"/>
              </a:rPr>
              <a:t> Explanation</a:t>
            </a:r>
            <a:endParaRPr sz="1500">
              <a:solidFill>
                <a:schemeClr val="accent1"/>
              </a:solidFill>
              <a:latin typeface="Lato"/>
              <a:ea typeface="Lato"/>
              <a:cs typeface="Lato"/>
              <a:sym typeface="Lato"/>
            </a:endParaRPr>
          </a:p>
          <a:p>
            <a:pPr indent="0" lvl="0" marL="0" rtl="0" algn="ctr">
              <a:lnSpc>
                <a:spcPct val="100000"/>
              </a:lnSpc>
              <a:spcBef>
                <a:spcPts val="1600"/>
              </a:spcBef>
              <a:spcAft>
                <a:spcPts val="1600"/>
              </a:spcAft>
              <a:buNone/>
            </a:pPr>
            <a:r>
              <a:t/>
            </a:r>
            <a:endParaRPr sz="1500">
              <a:solidFill>
                <a:schemeClr val="dk2"/>
              </a:solidFill>
              <a:latin typeface="Lato"/>
              <a:ea typeface="Lato"/>
              <a:cs typeface="Lato"/>
              <a:sym typeface="La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7" name="Shape 3717"/>
        <p:cNvGrpSpPr/>
        <p:nvPr/>
      </p:nvGrpSpPr>
      <p:grpSpPr>
        <a:xfrm>
          <a:off x="0" y="0"/>
          <a:ext cx="0" cy="0"/>
          <a:chOff x="0" y="0"/>
          <a:chExt cx="0" cy="0"/>
        </a:xfrm>
      </p:grpSpPr>
      <p:sp>
        <p:nvSpPr>
          <p:cNvPr id="3718" name="Google Shape;3718;p80"/>
          <p:cNvSpPr txBox="1"/>
          <p:nvPr/>
        </p:nvSpPr>
        <p:spPr>
          <a:xfrm>
            <a:off x="141575" y="242650"/>
            <a:ext cx="4784100" cy="646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en" sz="3000">
                <a:solidFill>
                  <a:schemeClr val="dk2"/>
                </a:solidFill>
                <a:latin typeface="Montserrat"/>
                <a:ea typeface="Montserrat"/>
                <a:cs typeface="Montserrat"/>
                <a:sym typeface="Montserrat"/>
              </a:rPr>
              <a:t>Distance of K-Medoids</a:t>
            </a:r>
            <a:endParaRPr b="1" sz="3000">
              <a:solidFill>
                <a:schemeClr val="dk2"/>
              </a:solidFill>
              <a:latin typeface="Montserrat"/>
              <a:ea typeface="Montserrat"/>
              <a:cs typeface="Montserrat"/>
              <a:sym typeface="Montserrat"/>
            </a:endParaRPr>
          </a:p>
        </p:txBody>
      </p:sp>
      <p:pic>
        <p:nvPicPr>
          <p:cNvPr id="3719" name="Google Shape;3719;p80" title="Chart"/>
          <p:cNvPicPr preferRelativeResize="0"/>
          <p:nvPr/>
        </p:nvPicPr>
        <p:blipFill>
          <a:blip r:embed="rId3">
            <a:alphaModFix/>
          </a:blip>
          <a:stretch>
            <a:fillRect/>
          </a:stretch>
        </p:blipFill>
        <p:spPr>
          <a:xfrm>
            <a:off x="3575400" y="1074325"/>
            <a:ext cx="4455876" cy="3349024"/>
          </a:xfrm>
          <a:prstGeom prst="rect">
            <a:avLst/>
          </a:prstGeom>
          <a:noFill/>
          <a:ln>
            <a:noFill/>
          </a:ln>
        </p:spPr>
      </p:pic>
      <p:sp>
        <p:nvSpPr>
          <p:cNvPr id="3720" name="Google Shape;3720;p80"/>
          <p:cNvSpPr txBox="1"/>
          <p:nvPr/>
        </p:nvSpPr>
        <p:spPr>
          <a:xfrm>
            <a:off x="751900" y="3073025"/>
            <a:ext cx="94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721" name="Google Shape;3721;p80"/>
          <p:cNvSpPr txBox="1"/>
          <p:nvPr/>
        </p:nvSpPr>
        <p:spPr>
          <a:xfrm>
            <a:off x="7421850" y="2948950"/>
            <a:ext cx="1200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3DBC58"/>
                </a:solidFill>
              </a:rPr>
              <a:t>Data 0 </a:t>
            </a:r>
            <a:endParaRPr b="1" sz="1100">
              <a:solidFill>
                <a:srgbClr val="3DBC58"/>
              </a:solidFill>
            </a:endParaRPr>
          </a:p>
          <a:p>
            <a:pPr indent="0" lvl="0" marL="0" rtl="0" algn="ctr">
              <a:spcBef>
                <a:spcPts val="0"/>
              </a:spcBef>
              <a:spcAft>
                <a:spcPts val="0"/>
              </a:spcAft>
              <a:buNone/>
            </a:pPr>
            <a:r>
              <a:rPr b="1" lang="en" sz="1100">
                <a:solidFill>
                  <a:srgbClr val="3DBC58"/>
                </a:solidFill>
              </a:rPr>
              <a:t>(</a:t>
            </a:r>
            <a:r>
              <a:rPr lang="en" sz="1100">
                <a:solidFill>
                  <a:srgbClr val="3DBC58"/>
                </a:solidFill>
              </a:rPr>
              <a:t>0.12, -0.69</a:t>
            </a:r>
            <a:r>
              <a:rPr b="1" lang="en" sz="1100">
                <a:solidFill>
                  <a:srgbClr val="3DBC58"/>
                </a:solidFill>
              </a:rPr>
              <a:t>)</a:t>
            </a:r>
            <a:endParaRPr b="1" sz="1100">
              <a:solidFill>
                <a:srgbClr val="3DBC58"/>
              </a:solidFill>
            </a:endParaRPr>
          </a:p>
        </p:txBody>
      </p:sp>
      <p:sp>
        <p:nvSpPr>
          <p:cNvPr id="3722" name="Google Shape;3722;p80"/>
          <p:cNvSpPr txBox="1"/>
          <p:nvPr/>
        </p:nvSpPr>
        <p:spPr>
          <a:xfrm>
            <a:off x="3956225" y="3399950"/>
            <a:ext cx="1200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3DBC58"/>
                </a:solidFill>
              </a:rPr>
              <a:t>Data 1 </a:t>
            </a:r>
            <a:endParaRPr b="1" sz="1100">
              <a:solidFill>
                <a:srgbClr val="3DBC58"/>
              </a:solidFill>
            </a:endParaRPr>
          </a:p>
          <a:p>
            <a:pPr indent="0" lvl="0" marL="0" rtl="0" algn="ctr">
              <a:spcBef>
                <a:spcPts val="0"/>
              </a:spcBef>
              <a:spcAft>
                <a:spcPts val="0"/>
              </a:spcAft>
              <a:buNone/>
            </a:pPr>
            <a:r>
              <a:rPr b="1" lang="en" sz="1100">
                <a:solidFill>
                  <a:srgbClr val="3DBC58"/>
                </a:solidFill>
              </a:rPr>
              <a:t>(</a:t>
            </a:r>
            <a:r>
              <a:rPr lang="en" sz="1100">
                <a:solidFill>
                  <a:srgbClr val="3DBC58"/>
                </a:solidFill>
              </a:rPr>
              <a:t>-0.57, -0.53</a:t>
            </a:r>
            <a:r>
              <a:rPr b="1" lang="en" sz="1100">
                <a:solidFill>
                  <a:srgbClr val="3DBC58"/>
                </a:solidFill>
              </a:rPr>
              <a:t>)</a:t>
            </a:r>
            <a:endParaRPr b="1" sz="1100">
              <a:solidFill>
                <a:srgbClr val="3DBC58"/>
              </a:solidFill>
            </a:endParaRPr>
          </a:p>
        </p:txBody>
      </p:sp>
      <p:sp>
        <p:nvSpPr>
          <p:cNvPr id="3723" name="Google Shape;3723;p80"/>
          <p:cNvSpPr txBox="1"/>
          <p:nvPr/>
        </p:nvSpPr>
        <p:spPr>
          <a:xfrm>
            <a:off x="5203025" y="1426900"/>
            <a:ext cx="1200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3DBC58"/>
                </a:solidFill>
              </a:rPr>
              <a:t>Data 2 </a:t>
            </a:r>
            <a:endParaRPr b="1" sz="1100">
              <a:solidFill>
                <a:srgbClr val="3DBC58"/>
              </a:solidFill>
            </a:endParaRPr>
          </a:p>
          <a:p>
            <a:pPr indent="0" lvl="0" marL="0" rtl="0" algn="ctr">
              <a:spcBef>
                <a:spcPts val="0"/>
              </a:spcBef>
              <a:spcAft>
                <a:spcPts val="0"/>
              </a:spcAft>
              <a:buNone/>
            </a:pPr>
            <a:r>
              <a:rPr b="1" lang="en" sz="1100">
                <a:solidFill>
                  <a:srgbClr val="3DBC58"/>
                </a:solidFill>
              </a:rPr>
              <a:t>(-</a:t>
            </a:r>
            <a:r>
              <a:rPr lang="en" sz="1100">
                <a:solidFill>
                  <a:srgbClr val="3DBC58"/>
                </a:solidFill>
              </a:rPr>
              <a:t>0.34, 1.09</a:t>
            </a:r>
            <a:r>
              <a:rPr b="1" lang="en" sz="1100">
                <a:solidFill>
                  <a:srgbClr val="3DBC58"/>
                </a:solidFill>
              </a:rPr>
              <a:t>)</a:t>
            </a:r>
            <a:endParaRPr b="1" sz="1100">
              <a:solidFill>
                <a:srgbClr val="3DBC58"/>
              </a:solidFill>
            </a:endParaRPr>
          </a:p>
        </p:txBody>
      </p:sp>
      <p:cxnSp>
        <p:nvCxnSpPr>
          <p:cNvPr id="3724" name="Google Shape;3724;p80"/>
          <p:cNvCxnSpPr/>
          <p:nvPr/>
        </p:nvCxnSpPr>
        <p:spPr>
          <a:xfrm>
            <a:off x="5426825" y="1972000"/>
            <a:ext cx="2375700" cy="1580400"/>
          </a:xfrm>
          <a:prstGeom prst="straightConnector1">
            <a:avLst/>
          </a:prstGeom>
          <a:noFill/>
          <a:ln cap="flat" cmpd="sng" w="19050">
            <a:solidFill>
              <a:schemeClr val="dk2"/>
            </a:solidFill>
            <a:prstDash val="solid"/>
            <a:round/>
            <a:headEnd len="med" w="med" type="none"/>
            <a:tailEnd len="med" w="med" type="none"/>
          </a:ln>
        </p:spPr>
      </p:cxnSp>
      <p:cxnSp>
        <p:nvCxnSpPr>
          <p:cNvPr id="3725" name="Google Shape;3725;p80"/>
          <p:cNvCxnSpPr/>
          <p:nvPr/>
        </p:nvCxnSpPr>
        <p:spPr>
          <a:xfrm rot="10800000">
            <a:off x="5481325" y="3574300"/>
            <a:ext cx="2353800" cy="0"/>
          </a:xfrm>
          <a:prstGeom prst="straightConnector1">
            <a:avLst/>
          </a:prstGeom>
          <a:noFill/>
          <a:ln cap="flat" cmpd="sng" w="9525">
            <a:solidFill>
              <a:schemeClr val="dk2"/>
            </a:solidFill>
            <a:prstDash val="dash"/>
            <a:round/>
            <a:headEnd len="med" w="med" type="none"/>
            <a:tailEnd len="med" w="med" type="none"/>
          </a:ln>
        </p:spPr>
      </p:cxnSp>
      <p:cxnSp>
        <p:nvCxnSpPr>
          <p:cNvPr id="3726" name="Google Shape;3726;p80"/>
          <p:cNvCxnSpPr/>
          <p:nvPr/>
        </p:nvCxnSpPr>
        <p:spPr>
          <a:xfrm>
            <a:off x="5208875" y="1950600"/>
            <a:ext cx="0" cy="1634700"/>
          </a:xfrm>
          <a:prstGeom prst="straightConnector1">
            <a:avLst/>
          </a:prstGeom>
          <a:noFill/>
          <a:ln cap="flat" cmpd="sng" w="19050">
            <a:solidFill>
              <a:schemeClr val="dk2"/>
            </a:solidFill>
            <a:prstDash val="solid"/>
            <a:round/>
            <a:headEnd len="med" w="med" type="triangle"/>
            <a:tailEnd len="med" w="med" type="triangle"/>
          </a:ln>
        </p:spPr>
      </p:cxnSp>
      <p:sp>
        <p:nvSpPr>
          <p:cNvPr id="3727" name="Google Shape;3727;p80"/>
          <p:cNvSpPr txBox="1"/>
          <p:nvPr/>
        </p:nvSpPr>
        <p:spPr>
          <a:xfrm>
            <a:off x="4925675" y="2548738"/>
            <a:ext cx="28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a:t>
            </a:r>
            <a:endParaRPr/>
          </a:p>
        </p:txBody>
      </p:sp>
      <p:cxnSp>
        <p:nvCxnSpPr>
          <p:cNvPr id="3728" name="Google Shape;3728;p80"/>
          <p:cNvCxnSpPr/>
          <p:nvPr/>
        </p:nvCxnSpPr>
        <p:spPr>
          <a:xfrm>
            <a:off x="5426825" y="1950600"/>
            <a:ext cx="0" cy="1645500"/>
          </a:xfrm>
          <a:prstGeom prst="straightConnector1">
            <a:avLst/>
          </a:prstGeom>
          <a:noFill/>
          <a:ln cap="flat" cmpd="sng" w="9525">
            <a:solidFill>
              <a:schemeClr val="dk2"/>
            </a:solidFill>
            <a:prstDash val="dash"/>
            <a:round/>
            <a:headEnd len="med" w="med" type="none"/>
            <a:tailEnd len="med" w="med" type="none"/>
          </a:ln>
        </p:spPr>
      </p:cxnSp>
      <p:cxnSp>
        <p:nvCxnSpPr>
          <p:cNvPr id="3729" name="Google Shape;3729;p80"/>
          <p:cNvCxnSpPr/>
          <p:nvPr/>
        </p:nvCxnSpPr>
        <p:spPr>
          <a:xfrm rot="10800000">
            <a:off x="5437825" y="3737700"/>
            <a:ext cx="2397300" cy="0"/>
          </a:xfrm>
          <a:prstGeom prst="straightConnector1">
            <a:avLst/>
          </a:prstGeom>
          <a:noFill/>
          <a:ln cap="flat" cmpd="sng" w="19050">
            <a:solidFill>
              <a:schemeClr val="dk2"/>
            </a:solidFill>
            <a:prstDash val="solid"/>
            <a:round/>
            <a:headEnd len="med" w="med" type="triangle"/>
            <a:tailEnd len="med" w="med" type="triangle"/>
          </a:ln>
        </p:spPr>
      </p:cxnSp>
      <p:sp>
        <p:nvSpPr>
          <p:cNvPr id="3730" name="Google Shape;3730;p80"/>
          <p:cNvSpPr txBox="1"/>
          <p:nvPr/>
        </p:nvSpPr>
        <p:spPr>
          <a:xfrm>
            <a:off x="6260525" y="3691913"/>
            <a:ext cx="28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a:t>
            </a:r>
            <a:endParaRPr/>
          </a:p>
        </p:txBody>
      </p:sp>
      <p:cxnSp>
        <p:nvCxnSpPr>
          <p:cNvPr id="3731" name="Google Shape;3731;p80"/>
          <p:cNvCxnSpPr/>
          <p:nvPr/>
        </p:nvCxnSpPr>
        <p:spPr>
          <a:xfrm>
            <a:off x="4228125" y="3399950"/>
            <a:ext cx="3607200" cy="152400"/>
          </a:xfrm>
          <a:prstGeom prst="straightConnector1">
            <a:avLst/>
          </a:prstGeom>
          <a:noFill/>
          <a:ln cap="flat" cmpd="sng" w="19050">
            <a:solidFill>
              <a:schemeClr val="dk2"/>
            </a:solidFill>
            <a:prstDash val="solid"/>
            <a:round/>
            <a:headEnd len="med" w="med" type="none"/>
            <a:tailEnd len="med" w="med" type="none"/>
          </a:ln>
        </p:spPr>
      </p:cxnSp>
      <p:cxnSp>
        <p:nvCxnSpPr>
          <p:cNvPr id="3732" name="Google Shape;3732;p80"/>
          <p:cNvCxnSpPr/>
          <p:nvPr/>
        </p:nvCxnSpPr>
        <p:spPr>
          <a:xfrm flipH="1">
            <a:off x="4239125" y="1972400"/>
            <a:ext cx="1187700" cy="1383900"/>
          </a:xfrm>
          <a:prstGeom prst="straightConnector1">
            <a:avLst/>
          </a:prstGeom>
          <a:noFill/>
          <a:ln cap="flat" cmpd="sng" w="19050">
            <a:solidFill>
              <a:schemeClr val="dk2"/>
            </a:solidFill>
            <a:prstDash val="solid"/>
            <a:round/>
            <a:headEnd len="med" w="med" type="none"/>
            <a:tailEnd len="med" w="med" type="none"/>
          </a:ln>
        </p:spPr>
      </p:cxnSp>
      <p:pic>
        <p:nvPicPr>
          <p:cNvPr id="3733" name="Google Shape;3733;p80"/>
          <p:cNvPicPr preferRelativeResize="0"/>
          <p:nvPr/>
        </p:nvPicPr>
        <p:blipFill rotWithShape="1">
          <a:blip r:embed="rId4">
            <a:alphaModFix/>
          </a:blip>
          <a:srcRect b="48893" l="0" r="74425" t="0"/>
          <a:stretch/>
        </p:blipFill>
        <p:spPr>
          <a:xfrm>
            <a:off x="6390200" y="2172150"/>
            <a:ext cx="410083" cy="400200"/>
          </a:xfrm>
          <a:prstGeom prst="rect">
            <a:avLst/>
          </a:prstGeom>
          <a:noFill/>
          <a:ln>
            <a:noFill/>
          </a:ln>
        </p:spPr>
      </p:pic>
      <p:sp>
        <p:nvSpPr>
          <p:cNvPr id="3734" name="Google Shape;3734;p80"/>
          <p:cNvSpPr txBox="1"/>
          <p:nvPr/>
        </p:nvSpPr>
        <p:spPr>
          <a:xfrm>
            <a:off x="6325825" y="2172150"/>
            <a:ext cx="66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2.24</a:t>
            </a:r>
            <a:endParaRPr b="1"/>
          </a:p>
        </p:txBody>
      </p:sp>
      <p:sp>
        <p:nvSpPr>
          <p:cNvPr id="3735" name="Google Shape;3735;p80"/>
          <p:cNvSpPr txBox="1"/>
          <p:nvPr/>
        </p:nvSpPr>
        <p:spPr>
          <a:xfrm>
            <a:off x="5337125" y="3461450"/>
            <a:ext cx="66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0.85</a:t>
            </a:r>
            <a:endParaRPr b="1"/>
          </a:p>
        </p:txBody>
      </p:sp>
      <p:sp>
        <p:nvSpPr>
          <p:cNvPr id="3736" name="Google Shape;3736;p80"/>
          <p:cNvSpPr txBox="1"/>
          <p:nvPr/>
        </p:nvSpPr>
        <p:spPr>
          <a:xfrm>
            <a:off x="4326125" y="2400750"/>
            <a:ext cx="66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1.85</a:t>
            </a:r>
            <a:endParaRPr b="1"/>
          </a:p>
        </p:txBody>
      </p:sp>
      <p:sp>
        <p:nvSpPr>
          <p:cNvPr id="3737" name="Google Shape;3737;p80"/>
          <p:cNvSpPr txBox="1"/>
          <p:nvPr/>
        </p:nvSpPr>
        <p:spPr>
          <a:xfrm>
            <a:off x="423000" y="998125"/>
            <a:ext cx="3000000" cy="20625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1000"/>
              </a:spcBef>
              <a:spcAft>
                <a:spcPts val="0"/>
              </a:spcAft>
              <a:buNone/>
            </a:pPr>
            <a:r>
              <a:rPr b="1" lang="en" sz="1700">
                <a:solidFill>
                  <a:srgbClr val="4A86E8"/>
                </a:solidFill>
                <a:latin typeface="Lato"/>
                <a:ea typeface="Lato"/>
                <a:cs typeface="Lato"/>
                <a:sym typeface="Lato"/>
              </a:rPr>
              <a:t>Manhattan</a:t>
            </a:r>
            <a:endParaRPr b="1" sz="1700">
              <a:solidFill>
                <a:srgbClr val="4A86E8"/>
              </a:solidFill>
              <a:latin typeface="Lato"/>
              <a:ea typeface="Lato"/>
              <a:cs typeface="Lato"/>
              <a:sym typeface="Lato"/>
            </a:endParaRPr>
          </a:p>
          <a:p>
            <a:pPr indent="0" lvl="0" marL="0" rtl="0" algn="just">
              <a:lnSpc>
                <a:spcPct val="90000"/>
              </a:lnSpc>
              <a:spcBef>
                <a:spcPts val="0"/>
              </a:spcBef>
              <a:spcAft>
                <a:spcPts val="0"/>
              </a:spcAft>
              <a:buNone/>
            </a:pPr>
            <a:r>
              <a:rPr lang="en" sz="1500">
                <a:solidFill>
                  <a:schemeClr val="dk2"/>
                </a:solidFill>
                <a:latin typeface="Lato"/>
                <a:ea typeface="Lato"/>
                <a:cs typeface="Lato"/>
                <a:sym typeface="Lato"/>
              </a:rPr>
              <a:t>the distance between two</a:t>
            </a:r>
            <a:endParaRPr sz="1500">
              <a:solidFill>
                <a:schemeClr val="dk2"/>
              </a:solidFill>
              <a:latin typeface="Lato"/>
              <a:ea typeface="Lato"/>
              <a:cs typeface="Lato"/>
              <a:sym typeface="Lato"/>
            </a:endParaRPr>
          </a:p>
          <a:p>
            <a:pPr indent="0" lvl="0" marL="0" rtl="0" algn="just">
              <a:lnSpc>
                <a:spcPct val="90000"/>
              </a:lnSpc>
              <a:spcBef>
                <a:spcPts val="0"/>
              </a:spcBef>
              <a:spcAft>
                <a:spcPts val="0"/>
              </a:spcAft>
              <a:buNone/>
            </a:pPr>
            <a:r>
              <a:rPr lang="en" sz="1500">
                <a:solidFill>
                  <a:schemeClr val="dk2"/>
                </a:solidFill>
                <a:latin typeface="Lato"/>
                <a:ea typeface="Lato"/>
                <a:cs typeface="Lato"/>
                <a:sym typeface="Lato"/>
              </a:rPr>
              <a:t>points is the sum of </a:t>
            </a:r>
            <a:endParaRPr sz="1500">
              <a:solidFill>
                <a:schemeClr val="dk2"/>
              </a:solidFill>
              <a:latin typeface="Lato"/>
              <a:ea typeface="Lato"/>
              <a:cs typeface="Lato"/>
              <a:sym typeface="Lato"/>
            </a:endParaRPr>
          </a:p>
          <a:p>
            <a:pPr indent="0" lvl="0" marL="0" rtl="0" algn="just">
              <a:lnSpc>
                <a:spcPct val="90000"/>
              </a:lnSpc>
              <a:spcBef>
                <a:spcPts val="0"/>
              </a:spcBef>
              <a:spcAft>
                <a:spcPts val="0"/>
              </a:spcAft>
              <a:buNone/>
            </a:pPr>
            <a:r>
              <a:rPr lang="en" sz="1500">
                <a:solidFill>
                  <a:schemeClr val="dk2"/>
                </a:solidFill>
                <a:latin typeface="Lato"/>
                <a:ea typeface="Lato"/>
                <a:cs typeface="Lato"/>
                <a:sym typeface="Lato"/>
              </a:rPr>
              <a:t>the absolute differences </a:t>
            </a:r>
            <a:endParaRPr sz="1500">
              <a:solidFill>
                <a:schemeClr val="dk2"/>
              </a:solidFill>
              <a:latin typeface="Lato"/>
              <a:ea typeface="Lato"/>
              <a:cs typeface="Lato"/>
              <a:sym typeface="Lato"/>
            </a:endParaRPr>
          </a:p>
          <a:p>
            <a:pPr indent="0" lvl="0" marL="0" rtl="0" algn="just">
              <a:lnSpc>
                <a:spcPct val="90000"/>
              </a:lnSpc>
              <a:spcBef>
                <a:spcPts val="0"/>
              </a:spcBef>
              <a:spcAft>
                <a:spcPts val="0"/>
              </a:spcAft>
              <a:buNone/>
            </a:pPr>
            <a:r>
              <a:rPr lang="en" sz="1500">
                <a:solidFill>
                  <a:schemeClr val="dk2"/>
                </a:solidFill>
                <a:latin typeface="Lato"/>
                <a:ea typeface="Lato"/>
                <a:cs typeface="Lato"/>
                <a:sym typeface="Lato"/>
              </a:rPr>
              <a:t>of their Cartesian coordinates. Simply it is the sum of the difference between the x-coordinates and y-coordinates</a:t>
            </a:r>
            <a:endParaRPr/>
          </a:p>
        </p:txBody>
      </p:sp>
      <p:pic>
        <p:nvPicPr>
          <p:cNvPr id="3738" name="Google Shape;3738;p80"/>
          <p:cNvPicPr preferRelativeResize="0"/>
          <p:nvPr/>
        </p:nvPicPr>
        <p:blipFill>
          <a:blip r:embed="rId5">
            <a:alphaModFix/>
          </a:blip>
          <a:stretch>
            <a:fillRect/>
          </a:stretch>
        </p:blipFill>
        <p:spPr>
          <a:xfrm>
            <a:off x="423000" y="3073025"/>
            <a:ext cx="2054469" cy="850125"/>
          </a:xfrm>
          <a:prstGeom prst="rect">
            <a:avLst/>
          </a:prstGeom>
          <a:noFill/>
          <a:ln>
            <a:noFill/>
          </a:ln>
        </p:spPr>
      </p:pic>
      <p:sp>
        <p:nvSpPr>
          <p:cNvPr id="3739" name="Google Shape;3739;p80"/>
          <p:cNvSpPr txBox="1"/>
          <p:nvPr/>
        </p:nvSpPr>
        <p:spPr>
          <a:xfrm>
            <a:off x="141575" y="708325"/>
            <a:ext cx="5448600" cy="415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en" sz="1500">
                <a:solidFill>
                  <a:schemeClr val="dk2"/>
                </a:solidFill>
                <a:latin typeface="Lato"/>
                <a:ea typeface="Lato"/>
                <a:cs typeface="Lato"/>
                <a:sym typeface="Lato"/>
              </a:rPr>
              <a:t>"This  Sample take from 3 first data in dataset after PCA"</a:t>
            </a:r>
            <a:endParaRPr sz="1500"/>
          </a:p>
        </p:txBody>
      </p:sp>
      <p:sp>
        <p:nvSpPr>
          <p:cNvPr id="3740" name="Google Shape;3740;p80"/>
          <p:cNvSpPr txBox="1"/>
          <p:nvPr/>
        </p:nvSpPr>
        <p:spPr>
          <a:xfrm flipH="1">
            <a:off x="6366925" y="4787225"/>
            <a:ext cx="2760300" cy="2166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0"/>
              </a:spcAft>
              <a:buNone/>
            </a:pPr>
            <a:r>
              <a:rPr lang="en" sz="1500">
                <a:solidFill>
                  <a:schemeClr val="dk2"/>
                </a:solidFill>
                <a:latin typeface="Lato"/>
                <a:ea typeface="Lato"/>
                <a:cs typeface="Lato"/>
                <a:sym typeface="Lato"/>
              </a:rPr>
              <a:t>K-Medoids</a:t>
            </a:r>
            <a:r>
              <a:rPr lang="en" sz="1500">
                <a:solidFill>
                  <a:schemeClr val="accent1"/>
                </a:solidFill>
                <a:latin typeface="Lato"/>
                <a:ea typeface="Lato"/>
                <a:cs typeface="Lato"/>
                <a:sym typeface="Lato"/>
              </a:rPr>
              <a:t> Explanation</a:t>
            </a:r>
            <a:endParaRPr sz="1500">
              <a:solidFill>
                <a:schemeClr val="accent1"/>
              </a:solidFill>
              <a:latin typeface="Lato"/>
              <a:ea typeface="Lato"/>
              <a:cs typeface="Lato"/>
              <a:sym typeface="Lato"/>
            </a:endParaRPr>
          </a:p>
          <a:p>
            <a:pPr indent="0" lvl="0" marL="0" rtl="0" algn="ctr">
              <a:lnSpc>
                <a:spcPct val="100000"/>
              </a:lnSpc>
              <a:spcBef>
                <a:spcPts val="1600"/>
              </a:spcBef>
              <a:spcAft>
                <a:spcPts val="1600"/>
              </a:spcAft>
              <a:buNone/>
            </a:pPr>
            <a:r>
              <a:t/>
            </a:r>
            <a:endParaRPr sz="1500">
              <a:solidFill>
                <a:schemeClr val="dk2"/>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8"/>
                                        </p:tgtEl>
                                        <p:attrNameLst>
                                          <p:attrName>style.visibility</p:attrName>
                                        </p:attrNameLst>
                                      </p:cBhvr>
                                      <p:to>
                                        <p:strVal val="visible"/>
                                      </p:to>
                                    </p:set>
                                    <p:animEffect filter="fade" transition="in">
                                      <p:cBhvr>
                                        <p:cTn dur="1000"/>
                                        <p:tgtEl>
                                          <p:spTgt spid="3728"/>
                                        </p:tgtEl>
                                      </p:cBhvr>
                                    </p:animEffect>
                                  </p:childTnLst>
                                </p:cTn>
                              </p:par>
                              <p:par>
                                <p:cTn fill="hold" nodeType="withEffect" presetClass="entr" presetID="10" presetSubtype="0">
                                  <p:stCondLst>
                                    <p:cond delay="0"/>
                                  </p:stCondLst>
                                  <p:childTnLst>
                                    <p:set>
                                      <p:cBhvr>
                                        <p:cTn dur="1" fill="hold">
                                          <p:stCondLst>
                                            <p:cond delay="0"/>
                                          </p:stCondLst>
                                        </p:cTn>
                                        <p:tgtEl>
                                          <p:spTgt spid="3725"/>
                                        </p:tgtEl>
                                        <p:attrNameLst>
                                          <p:attrName>style.visibility</p:attrName>
                                        </p:attrNameLst>
                                      </p:cBhvr>
                                      <p:to>
                                        <p:strVal val="visible"/>
                                      </p:to>
                                    </p:set>
                                    <p:animEffect filter="fade" transition="in">
                                      <p:cBhvr>
                                        <p:cTn dur="1000"/>
                                        <p:tgtEl>
                                          <p:spTgt spid="372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726"/>
                                        </p:tgtEl>
                                        <p:attrNameLst>
                                          <p:attrName>style.visibility</p:attrName>
                                        </p:attrNameLst>
                                      </p:cBhvr>
                                      <p:to>
                                        <p:strVal val="visible"/>
                                      </p:to>
                                    </p:set>
                                    <p:animEffect filter="fade" transition="in">
                                      <p:cBhvr>
                                        <p:cTn dur="1000"/>
                                        <p:tgtEl>
                                          <p:spTgt spid="3726"/>
                                        </p:tgtEl>
                                      </p:cBhvr>
                                    </p:animEffect>
                                  </p:childTnLst>
                                </p:cTn>
                              </p:par>
                              <p:par>
                                <p:cTn fill="hold" nodeType="withEffect" presetClass="entr" presetID="10" presetSubtype="0">
                                  <p:stCondLst>
                                    <p:cond delay="0"/>
                                  </p:stCondLst>
                                  <p:childTnLst>
                                    <p:set>
                                      <p:cBhvr>
                                        <p:cTn dur="1" fill="hold">
                                          <p:stCondLst>
                                            <p:cond delay="0"/>
                                          </p:stCondLst>
                                        </p:cTn>
                                        <p:tgtEl>
                                          <p:spTgt spid="3729"/>
                                        </p:tgtEl>
                                        <p:attrNameLst>
                                          <p:attrName>style.visibility</p:attrName>
                                        </p:attrNameLst>
                                      </p:cBhvr>
                                      <p:to>
                                        <p:strVal val="visible"/>
                                      </p:to>
                                    </p:set>
                                    <p:animEffect filter="fade" transition="in">
                                      <p:cBhvr>
                                        <p:cTn dur="1000"/>
                                        <p:tgtEl>
                                          <p:spTgt spid="3729"/>
                                        </p:tgtEl>
                                      </p:cBhvr>
                                    </p:animEffect>
                                  </p:childTnLst>
                                </p:cTn>
                              </p:par>
                              <p:par>
                                <p:cTn fill="hold" nodeType="withEffect" presetClass="entr" presetID="10" presetSubtype="0">
                                  <p:stCondLst>
                                    <p:cond delay="0"/>
                                  </p:stCondLst>
                                  <p:childTnLst>
                                    <p:set>
                                      <p:cBhvr>
                                        <p:cTn dur="1" fill="hold">
                                          <p:stCondLst>
                                            <p:cond delay="0"/>
                                          </p:stCondLst>
                                        </p:cTn>
                                        <p:tgtEl>
                                          <p:spTgt spid="3727"/>
                                        </p:tgtEl>
                                        <p:attrNameLst>
                                          <p:attrName>style.visibility</p:attrName>
                                        </p:attrNameLst>
                                      </p:cBhvr>
                                      <p:to>
                                        <p:strVal val="visible"/>
                                      </p:to>
                                    </p:set>
                                    <p:animEffect filter="fade" transition="in">
                                      <p:cBhvr>
                                        <p:cTn dur="1000"/>
                                        <p:tgtEl>
                                          <p:spTgt spid="3727"/>
                                        </p:tgtEl>
                                      </p:cBhvr>
                                    </p:animEffect>
                                  </p:childTnLst>
                                </p:cTn>
                              </p:par>
                              <p:par>
                                <p:cTn fill="hold" nodeType="withEffect" presetClass="entr" presetID="10" presetSubtype="0">
                                  <p:stCondLst>
                                    <p:cond delay="0"/>
                                  </p:stCondLst>
                                  <p:childTnLst>
                                    <p:set>
                                      <p:cBhvr>
                                        <p:cTn dur="1" fill="hold">
                                          <p:stCondLst>
                                            <p:cond delay="0"/>
                                          </p:stCondLst>
                                        </p:cTn>
                                        <p:tgtEl>
                                          <p:spTgt spid="3730"/>
                                        </p:tgtEl>
                                        <p:attrNameLst>
                                          <p:attrName>style.visibility</p:attrName>
                                        </p:attrNameLst>
                                      </p:cBhvr>
                                      <p:to>
                                        <p:strVal val="visible"/>
                                      </p:to>
                                    </p:set>
                                    <p:animEffect filter="fade" transition="in">
                                      <p:cBhvr>
                                        <p:cTn dur="1100"/>
                                        <p:tgtEl>
                                          <p:spTgt spid="3730"/>
                                        </p:tgtEl>
                                      </p:cBhvr>
                                    </p:animEffect>
                                  </p:childTnLst>
                                </p:cTn>
                              </p:par>
                            </p:childTnLst>
                          </p:cTn>
                        </p:par>
                        <p:par>
                          <p:cTn fill="hold">
                            <p:stCondLst>
                              <p:cond delay="2100"/>
                            </p:stCondLst>
                            <p:childTnLst>
                              <p:par>
                                <p:cTn fill="hold" nodeType="afterEffect" presetClass="entr" presetID="10" presetSubtype="0">
                                  <p:stCondLst>
                                    <p:cond delay="0"/>
                                  </p:stCondLst>
                                  <p:childTnLst>
                                    <p:set>
                                      <p:cBhvr>
                                        <p:cTn dur="1" fill="hold">
                                          <p:stCondLst>
                                            <p:cond delay="0"/>
                                          </p:stCondLst>
                                        </p:cTn>
                                        <p:tgtEl>
                                          <p:spTgt spid="3724"/>
                                        </p:tgtEl>
                                        <p:attrNameLst>
                                          <p:attrName>style.visibility</p:attrName>
                                        </p:attrNameLst>
                                      </p:cBhvr>
                                      <p:to>
                                        <p:strVal val="visible"/>
                                      </p:to>
                                    </p:set>
                                    <p:animEffect filter="fade" transition="in">
                                      <p:cBhvr>
                                        <p:cTn dur="1000"/>
                                        <p:tgtEl>
                                          <p:spTgt spid="3724"/>
                                        </p:tgtEl>
                                      </p:cBhvr>
                                    </p:animEffect>
                                  </p:childTnLst>
                                </p:cTn>
                              </p:par>
                              <p:par>
                                <p:cTn fill="hold" nodeType="withEffect" presetClass="entr" presetID="10" presetSubtype="0">
                                  <p:stCondLst>
                                    <p:cond delay="0"/>
                                  </p:stCondLst>
                                  <p:childTnLst>
                                    <p:set>
                                      <p:cBhvr>
                                        <p:cTn dur="1" fill="hold">
                                          <p:stCondLst>
                                            <p:cond delay="0"/>
                                          </p:stCondLst>
                                        </p:cTn>
                                        <p:tgtEl>
                                          <p:spTgt spid="3733"/>
                                        </p:tgtEl>
                                        <p:attrNameLst>
                                          <p:attrName>style.visibility</p:attrName>
                                        </p:attrNameLst>
                                      </p:cBhvr>
                                      <p:to>
                                        <p:strVal val="visible"/>
                                      </p:to>
                                    </p:set>
                                    <p:animEffect filter="fade" transition="in">
                                      <p:cBhvr>
                                        <p:cTn dur="1000"/>
                                        <p:tgtEl>
                                          <p:spTgt spid="3733"/>
                                        </p:tgtEl>
                                      </p:cBhvr>
                                    </p:animEffect>
                                  </p:childTnLst>
                                </p:cTn>
                              </p:par>
                            </p:childTnLst>
                          </p:cTn>
                        </p:par>
                        <p:par>
                          <p:cTn fill="hold">
                            <p:stCondLst>
                              <p:cond delay="3100"/>
                            </p:stCondLst>
                            <p:childTnLst>
                              <p:par>
                                <p:cTn fill="hold" nodeType="afterEffect" presetClass="entr" presetID="10" presetSubtype="0">
                                  <p:stCondLst>
                                    <p:cond delay="0"/>
                                  </p:stCondLst>
                                  <p:childTnLst>
                                    <p:set>
                                      <p:cBhvr>
                                        <p:cTn dur="1" fill="hold">
                                          <p:stCondLst>
                                            <p:cond delay="0"/>
                                          </p:stCondLst>
                                        </p:cTn>
                                        <p:tgtEl>
                                          <p:spTgt spid="3738"/>
                                        </p:tgtEl>
                                        <p:attrNameLst>
                                          <p:attrName>style.visibility</p:attrName>
                                        </p:attrNameLst>
                                      </p:cBhvr>
                                      <p:to>
                                        <p:strVal val="visible"/>
                                      </p:to>
                                    </p:set>
                                    <p:animEffect filter="fade" transition="in">
                                      <p:cBhvr>
                                        <p:cTn dur="1000"/>
                                        <p:tgtEl>
                                          <p:spTgt spid="3738"/>
                                        </p:tgtEl>
                                      </p:cBhvr>
                                    </p:animEffect>
                                  </p:childTnLst>
                                </p:cTn>
                              </p:par>
                            </p:childTnLst>
                          </p:cTn>
                        </p:par>
                        <p:par>
                          <p:cTn fill="hold">
                            <p:stCondLst>
                              <p:cond delay="4100"/>
                            </p:stCondLst>
                            <p:childTnLst>
                              <p:par>
                                <p:cTn fill="hold" nodeType="afterEffect" presetClass="exit" presetID="10" presetSubtype="0">
                                  <p:stCondLst>
                                    <p:cond delay="0"/>
                                  </p:stCondLst>
                                  <p:childTnLst>
                                    <p:animEffect filter="fade" transition="out">
                                      <p:cBhvr>
                                        <p:cTn dur="1000"/>
                                        <p:tgtEl>
                                          <p:spTgt spid="3733"/>
                                        </p:tgtEl>
                                      </p:cBhvr>
                                    </p:animEffect>
                                    <p:set>
                                      <p:cBhvr>
                                        <p:cTn dur="1" fill="hold">
                                          <p:stCondLst>
                                            <p:cond delay="1000"/>
                                          </p:stCondLst>
                                        </p:cTn>
                                        <p:tgtEl>
                                          <p:spTgt spid="373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734"/>
                                        </p:tgtEl>
                                        <p:attrNameLst>
                                          <p:attrName>style.visibility</p:attrName>
                                        </p:attrNameLst>
                                      </p:cBhvr>
                                      <p:to>
                                        <p:strVal val="visible"/>
                                      </p:to>
                                    </p:set>
                                    <p:animEffect filter="fade" transition="in">
                                      <p:cBhvr>
                                        <p:cTn dur="1000"/>
                                        <p:tgtEl>
                                          <p:spTgt spid="37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725"/>
                                        </p:tgtEl>
                                      </p:cBhvr>
                                    </p:animEffect>
                                    <p:set>
                                      <p:cBhvr>
                                        <p:cTn dur="1" fill="hold">
                                          <p:stCondLst>
                                            <p:cond delay="1000"/>
                                          </p:stCondLst>
                                        </p:cTn>
                                        <p:tgtEl>
                                          <p:spTgt spid="372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726"/>
                                        </p:tgtEl>
                                      </p:cBhvr>
                                    </p:animEffect>
                                    <p:set>
                                      <p:cBhvr>
                                        <p:cTn dur="1" fill="hold">
                                          <p:stCondLst>
                                            <p:cond delay="1000"/>
                                          </p:stCondLst>
                                        </p:cTn>
                                        <p:tgtEl>
                                          <p:spTgt spid="372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727"/>
                                        </p:tgtEl>
                                      </p:cBhvr>
                                    </p:animEffect>
                                    <p:set>
                                      <p:cBhvr>
                                        <p:cTn dur="1" fill="hold">
                                          <p:stCondLst>
                                            <p:cond delay="1000"/>
                                          </p:stCondLst>
                                        </p:cTn>
                                        <p:tgtEl>
                                          <p:spTgt spid="372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728"/>
                                        </p:tgtEl>
                                      </p:cBhvr>
                                    </p:animEffect>
                                    <p:set>
                                      <p:cBhvr>
                                        <p:cTn dur="1" fill="hold">
                                          <p:stCondLst>
                                            <p:cond delay="1000"/>
                                          </p:stCondLst>
                                        </p:cTn>
                                        <p:tgtEl>
                                          <p:spTgt spid="372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729"/>
                                        </p:tgtEl>
                                      </p:cBhvr>
                                    </p:animEffect>
                                    <p:set>
                                      <p:cBhvr>
                                        <p:cTn dur="1" fill="hold">
                                          <p:stCondLst>
                                            <p:cond delay="1000"/>
                                          </p:stCondLst>
                                        </p:cTn>
                                        <p:tgtEl>
                                          <p:spTgt spid="372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730"/>
                                        </p:tgtEl>
                                      </p:cBhvr>
                                    </p:animEffect>
                                    <p:set>
                                      <p:cBhvr>
                                        <p:cTn dur="1" fill="hold">
                                          <p:stCondLst>
                                            <p:cond delay="1000"/>
                                          </p:stCondLst>
                                        </p:cTn>
                                        <p:tgtEl>
                                          <p:spTgt spid="3730"/>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731"/>
                                        </p:tgtEl>
                                        <p:attrNameLst>
                                          <p:attrName>style.visibility</p:attrName>
                                        </p:attrNameLst>
                                      </p:cBhvr>
                                      <p:to>
                                        <p:strVal val="visible"/>
                                      </p:to>
                                    </p:set>
                                    <p:animEffect filter="fade" transition="in">
                                      <p:cBhvr>
                                        <p:cTn dur="1000"/>
                                        <p:tgtEl>
                                          <p:spTgt spid="3731"/>
                                        </p:tgtEl>
                                      </p:cBhvr>
                                    </p:animEffect>
                                  </p:childTnLst>
                                </p:cTn>
                              </p:par>
                              <p:par>
                                <p:cTn fill="hold" nodeType="withEffect" presetClass="entr" presetID="10" presetSubtype="0">
                                  <p:stCondLst>
                                    <p:cond delay="0"/>
                                  </p:stCondLst>
                                  <p:childTnLst>
                                    <p:set>
                                      <p:cBhvr>
                                        <p:cTn dur="1" fill="hold">
                                          <p:stCondLst>
                                            <p:cond delay="0"/>
                                          </p:stCondLst>
                                        </p:cTn>
                                        <p:tgtEl>
                                          <p:spTgt spid="3732"/>
                                        </p:tgtEl>
                                        <p:attrNameLst>
                                          <p:attrName>style.visibility</p:attrName>
                                        </p:attrNameLst>
                                      </p:cBhvr>
                                      <p:to>
                                        <p:strVal val="visible"/>
                                      </p:to>
                                    </p:set>
                                    <p:animEffect filter="fade" transition="in">
                                      <p:cBhvr>
                                        <p:cTn dur="1000"/>
                                        <p:tgtEl>
                                          <p:spTgt spid="3732"/>
                                        </p:tgtEl>
                                      </p:cBhvr>
                                    </p:animEffect>
                                  </p:childTnLst>
                                </p:cTn>
                              </p:par>
                              <p:par>
                                <p:cTn fill="hold" nodeType="withEffect" presetClass="entr" presetID="10" presetSubtype="0">
                                  <p:stCondLst>
                                    <p:cond delay="0"/>
                                  </p:stCondLst>
                                  <p:childTnLst>
                                    <p:set>
                                      <p:cBhvr>
                                        <p:cTn dur="1" fill="hold">
                                          <p:stCondLst>
                                            <p:cond delay="0"/>
                                          </p:stCondLst>
                                        </p:cTn>
                                        <p:tgtEl>
                                          <p:spTgt spid="3736"/>
                                        </p:tgtEl>
                                        <p:attrNameLst>
                                          <p:attrName>style.visibility</p:attrName>
                                        </p:attrNameLst>
                                      </p:cBhvr>
                                      <p:to>
                                        <p:strVal val="visible"/>
                                      </p:to>
                                    </p:set>
                                    <p:animEffect filter="fade" transition="in">
                                      <p:cBhvr>
                                        <p:cTn dur="1000"/>
                                        <p:tgtEl>
                                          <p:spTgt spid="3736"/>
                                        </p:tgtEl>
                                      </p:cBhvr>
                                    </p:animEffect>
                                  </p:childTnLst>
                                </p:cTn>
                              </p:par>
                              <p:par>
                                <p:cTn fill="hold" nodeType="withEffect" presetClass="entr" presetID="10" presetSubtype="0">
                                  <p:stCondLst>
                                    <p:cond delay="0"/>
                                  </p:stCondLst>
                                  <p:childTnLst>
                                    <p:set>
                                      <p:cBhvr>
                                        <p:cTn dur="1" fill="hold">
                                          <p:stCondLst>
                                            <p:cond delay="0"/>
                                          </p:stCondLst>
                                        </p:cTn>
                                        <p:tgtEl>
                                          <p:spTgt spid="3735"/>
                                        </p:tgtEl>
                                        <p:attrNameLst>
                                          <p:attrName>style.visibility</p:attrName>
                                        </p:attrNameLst>
                                      </p:cBhvr>
                                      <p:to>
                                        <p:strVal val="visible"/>
                                      </p:to>
                                    </p:set>
                                    <p:animEffect filter="fade" transition="in">
                                      <p:cBhvr>
                                        <p:cTn dur="1000"/>
                                        <p:tgtEl>
                                          <p:spTgt spid="37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4" name="Shape 3744"/>
        <p:cNvGrpSpPr/>
        <p:nvPr/>
      </p:nvGrpSpPr>
      <p:grpSpPr>
        <a:xfrm>
          <a:off x="0" y="0"/>
          <a:ext cx="0" cy="0"/>
          <a:chOff x="0" y="0"/>
          <a:chExt cx="0" cy="0"/>
        </a:xfrm>
      </p:grpSpPr>
      <p:sp>
        <p:nvSpPr>
          <p:cNvPr id="3745" name="Google Shape;3745;p81"/>
          <p:cNvSpPr txBox="1"/>
          <p:nvPr/>
        </p:nvSpPr>
        <p:spPr>
          <a:xfrm>
            <a:off x="423000" y="1003588"/>
            <a:ext cx="3000000" cy="13698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1000"/>
              </a:spcBef>
              <a:spcAft>
                <a:spcPts val="0"/>
              </a:spcAft>
              <a:buNone/>
            </a:pPr>
            <a:r>
              <a:rPr b="1" lang="en" sz="1700">
                <a:solidFill>
                  <a:schemeClr val="accent1"/>
                </a:solidFill>
                <a:latin typeface="Lato"/>
                <a:ea typeface="Lato"/>
                <a:cs typeface="Lato"/>
                <a:sym typeface="Lato"/>
              </a:rPr>
              <a:t>Euclidean</a:t>
            </a:r>
            <a:endParaRPr b="1" sz="1700">
              <a:solidFill>
                <a:schemeClr val="accent1"/>
              </a:solidFill>
              <a:latin typeface="Lato"/>
              <a:ea typeface="Lato"/>
              <a:cs typeface="Lato"/>
              <a:sym typeface="Lato"/>
            </a:endParaRPr>
          </a:p>
          <a:p>
            <a:pPr indent="0" lvl="0" marL="0" rtl="0" algn="just">
              <a:lnSpc>
                <a:spcPct val="90000"/>
              </a:lnSpc>
              <a:spcBef>
                <a:spcPts val="0"/>
              </a:spcBef>
              <a:spcAft>
                <a:spcPts val="0"/>
              </a:spcAft>
              <a:buNone/>
            </a:pPr>
            <a:r>
              <a:rPr lang="en" sz="1500">
                <a:solidFill>
                  <a:schemeClr val="dk2"/>
                </a:solidFill>
                <a:latin typeface="Lato"/>
                <a:ea typeface="Lato"/>
                <a:cs typeface="Lato"/>
                <a:sym typeface="Lato"/>
              </a:rPr>
              <a:t>metric is the familiar and straightforward line between two elements or the minimum distance between two objects</a:t>
            </a:r>
            <a:endParaRPr sz="1500">
              <a:solidFill>
                <a:schemeClr val="dk2"/>
              </a:solidFill>
              <a:latin typeface="Lato"/>
              <a:ea typeface="Lato"/>
              <a:cs typeface="Lato"/>
              <a:sym typeface="Lato"/>
            </a:endParaRPr>
          </a:p>
        </p:txBody>
      </p:sp>
      <p:pic>
        <p:nvPicPr>
          <p:cNvPr id="3746" name="Google Shape;3746;p81" title="Chart"/>
          <p:cNvPicPr preferRelativeResize="0"/>
          <p:nvPr/>
        </p:nvPicPr>
        <p:blipFill>
          <a:blip r:embed="rId3">
            <a:alphaModFix/>
          </a:blip>
          <a:stretch>
            <a:fillRect/>
          </a:stretch>
        </p:blipFill>
        <p:spPr>
          <a:xfrm>
            <a:off x="3575400" y="1074325"/>
            <a:ext cx="4455876" cy="3349024"/>
          </a:xfrm>
          <a:prstGeom prst="rect">
            <a:avLst/>
          </a:prstGeom>
          <a:noFill/>
          <a:ln>
            <a:noFill/>
          </a:ln>
        </p:spPr>
      </p:pic>
      <p:sp>
        <p:nvSpPr>
          <p:cNvPr id="3747" name="Google Shape;3747;p81"/>
          <p:cNvSpPr txBox="1"/>
          <p:nvPr/>
        </p:nvSpPr>
        <p:spPr>
          <a:xfrm>
            <a:off x="751900" y="3073025"/>
            <a:ext cx="94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748" name="Google Shape;3748;p81"/>
          <p:cNvSpPr txBox="1"/>
          <p:nvPr/>
        </p:nvSpPr>
        <p:spPr>
          <a:xfrm>
            <a:off x="7421850" y="2948950"/>
            <a:ext cx="1200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3DBC58"/>
                </a:solidFill>
              </a:rPr>
              <a:t>Data 0 </a:t>
            </a:r>
            <a:endParaRPr b="1" sz="1100">
              <a:solidFill>
                <a:srgbClr val="3DBC58"/>
              </a:solidFill>
            </a:endParaRPr>
          </a:p>
          <a:p>
            <a:pPr indent="0" lvl="0" marL="0" rtl="0" algn="ctr">
              <a:spcBef>
                <a:spcPts val="0"/>
              </a:spcBef>
              <a:spcAft>
                <a:spcPts val="0"/>
              </a:spcAft>
              <a:buNone/>
            </a:pPr>
            <a:r>
              <a:rPr b="1" lang="en" sz="1100">
                <a:solidFill>
                  <a:srgbClr val="3DBC58"/>
                </a:solidFill>
              </a:rPr>
              <a:t>(</a:t>
            </a:r>
            <a:r>
              <a:rPr lang="en" sz="1100">
                <a:solidFill>
                  <a:srgbClr val="3DBC58"/>
                </a:solidFill>
              </a:rPr>
              <a:t>0.12, -0.69</a:t>
            </a:r>
            <a:r>
              <a:rPr b="1" lang="en" sz="1100">
                <a:solidFill>
                  <a:srgbClr val="3DBC58"/>
                </a:solidFill>
              </a:rPr>
              <a:t>)</a:t>
            </a:r>
            <a:endParaRPr b="1" sz="1100">
              <a:solidFill>
                <a:srgbClr val="3DBC58"/>
              </a:solidFill>
            </a:endParaRPr>
          </a:p>
        </p:txBody>
      </p:sp>
      <p:sp>
        <p:nvSpPr>
          <p:cNvPr id="3749" name="Google Shape;3749;p81"/>
          <p:cNvSpPr txBox="1"/>
          <p:nvPr/>
        </p:nvSpPr>
        <p:spPr>
          <a:xfrm>
            <a:off x="3956225" y="3399950"/>
            <a:ext cx="1200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3DBC58"/>
                </a:solidFill>
              </a:rPr>
              <a:t>Data 1 </a:t>
            </a:r>
            <a:endParaRPr b="1" sz="1100">
              <a:solidFill>
                <a:srgbClr val="3DBC58"/>
              </a:solidFill>
            </a:endParaRPr>
          </a:p>
          <a:p>
            <a:pPr indent="0" lvl="0" marL="0" rtl="0" algn="ctr">
              <a:spcBef>
                <a:spcPts val="0"/>
              </a:spcBef>
              <a:spcAft>
                <a:spcPts val="0"/>
              </a:spcAft>
              <a:buNone/>
            </a:pPr>
            <a:r>
              <a:rPr b="1" lang="en" sz="1100">
                <a:solidFill>
                  <a:srgbClr val="3DBC58"/>
                </a:solidFill>
              </a:rPr>
              <a:t>(</a:t>
            </a:r>
            <a:r>
              <a:rPr lang="en" sz="1100">
                <a:solidFill>
                  <a:srgbClr val="3DBC58"/>
                </a:solidFill>
              </a:rPr>
              <a:t>-0.57, -0.53</a:t>
            </a:r>
            <a:r>
              <a:rPr b="1" lang="en" sz="1100">
                <a:solidFill>
                  <a:srgbClr val="3DBC58"/>
                </a:solidFill>
              </a:rPr>
              <a:t>)</a:t>
            </a:r>
            <a:endParaRPr b="1" sz="1100">
              <a:solidFill>
                <a:srgbClr val="3DBC58"/>
              </a:solidFill>
            </a:endParaRPr>
          </a:p>
        </p:txBody>
      </p:sp>
      <p:sp>
        <p:nvSpPr>
          <p:cNvPr id="3750" name="Google Shape;3750;p81"/>
          <p:cNvSpPr txBox="1"/>
          <p:nvPr/>
        </p:nvSpPr>
        <p:spPr>
          <a:xfrm>
            <a:off x="5203025" y="1426900"/>
            <a:ext cx="1200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3DBC58"/>
                </a:solidFill>
              </a:rPr>
              <a:t>Data 2 </a:t>
            </a:r>
            <a:endParaRPr b="1" sz="1100">
              <a:solidFill>
                <a:srgbClr val="3DBC58"/>
              </a:solidFill>
            </a:endParaRPr>
          </a:p>
          <a:p>
            <a:pPr indent="0" lvl="0" marL="0" rtl="0" algn="ctr">
              <a:spcBef>
                <a:spcPts val="0"/>
              </a:spcBef>
              <a:spcAft>
                <a:spcPts val="0"/>
              </a:spcAft>
              <a:buNone/>
            </a:pPr>
            <a:r>
              <a:rPr b="1" lang="en" sz="1100">
                <a:solidFill>
                  <a:srgbClr val="3DBC58"/>
                </a:solidFill>
              </a:rPr>
              <a:t>(-</a:t>
            </a:r>
            <a:r>
              <a:rPr lang="en" sz="1100">
                <a:solidFill>
                  <a:srgbClr val="3DBC58"/>
                </a:solidFill>
              </a:rPr>
              <a:t>0.34, 1.09</a:t>
            </a:r>
            <a:r>
              <a:rPr b="1" lang="en" sz="1100">
                <a:solidFill>
                  <a:srgbClr val="3DBC58"/>
                </a:solidFill>
              </a:rPr>
              <a:t>)</a:t>
            </a:r>
            <a:endParaRPr b="1" sz="1100">
              <a:solidFill>
                <a:srgbClr val="3DBC58"/>
              </a:solidFill>
            </a:endParaRPr>
          </a:p>
        </p:txBody>
      </p:sp>
      <p:cxnSp>
        <p:nvCxnSpPr>
          <p:cNvPr id="3751" name="Google Shape;3751;p81"/>
          <p:cNvCxnSpPr/>
          <p:nvPr/>
        </p:nvCxnSpPr>
        <p:spPr>
          <a:xfrm>
            <a:off x="5426825" y="1972000"/>
            <a:ext cx="2375700" cy="1580400"/>
          </a:xfrm>
          <a:prstGeom prst="straightConnector1">
            <a:avLst/>
          </a:prstGeom>
          <a:noFill/>
          <a:ln cap="flat" cmpd="sng" w="19050">
            <a:solidFill>
              <a:schemeClr val="dk2"/>
            </a:solidFill>
            <a:prstDash val="solid"/>
            <a:round/>
            <a:headEnd len="med" w="med" type="none"/>
            <a:tailEnd len="med" w="med" type="none"/>
          </a:ln>
        </p:spPr>
      </p:cxnSp>
      <p:cxnSp>
        <p:nvCxnSpPr>
          <p:cNvPr id="3752" name="Google Shape;3752;p81"/>
          <p:cNvCxnSpPr/>
          <p:nvPr/>
        </p:nvCxnSpPr>
        <p:spPr>
          <a:xfrm rot="10800000">
            <a:off x="5481325" y="3574300"/>
            <a:ext cx="2353800" cy="0"/>
          </a:xfrm>
          <a:prstGeom prst="straightConnector1">
            <a:avLst/>
          </a:prstGeom>
          <a:noFill/>
          <a:ln cap="flat" cmpd="sng" w="9525">
            <a:solidFill>
              <a:schemeClr val="dk2"/>
            </a:solidFill>
            <a:prstDash val="dash"/>
            <a:round/>
            <a:headEnd len="med" w="med" type="none"/>
            <a:tailEnd len="med" w="med" type="none"/>
          </a:ln>
        </p:spPr>
      </p:cxnSp>
      <p:cxnSp>
        <p:nvCxnSpPr>
          <p:cNvPr id="3753" name="Google Shape;3753;p81"/>
          <p:cNvCxnSpPr/>
          <p:nvPr/>
        </p:nvCxnSpPr>
        <p:spPr>
          <a:xfrm>
            <a:off x="5208875" y="1950600"/>
            <a:ext cx="0" cy="1634700"/>
          </a:xfrm>
          <a:prstGeom prst="straightConnector1">
            <a:avLst/>
          </a:prstGeom>
          <a:noFill/>
          <a:ln cap="flat" cmpd="sng" w="19050">
            <a:solidFill>
              <a:schemeClr val="dk2"/>
            </a:solidFill>
            <a:prstDash val="solid"/>
            <a:round/>
            <a:headEnd len="med" w="med" type="triangle"/>
            <a:tailEnd len="med" w="med" type="triangle"/>
          </a:ln>
        </p:spPr>
      </p:cxnSp>
      <p:sp>
        <p:nvSpPr>
          <p:cNvPr id="3754" name="Google Shape;3754;p81"/>
          <p:cNvSpPr txBox="1"/>
          <p:nvPr/>
        </p:nvSpPr>
        <p:spPr>
          <a:xfrm>
            <a:off x="4925675" y="2548738"/>
            <a:ext cx="28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a:t>
            </a:r>
            <a:endParaRPr/>
          </a:p>
        </p:txBody>
      </p:sp>
      <p:cxnSp>
        <p:nvCxnSpPr>
          <p:cNvPr id="3755" name="Google Shape;3755;p81"/>
          <p:cNvCxnSpPr/>
          <p:nvPr/>
        </p:nvCxnSpPr>
        <p:spPr>
          <a:xfrm>
            <a:off x="5426825" y="1950600"/>
            <a:ext cx="0" cy="1645500"/>
          </a:xfrm>
          <a:prstGeom prst="straightConnector1">
            <a:avLst/>
          </a:prstGeom>
          <a:noFill/>
          <a:ln cap="flat" cmpd="sng" w="9525">
            <a:solidFill>
              <a:schemeClr val="dk2"/>
            </a:solidFill>
            <a:prstDash val="dash"/>
            <a:round/>
            <a:headEnd len="med" w="med" type="none"/>
            <a:tailEnd len="med" w="med" type="none"/>
          </a:ln>
        </p:spPr>
      </p:cxnSp>
      <p:cxnSp>
        <p:nvCxnSpPr>
          <p:cNvPr id="3756" name="Google Shape;3756;p81"/>
          <p:cNvCxnSpPr/>
          <p:nvPr/>
        </p:nvCxnSpPr>
        <p:spPr>
          <a:xfrm rot="10800000">
            <a:off x="5437825" y="3737700"/>
            <a:ext cx="2397300" cy="0"/>
          </a:xfrm>
          <a:prstGeom prst="straightConnector1">
            <a:avLst/>
          </a:prstGeom>
          <a:noFill/>
          <a:ln cap="flat" cmpd="sng" w="19050">
            <a:solidFill>
              <a:schemeClr val="dk2"/>
            </a:solidFill>
            <a:prstDash val="solid"/>
            <a:round/>
            <a:headEnd len="med" w="med" type="triangle"/>
            <a:tailEnd len="med" w="med" type="triangle"/>
          </a:ln>
        </p:spPr>
      </p:cxnSp>
      <p:sp>
        <p:nvSpPr>
          <p:cNvPr id="3757" name="Google Shape;3757;p81"/>
          <p:cNvSpPr txBox="1"/>
          <p:nvPr/>
        </p:nvSpPr>
        <p:spPr>
          <a:xfrm>
            <a:off x="6260525" y="3691913"/>
            <a:ext cx="28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a:t>
            </a:r>
            <a:endParaRPr/>
          </a:p>
        </p:txBody>
      </p:sp>
      <p:cxnSp>
        <p:nvCxnSpPr>
          <p:cNvPr id="3758" name="Google Shape;3758;p81"/>
          <p:cNvCxnSpPr/>
          <p:nvPr/>
        </p:nvCxnSpPr>
        <p:spPr>
          <a:xfrm>
            <a:off x="4228125" y="3399950"/>
            <a:ext cx="3607200" cy="152400"/>
          </a:xfrm>
          <a:prstGeom prst="straightConnector1">
            <a:avLst/>
          </a:prstGeom>
          <a:noFill/>
          <a:ln cap="flat" cmpd="sng" w="19050">
            <a:solidFill>
              <a:schemeClr val="dk2"/>
            </a:solidFill>
            <a:prstDash val="solid"/>
            <a:round/>
            <a:headEnd len="med" w="med" type="none"/>
            <a:tailEnd len="med" w="med" type="none"/>
          </a:ln>
        </p:spPr>
      </p:cxnSp>
      <p:cxnSp>
        <p:nvCxnSpPr>
          <p:cNvPr id="3759" name="Google Shape;3759;p81"/>
          <p:cNvCxnSpPr/>
          <p:nvPr/>
        </p:nvCxnSpPr>
        <p:spPr>
          <a:xfrm flipH="1">
            <a:off x="4239125" y="1972400"/>
            <a:ext cx="1187700" cy="1383900"/>
          </a:xfrm>
          <a:prstGeom prst="straightConnector1">
            <a:avLst/>
          </a:prstGeom>
          <a:noFill/>
          <a:ln cap="flat" cmpd="sng" w="19050">
            <a:solidFill>
              <a:schemeClr val="dk2"/>
            </a:solidFill>
            <a:prstDash val="solid"/>
            <a:round/>
            <a:headEnd len="med" w="med" type="none"/>
            <a:tailEnd len="med" w="med" type="none"/>
          </a:ln>
        </p:spPr>
      </p:cxnSp>
      <p:pic>
        <p:nvPicPr>
          <p:cNvPr id="3760" name="Google Shape;3760;p81"/>
          <p:cNvPicPr preferRelativeResize="0"/>
          <p:nvPr/>
        </p:nvPicPr>
        <p:blipFill>
          <a:blip r:embed="rId4">
            <a:alphaModFix/>
          </a:blip>
          <a:stretch>
            <a:fillRect/>
          </a:stretch>
        </p:blipFill>
        <p:spPr>
          <a:xfrm>
            <a:off x="423000" y="2572350"/>
            <a:ext cx="2096250" cy="1023750"/>
          </a:xfrm>
          <a:prstGeom prst="rect">
            <a:avLst/>
          </a:prstGeom>
          <a:noFill/>
          <a:ln>
            <a:noFill/>
          </a:ln>
        </p:spPr>
      </p:pic>
      <p:pic>
        <p:nvPicPr>
          <p:cNvPr id="3761" name="Google Shape;3761;p81"/>
          <p:cNvPicPr preferRelativeResize="0"/>
          <p:nvPr/>
        </p:nvPicPr>
        <p:blipFill rotWithShape="1">
          <a:blip r:embed="rId4">
            <a:alphaModFix/>
          </a:blip>
          <a:srcRect b="48893" l="0" r="74425" t="0"/>
          <a:stretch/>
        </p:blipFill>
        <p:spPr>
          <a:xfrm>
            <a:off x="6390200" y="2172150"/>
            <a:ext cx="410083" cy="400200"/>
          </a:xfrm>
          <a:prstGeom prst="rect">
            <a:avLst/>
          </a:prstGeom>
          <a:noFill/>
          <a:ln>
            <a:noFill/>
          </a:ln>
        </p:spPr>
      </p:pic>
      <p:sp>
        <p:nvSpPr>
          <p:cNvPr id="3762" name="Google Shape;3762;p81"/>
          <p:cNvSpPr txBox="1"/>
          <p:nvPr/>
        </p:nvSpPr>
        <p:spPr>
          <a:xfrm>
            <a:off x="5337125" y="3461450"/>
            <a:ext cx="66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0.70</a:t>
            </a:r>
            <a:endParaRPr b="1"/>
          </a:p>
        </p:txBody>
      </p:sp>
      <p:sp>
        <p:nvSpPr>
          <p:cNvPr id="3763" name="Google Shape;3763;p81"/>
          <p:cNvSpPr txBox="1"/>
          <p:nvPr/>
        </p:nvSpPr>
        <p:spPr>
          <a:xfrm>
            <a:off x="6262838" y="2172150"/>
            <a:ext cx="66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1.83</a:t>
            </a:r>
            <a:endParaRPr b="1"/>
          </a:p>
        </p:txBody>
      </p:sp>
      <p:sp>
        <p:nvSpPr>
          <p:cNvPr id="3764" name="Google Shape;3764;p81"/>
          <p:cNvSpPr txBox="1"/>
          <p:nvPr/>
        </p:nvSpPr>
        <p:spPr>
          <a:xfrm>
            <a:off x="4326125" y="2400750"/>
            <a:ext cx="66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1.63</a:t>
            </a:r>
            <a:endParaRPr b="1"/>
          </a:p>
        </p:txBody>
      </p:sp>
      <p:sp>
        <p:nvSpPr>
          <p:cNvPr id="3765" name="Google Shape;3765;p81"/>
          <p:cNvSpPr txBox="1"/>
          <p:nvPr/>
        </p:nvSpPr>
        <p:spPr>
          <a:xfrm>
            <a:off x="141575" y="242650"/>
            <a:ext cx="4784100" cy="646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en" sz="3000">
                <a:solidFill>
                  <a:schemeClr val="dk2"/>
                </a:solidFill>
                <a:latin typeface="Montserrat"/>
                <a:ea typeface="Montserrat"/>
                <a:cs typeface="Montserrat"/>
                <a:sym typeface="Montserrat"/>
              </a:rPr>
              <a:t>Distance of K-Medoids</a:t>
            </a:r>
            <a:endParaRPr b="1" sz="3000">
              <a:solidFill>
                <a:schemeClr val="dk2"/>
              </a:solidFill>
              <a:latin typeface="Montserrat"/>
              <a:ea typeface="Montserrat"/>
              <a:cs typeface="Montserrat"/>
              <a:sym typeface="Montserrat"/>
            </a:endParaRPr>
          </a:p>
        </p:txBody>
      </p:sp>
      <p:sp>
        <p:nvSpPr>
          <p:cNvPr id="3766" name="Google Shape;3766;p81"/>
          <p:cNvSpPr txBox="1"/>
          <p:nvPr/>
        </p:nvSpPr>
        <p:spPr>
          <a:xfrm>
            <a:off x="141575" y="708325"/>
            <a:ext cx="5448600" cy="415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en" sz="1500">
                <a:solidFill>
                  <a:schemeClr val="dk2"/>
                </a:solidFill>
                <a:latin typeface="Lato"/>
                <a:ea typeface="Lato"/>
                <a:cs typeface="Lato"/>
                <a:sym typeface="Lato"/>
              </a:rPr>
              <a:t>"This  Sample take from 3 first data in dataset after PCA"</a:t>
            </a:r>
            <a:endParaRPr sz="1500"/>
          </a:p>
        </p:txBody>
      </p:sp>
      <p:sp>
        <p:nvSpPr>
          <p:cNvPr id="3767" name="Google Shape;3767;p81"/>
          <p:cNvSpPr txBox="1"/>
          <p:nvPr/>
        </p:nvSpPr>
        <p:spPr>
          <a:xfrm flipH="1">
            <a:off x="6366925" y="4787225"/>
            <a:ext cx="2760300" cy="2166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0"/>
              </a:spcAft>
              <a:buNone/>
            </a:pPr>
            <a:r>
              <a:rPr lang="en" sz="1500">
                <a:solidFill>
                  <a:schemeClr val="dk2"/>
                </a:solidFill>
                <a:latin typeface="Lato"/>
                <a:ea typeface="Lato"/>
                <a:cs typeface="Lato"/>
                <a:sym typeface="Lato"/>
              </a:rPr>
              <a:t>K-Medoids</a:t>
            </a:r>
            <a:r>
              <a:rPr lang="en" sz="1500">
                <a:solidFill>
                  <a:schemeClr val="accent1"/>
                </a:solidFill>
                <a:latin typeface="Lato"/>
                <a:ea typeface="Lato"/>
                <a:cs typeface="Lato"/>
                <a:sym typeface="Lato"/>
              </a:rPr>
              <a:t> Explanation</a:t>
            </a:r>
            <a:endParaRPr sz="1500">
              <a:solidFill>
                <a:schemeClr val="accent1"/>
              </a:solidFill>
              <a:latin typeface="Lato"/>
              <a:ea typeface="Lato"/>
              <a:cs typeface="Lato"/>
              <a:sym typeface="Lato"/>
            </a:endParaRPr>
          </a:p>
          <a:p>
            <a:pPr indent="0" lvl="0" marL="0" rtl="0" algn="ctr">
              <a:lnSpc>
                <a:spcPct val="100000"/>
              </a:lnSpc>
              <a:spcBef>
                <a:spcPts val="1600"/>
              </a:spcBef>
              <a:spcAft>
                <a:spcPts val="1600"/>
              </a:spcAft>
              <a:buNone/>
            </a:pPr>
            <a:r>
              <a:t/>
            </a:r>
            <a:endParaRPr sz="1500">
              <a:solidFill>
                <a:schemeClr val="dk2"/>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5"/>
                                        </p:tgtEl>
                                        <p:attrNameLst>
                                          <p:attrName>style.visibility</p:attrName>
                                        </p:attrNameLst>
                                      </p:cBhvr>
                                      <p:to>
                                        <p:strVal val="visible"/>
                                      </p:to>
                                    </p:set>
                                    <p:animEffect filter="fade" transition="in">
                                      <p:cBhvr>
                                        <p:cTn dur="1000"/>
                                        <p:tgtEl>
                                          <p:spTgt spid="3755"/>
                                        </p:tgtEl>
                                      </p:cBhvr>
                                    </p:animEffect>
                                  </p:childTnLst>
                                </p:cTn>
                              </p:par>
                              <p:par>
                                <p:cTn fill="hold" nodeType="withEffect" presetClass="entr" presetID="10" presetSubtype="0">
                                  <p:stCondLst>
                                    <p:cond delay="0"/>
                                  </p:stCondLst>
                                  <p:childTnLst>
                                    <p:set>
                                      <p:cBhvr>
                                        <p:cTn dur="1" fill="hold">
                                          <p:stCondLst>
                                            <p:cond delay="0"/>
                                          </p:stCondLst>
                                        </p:cTn>
                                        <p:tgtEl>
                                          <p:spTgt spid="3752"/>
                                        </p:tgtEl>
                                        <p:attrNameLst>
                                          <p:attrName>style.visibility</p:attrName>
                                        </p:attrNameLst>
                                      </p:cBhvr>
                                      <p:to>
                                        <p:strVal val="visible"/>
                                      </p:to>
                                    </p:set>
                                    <p:animEffect filter="fade" transition="in">
                                      <p:cBhvr>
                                        <p:cTn dur="1000"/>
                                        <p:tgtEl>
                                          <p:spTgt spid="375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753"/>
                                        </p:tgtEl>
                                        <p:attrNameLst>
                                          <p:attrName>style.visibility</p:attrName>
                                        </p:attrNameLst>
                                      </p:cBhvr>
                                      <p:to>
                                        <p:strVal val="visible"/>
                                      </p:to>
                                    </p:set>
                                    <p:animEffect filter="fade" transition="in">
                                      <p:cBhvr>
                                        <p:cTn dur="1000"/>
                                        <p:tgtEl>
                                          <p:spTgt spid="3753"/>
                                        </p:tgtEl>
                                      </p:cBhvr>
                                    </p:animEffect>
                                  </p:childTnLst>
                                </p:cTn>
                              </p:par>
                              <p:par>
                                <p:cTn fill="hold" nodeType="withEffect" presetClass="entr" presetID="10" presetSubtype="0">
                                  <p:stCondLst>
                                    <p:cond delay="0"/>
                                  </p:stCondLst>
                                  <p:childTnLst>
                                    <p:set>
                                      <p:cBhvr>
                                        <p:cTn dur="1" fill="hold">
                                          <p:stCondLst>
                                            <p:cond delay="0"/>
                                          </p:stCondLst>
                                        </p:cTn>
                                        <p:tgtEl>
                                          <p:spTgt spid="3756"/>
                                        </p:tgtEl>
                                        <p:attrNameLst>
                                          <p:attrName>style.visibility</p:attrName>
                                        </p:attrNameLst>
                                      </p:cBhvr>
                                      <p:to>
                                        <p:strVal val="visible"/>
                                      </p:to>
                                    </p:set>
                                    <p:animEffect filter="fade" transition="in">
                                      <p:cBhvr>
                                        <p:cTn dur="1000"/>
                                        <p:tgtEl>
                                          <p:spTgt spid="3756"/>
                                        </p:tgtEl>
                                      </p:cBhvr>
                                    </p:animEffect>
                                  </p:childTnLst>
                                </p:cTn>
                              </p:par>
                              <p:par>
                                <p:cTn fill="hold" nodeType="withEffect" presetClass="entr" presetID="10" presetSubtype="0">
                                  <p:stCondLst>
                                    <p:cond delay="0"/>
                                  </p:stCondLst>
                                  <p:childTnLst>
                                    <p:set>
                                      <p:cBhvr>
                                        <p:cTn dur="1" fill="hold">
                                          <p:stCondLst>
                                            <p:cond delay="0"/>
                                          </p:stCondLst>
                                        </p:cTn>
                                        <p:tgtEl>
                                          <p:spTgt spid="3754"/>
                                        </p:tgtEl>
                                        <p:attrNameLst>
                                          <p:attrName>style.visibility</p:attrName>
                                        </p:attrNameLst>
                                      </p:cBhvr>
                                      <p:to>
                                        <p:strVal val="visible"/>
                                      </p:to>
                                    </p:set>
                                    <p:animEffect filter="fade" transition="in">
                                      <p:cBhvr>
                                        <p:cTn dur="1000"/>
                                        <p:tgtEl>
                                          <p:spTgt spid="3754"/>
                                        </p:tgtEl>
                                      </p:cBhvr>
                                    </p:animEffect>
                                  </p:childTnLst>
                                </p:cTn>
                              </p:par>
                              <p:par>
                                <p:cTn fill="hold" nodeType="withEffect" presetClass="entr" presetID="10" presetSubtype="0">
                                  <p:stCondLst>
                                    <p:cond delay="0"/>
                                  </p:stCondLst>
                                  <p:childTnLst>
                                    <p:set>
                                      <p:cBhvr>
                                        <p:cTn dur="1" fill="hold">
                                          <p:stCondLst>
                                            <p:cond delay="0"/>
                                          </p:stCondLst>
                                        </p:cTn>
                                        <p:tgtEl>
                                          <p:spTgt spid="3757"/>
                                        </p:tgtEl>
                                        <p:attrNameLst>
                                          <p:attrName>style.visibility</p:attrName>
                                        </p:attrNameLst>
                                      </p:cBhvr>
                                      <p:to>
                                        <p:strVal val="visible"/>
                                      </p:to>
                                    </p:set>
                                    <p:animEffect filter="fade" transition="in">
                                      <p:cBhvr>
                                        <p:cTn dur="1100"/>
                                        <p:tgtEl>
                                          <p:spTgt spid="3757"/>
                                        </p:tgtEl>
                                      </p:cBhvr>
                                    </p:animEffect>
                                  </p:childTnLst>
                                </p:cTn>
                              </p:par>
                            </p:childTnLst>
                          </p:cTn>
                        </p:par>
                        <p:par>
                          <p:cTn fill="hold">
                            <p:stCondLst>
                              <p:cond delay="2100"/>
                            </p:stCondLst>
                            <p:childTnLst>
                              <p:par>
                                <p:cTn fill="hold" nodeType="afterEffect" presetClass="entr" presetID="10" presetSubtype="0">
                                  <p:stCondLst>
                                    <p:cond delay="0"/>
                                  </p:stCondLst>
                                  <p:childTnLst>
                                    <p:set>
                                      <p:cBhvr>
                                        <p:cTn dur="1" fill="hold">
                                          <p:stCondLst>
                                            <p:cond delay="0"/>
                                          </p:stCondLst>
                                        </p:cTn>
                                        <p:tgtEl>
                                          <p:spTgt spid="3751"/>
                                        </p:tgtEl>
                                        <p:attrNameLst>
                                          <p:attrName>style.visibility</p:attrName>
                                        </p:attrNameLst>
                                      </p:cBhvr>
                                      <p:to>
                                        <p:strVal val="visible"/>
                                      </p:to>
                                    </p:set>
                                    <p:animEffect filter="fade" transition="in">
                                      <p:cBhvr>
                                        <p:cTn dur="1000"/>
                                        <p:tgtEl>
                                          <p:spTgt spid="3751"/>
                                        </p:tgtEl>
                                      </p:cBhvr>
                                    </p:animEffect>
                                  </p:childTnLst>
                                </p:cTn>
                              </p:par>
                              <p:par>
                                <p:cTn fill="hold" nodeType="withEffect" presetClass="entr" presetID="10" presetSubtype="0">
                                  <p:stCondLst>
                                    <p:cond delay="0"/>
                                  </p:stCondLst>
                                  <p:childTnLst>
                                    <p:set>
                                      <p:cBhvr>
                                        <p:cTn dur="1" fill="hold">
                                          <p:stCondLst>
                                            <p:cond delay="0"/>
                                          </p:stCondLst>
                                        </p:cTn>
                                        <p:tgtEl>
                                          <p:spTgt spid="3761"/>
                                        </p:tgtEl>
                                        <p:attrNameLst>
                                          <p:attrName>style.visibility</p:attrName>
                                        </p:attrNameLst>
                                      </p:cBhvr>
                                      <p:to>
                                        <p:strVal val="visible"/>
                                      </p:to>
                                    </p:set>
                                    <p:animEffect filter="fade" transition="in">
                                      <p:cBhvr>
                                        <p:cTn dur="1000"/>
                                        <p:tgtEl>
                                          <p:spTgt spid="3761"/>
                                        </p:tgtEl>
                                      </p:cBhvr>
                                    </p:animEffect>
                                  </p:childTnLst>
                                </p:cTn>
                              </p:par>
                            </p:childTnLst>
                          </p:cTn>
                        </p:par>
                        <p:par>
                          <p:cTn fill="hold">
                            <p:stCondLst>
                              <p:cond delay="3100"/>
                            </p:stCondLst>
                            <p:childTnLst>
                              <p:par>
                                <p:cTn fill="hold" nodeType="afterEffect" presetClass="entr" presetID="10" presetSubtype="0">
                                  <p:stCondLst>
                                    <p:cond delay="0"/>
                                  </p:stCondLst>
                                  <p:childTnLst>
                                    <p:set>
                                      <p:cBhvr>
                                        <p:cTn dur="1" fill="hold">
                                          <p:stCondLst>
                                            <p:cond delay="0"/>
                                          </p:stCondLst>
                                        </p:cTn>
                                        <p:tgtEl>
                                          <p:spTgt spid="3760"/>
                                        </p:tgtEl>
                                        <p:attrNameLst>
                                          <p:attrName>style.visibility</p:attrName>
                                        </p:attrNameLst>
                                      </p:cBhvr>
                                      <p:to>
                                        <p:strVal val="visible"/>
                                      </p:to>
                                    </p:set>
                                    <p:animEffect filter="fade" transition="in">
                                      <p:cBhvr>
                                        <p:cTn dur="1100"/>
                                        <p:tgtEl>
                                          <p:spTgt spid="3760"/>
                                        </p:tgtEl>
                                      </p:cBhvr>
                                    </p:animEffect>
                                  </p:childTnLst>
                                </p:cTn>
                              </p:par>
                            </p:childTnLst>
                          </p:cTn>
                        </p:par>
                        <p:par>
                          <p:cTn fill="hold">
                            <p:stCondLst>
                              <p:cond delay="4200"/>
                            </p:stCondLst>
                            <p:childTnLst>
                              <p:par>
                                <p:cTn fill="hold" nodeType="afterEffect" presetClass="exit" presetID="10" presetSubtype="0">
                                  <p:stCondLst>
                                    <p:cond delay="0"/>
                                  </p:stCondLst>
                                  <p:childTnLst>
                                    <p:animEffect filter="fade" transition="out">
                                      <p:cBhvr>
                                        <p:cTn dur="1000"/>
                                        <p:tgtEl>
                                          <p:spTgt spid="3761"/>
                                        </p:tgtEl>
                                      </p:cBhvr>
                                    </p:animEffect>
                                    <p:set>
                                      <p:cBhvr>
                                        <p:cTn dur="1" fill="hold">
                                          <p:stCondLst>
                                            <p:cond delay="1000"/>
                                          </p:stCondLst>
                                        </p:cTn>
                                        <p:tgtEl>
                                          <p:spTgt spid="376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763"/>
                                        </p:tgtEl>
                                        <p:attrNameLst>
                                          <p:attrName>style.visibility</p:attrName>
                                        </p:attrNameLst>
                                      </p:cBhvr>
                                      <p:to>
                                        <p:strVal val="visible"/>
                                      </p:to>
                                    </p:set>
                                    <p:animEffect filter="fade" transition="in">
                                      <p:cBhvr>
                                        <p:cTn dur="1000"/>
                                        <p:tgtEl>
                                          <p:spTgt spid="37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752"/>
                                        </p:tgtEl>
                                      </p:cBhvr>
                                    </p:animEffect>
                                    <p:set>
                                      <p:cBhvr>
                                        <p:cTn dur="1" fill="hold">
                                          <p:stCondLst>
                                            <p:cond delay="1000"/>
                                          </p:stCondLst>
                                        </p:cTn>
                                        <p:tgtEl>
                                          <p:spTgt spid="375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753"/>
                                        </p:tgtEl>
                                      </p:cBhvr>
                                    </p:animEffect>
                                    <p:set>
                                      <p:cBhvr>
                                        <p:cTn dur="1" fill="hold">
                                          <p:stCondLst>
                                            <p:cond delay="1000"/>
                                          </p:stCondLst>
                                        </p:cTn>
                                        <p:tgtEl>
                                          <p:spTgt spid="375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754"/>
                                        </p:tgtEl>
                                      </p:cBhvr>
                                    </p:animEffect>
                                    <p:set>
                                      <p:cBhvr>
                                        <p:cTn dur="1" fill="hold">
                                          <p:stCondLst>
                                            <p:cond delay="1000"/>
                                          </p:stCondLst>
                                        </p:cTn>
                                        <p:tgtEl>
                                          <p:spTgt spid="375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755"/>
                                        </p:tgtEl>
                                      </p:cBhvr>
                                    </p:animEffect>
                                    <p:set>
                                      <p:cBhvr>
                                        <p:cTn dur="1" fill="hold">
                                          <p:stCondLst>
                                            <p:cond delay="1000"/>
                                          </p:stCondLst>
                                        </p:cTn>
                                        <p:tgtEl>
                                          <p:spTgt spid="375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756"/>
                                        </p:tgtEl>
                                      </p:cBhvr>
                                    </p:animEffect>
                                    <p:set>
                                      <p:cBhvr>
                                        <p:cTn dur="1" fill="hold">
                                          <p:stCondLst>
                                            <p:cond delay="1000"/>
                                          </p:stCondLst>
                                        </p:cTn>
                                        <p:tgtEl>
                                          <p:spTgt spid="375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757"/>
                                        </p:tgtEl>
                                      </p:cBhvr>
                                    </p:animEffect>
                                    <p:set>
                                      <p:cBhvr>
                                        <p:cTn dur="1" fill="hold">
                                          <p:stCondLst>
                                            <p:cond delay="1000"/>
                                          </p:stCondLst>
                                        </p:cTn>
                                        <p:tgtEl>
                                          <p:spTgt spid="3757"/>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758"/>
                                        </p:tgtEl>
                                        <p:attrNameLst>
                                          <p:attrName>style.visibility</p:attrName>
                                        </p:attrNameLst>
                                      </p:cBhvr>
                                      <p:to>
                                        <p:strVal val="visible"/>
                                      </p:to>
                                    </p:set>
                                    <p:animEffect filter="fade" transition="in">
                                      <p:cBhvr>
                                        <p:cTn dur="1000"/>
                                        <p:tgtEl>
                                          <p:spTgt spid="3758"/>
                                        </p:tgtEl>
                                      </p:cBhvr>
                                    </p:animEffect>
                                  </p:childTnLst>
                                </p:cTn>
                              </p:par>
                              <p:par>
                                <p:cTn fill="hold" nodeType="withEffect" presetClass="entr" presetID="10" presetSubtype="0">
                                  <p:stCondLst>
                                    <p:cond delay="0"/>
                                  </p:stCondLst>
                                  <p:childTnLst>
                                    <p:set>
                                      <p:cBhvr>
                                        <p:cTn dur="1" fill="hold">
                                          <p:stCondLst>
                                            <p:cond delay="0"/>
                                          </p:stCondLst>
                                        </p:cTn>
                                        <p:tgtEl>
                                          <p:spTgt spid="3759"/>
                                        </p:tgtEl>
                                        <p:attrNameLst>
                                          <p:attrName>style.visibility</p:attrName>
                                        </p:attrNameLst>
                                      </p:cBhvr>
                                      <p:to>
                                        <p:strVal val="visible"/>
                                      </p:to>
                                    </p:set>
                                    <p:animEffect filter="fade" transition="in">
                                      <p:cBhvr>
                                        <p:cTn dur="1000"/>
                                        <p:tgtEl>
                                          <p:spTgt spid="3759"/>
                                        </p:tgtEl>
                                      </p:cBhvr>
                                    </p:animEffect>
                                  </p:childTnLst>
                                </p:cTn>
                              </p:par>
                              <p:par>
                                <p:cTn fill="hold" nodeType="withEffect" presetClass="entr" presetID="10" presetSubtype="0">
                                  <p:stCondLst>
                                    <p:cond delay="0"/>
                                  </p:stCondLst>
                                  <p:childTnLst>
                                    <p:set>
                                      <p:cBhvr>
                                        <p:cTn dur="1" fill="hold">
                                          <p:stCondLst>
                                            <p:cond delay="0"/>
                                          </p:stCondLst>
                                        </p:cTn>
                                        <p:tgtEl>
                                          <p:spTgt spid="3762"/>
                                        </p:tgtEl>
                                        <p:attrNameLst>
                                          <p:attrName>style.visibility</p:attrName>
                                        </p:attrNameLst>
                                      </p:cBhvr>
                                      <p:to>
                                        <p:strVal val="visible"/>
                                      </p:to>
                                    </p:set>
                                    <p:animEffect filter="fade" transition="in">
                                      <p:cBhvr>
                                        <p:cTn dur="1000"/>
                                        <p:tgtEl>
                                          <p:spTgt spid="3762"/>
                                        </p:tgtEl>
                                      </p:cBhvr>
                                    </p:animEffect>
                                  </p:childTnLst>
                                </p:cTn>
                              </p:par>
                              <p:par>
                                <p:cTn fill="hold" nodeType="withEffect" presetClass="entr" presetID="10" presetSubtype="0">
                                  <p:stCondLst>
                                    <p:cond delay="0"/>
                                  </p:stCondLst>
                                  <p:childTnLst>
                                    <p:set>
                                      <p:cBhvr>
                                        <p:cTn dur="1" fill="hold">
                                          <p:stCondLst>
                                            <p:cond delay="0"/>
                                          </p:stCondLst>
                                        </p:cTn>
                                        <p:tgtEl>
                                          <p:spTgt spid="3764"/>
                                        </p:tgtEl>
                                        <p:attrNameLst>
                                          <p:attrName>style.visibility</p:attrName>
                                        </p:attrNameLst>
                                      </p:cBhvr>
                                      <p:to>
                                        <p:strVal val="visible"/>
                                      </p:to>
                                    </p:set>
                                    <p:animEffect filter="fade" transition="in">
                                      <p:cBhvr>
                                        <p:cTn dur="1000"/>
                                        <p:tgtEl>
                                          <p:spTgt spid="37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2" name="Shape 2402"/>
        <p:cNvGrpSpPr/>
        <p:nvPr/>
      </p:nvGrpSpPr>
      <p:grpSpPr>
        <a:xfrm>
          <a:off x="0" y="0"/>
          <a:ext cx="0" cy="0"/>
          <a:chOff x="0" y="0"/>
          <a:chExt cx="0" cy="0"/>
        </a:xfrm>
      </p:grpSpPr>
      <p:sp>
        <p:nvSpPr>
          <p:cNvPr id="2403" name="Google Shape;2403;p37"/>
          <p:cNvSpPr txBox="1"/>
          <p:nvPr>
            <p:ph type="title"/>
          </p:nvPr>
        </p:nvSpPr>
        <p:spPr>
          <a:xfrm>
            <a:off x="670900" y="602050"/>
            <a:ext cx="3292500" cy="58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Montserrat"/>
                <a:ea typeface="Montserrat"/>
                <a:cs typeface="Montserrat"/>
                <a:sym typeface="Montserrat"/>
              </a:rPr>
              <a:t>Context</a:t>
            </a:r>
            <a:endParaRPr b="1" sz="3000">
              <a:latin typeface="Montserrat"/>
              <a:ea typeface="Montserrat"/>
              <a:cs typeface="Montserrat"/>
              <a:sym typeface="Montserrat"/>
            </a:endParaRPr>
          </a:p>
        </p:txBody>
      </p:sp>
      <p:pic>
        <p:nvPicPr>
          <p:cNvPr id="2404" name="Google Shape;2404;p37"/>
          <p:cNvPicPr preferRelativeResize="0"/>
          <p:nvPr/>
        </p:nvPicPr>
        <p:blipFill>
          <a:blip r:embed="rId3">
            <a:alphaModFix/>
          </a:blip>
          <a:stretch>
            <a:fillRect/>
          </a:stretch>
        </p:blipFill>
        <p:spPr>
          <a:xfrm>
            <a:off x="5247884" y="1832822"/>
            <a:ext cx="2568799" cy="1457970"/>
          </a:xfrm>
          <a:prstGeom prst="rect">
            <a:avLst/>
          </a:prstGeom>
          <a:noFill/>
          <a:ln>
            <a:noFill/>
          </a:ln>
        </p:spPr>
      </p:pic>
      <p:grpSp>
        <p:nvGrpSpPr>
          <p:cNvPr id="2405" name="Google Shape;2405;p37"/>
          <p:cNvGrpSpPr/>
          <p:nvPr/>
        </p:nvGrpSpPr>
        <p:grpSpPr>
          <a:xfrm>
            <a:off x="4459180" y="1105709"/>
            <a:ext cx="3774286" cy="3482540"/>
            <a:chOff x="1230400" y="410075"/>
            <a:chExt cx="5124625" cy="4728500"/>
          </a:xfrm>
        </p:grpSpPr>
        <p:sp>
          <p:nvSpPr>
            <p:cNvPr id="2406" name="Google Shape;2406;p37"/>
            <p:cNvSpPr/>
            <p:nvPr/>
          </p:nvSpPr>
          <p:spPr>
            <a:xfrm>
              <a:off x="1384675" y="410150"/>
              <a:ext cx="4970350" cy="3655600"/>
            </a:xfrm>
            <a:custGeom>
              <a:rect b="b" l="l" r="r" t="t"/>
              <a:pathLst>
                <a:path extrusionOk="0" h="146224" w="198814">
                  <a:moveTo>
                    <a:pt x="173002" y="38507"/>
                  </a:moveTo>
                  <a:lnTo>
                    <a:pt x="173002" y="118161"/>
                  </a:lnTo>
                  <a:lnTo>
                    <a:pt x="37835" y="118161"/>
                  </a:lnTo>
                  <a:lnTo>
                    <a:pt x="37835" y="38507"/>
                  </a:lnTo>
                  <a:close/>
                  <a:moveTo>
                    <a:pt x="144780" y="0"/>
                  </a:moveTo>
                  <a:cubicBezTo>
                    <a:pt x="136124" y="0"/>
                    <a:pt x="127640" y="2694"/>
                    <a:pt x="120221" y="7391"/>
                  </a:cubicBezTo>
                  <a:cubicBezTo>
                    <a:pt x="110674" y="13402"/>
                    <a:pt x="103216" y="21213"/>
                    <a:pt x="91516" y="22724"/>
                  </a:cubicBezTo>
                  <a:cubicBezTo>
                    <a:pt x="84957" y="23559"/>
                    <a:pt x="78300" y="23746"/>
                    <a:pt x="71643" y="23746"/>
                  </a:cubicBezTo>
                  <a:cubicBezTo>
                    <a:pt x="66261" y="23746"/>
                    <a:pt x="60878" y="23624"/>
                    <a:pt x="55546" y="23624"/>
                  </a:cubicBezTo>
                  <a:cubicBezTo>
                    <a:pt x="24881" y="23624"/>
                    <a:pt x="1" y="55833"/>
                    <a:pt x="6205" y="89392"/>
                  </a:cubicBezTo>
                  <a:cubicBezTo>
                    <a:pt x="12441" y="122951"/>
                    <a:pt x="41756" y="146223"/>
                    <a:pt x="66636" y="146223"/>
                  </a:cubicBezTo>
                  <a:cubicBezTo>
                    <a:pt x="89009" y="146223"/>
                    <a:pt x="107395" y="132787"/>
                    <a:pt x="128643" y="129187"/>
                  </a:cubicBezTo>
                  <a:cubicBezTo>
                    <a:pt x="139186" y="127419"/>
                    <a:pt x="149761" y="129508"/>
                    <a:pt x="160176" y="126840"/>
                  </a:cubicBezTo>
                  <a:cubicBezTo>
                    <a:pt x="172295" y="123722"/>
                    <a:pt x="183674" y="116297"/>
                    <a:pt x="190392" y="105560"/>
                  </a:cubicBezTo>
                  <a:cubicBezTo>
                    <a:pt x="194956" y="98232"/>
                    <a:pt x="197207" y="90163"/>
                    <a:pt x="197817" y="81870"/>
                  </a:cubicBezTo>
                  <a:cubicBezTo>
                    <a:pt x="198814" y="68594"/>
                    <a:pt x="195728" y="54740"/>
                    <a:pt x="191613" y="42397"/>
                  </a:cubicBezTo>
                  <a:cubicBezTo>
                    <a:pt x="185474" y="24074"/>
                    <a:pt x="173548" y="5270"/>
                    <a:pt x="153490" y="930"/>
                  </a:cubicBezTo>
                  <a:cubicBezTo>
                    <a:pt x="150590" y="302"/>
                    <a:pt x="147676" y="0"/>
                    <a:pt x="1447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37"/>
            <p:cNvSpPr/>
            <p:nvPr/>
          </p:nvSpPr>
          <p:spPr>
            <a:xfrm>
              <a:off x="1515675" y="410075"/>
              <a:ext cx="4819275" cy="3654050"/>
            </a:xfrm>
            <a:custGeom>
              <a:rect b="b" l="l" r="r" t="t"/>
              <a:pathLst>
                <a:path extrusionOk="0" h="146162" w="192771">
                  <a:moveTo>
                    <a:pt x="139507" y="1"/>
                  </a:moveTo>
                  <a:cubicBezTo>
                    <a:pt x="130860" y="1"/>
                    <a:pt x="122406" y="2701"/>
                    <a:pt x="114981" y="7394"/>
                  </a:cubicBezTo>
                  <a:cubicBezTo>
                    <a:pt x="105434" y="13405"/>
                    <a:pt x="97976" y="21216"/>
                    <a:pt x="86276" y="22727"/>
                  </a:cubicBezTo>
                  <a:cubicBezTo>
                    <a:pt x="79686" y="23563"/>
                    <a:pt x="73032" y="23756"/>
                    <a:pt x="66346" y="23756"/>
                  </a:cubicBezTo>
                  <a:cubicBezTo>
                    <a:pt x="60978" y="23756"/>
                    <a:pt x="55610" y="23627"/>
                    <a:pt x="50306" y="23627"/>
                  </a:cubicBezTo>
                  <a:cubicBezTo>
                    <a:pt x="22855" y="23627"/>
                    <a:pt x="32" y="49471"/>
                    <a:pt x="0" y="78948"/>
                  </a:cubicBezTo>
                  <a:cubicBezTo>
                    <a:pt x="0" y="82387"/>
                    <a:pt x="322" y="85891"/>
                    <a:pt x="965" y="89395"/>
                  </a:cubicBezTo>
                  <a:cubicBezTo>
                    <a:pt x="2893" y="99777"/>
                    <a:pt x="7040" y="109196"/>
                    <a:pt x="12601" y="117232"/>
                  </a:cubicBezTo>
                  <a:cubicBezTo>
                    <a:pt x="13469" y="115850"/>
                    <a:pt x="14337" y="114500"/>
                    <a:pt x="15140" y="113278"/>
                  </a:cubicBezTo>
                  <a:cubicBezTo>
                    <a:pt x="14305" y="112796"/>
                    <a:pt x="13565" y="112153"/>
                    <a:pt x="13276" y="111285"/>
                  </a:cubicBezTo>
                  <a:cubicBezTo>
                    <a:pt x="13179" y="111028"/>
                    <a:pt x="13147" y="110803"/>
                    <a:pt x="13147" y="110546"/>
                  </a:cubicBezTo>
                  <a:cubicBezTo>
                    <a:pt x="13147" y="109582"/>
                    <a:pt x="13758" y="108681"/>
                    <a:pt x="14787" y="108456"/>
                  </a:cubicBezTo>
                  <a:cubicBezTo>
                    <a:pt x="14915" y="108424"/>
                    <a:pt x="15044" y="108424"/>
                    <a:pt x="15205" y="108424"/>
                  </a:cubicBezTo>
                  <a:cubicBezTo>
                    <a:pt x="15976" y="108424"/>
                    <a:pt x="16812" y="108810"/>
                    <a:pt x="17583" y="109389"/>
                  </a:cubicBezTo>
                  <a:cubicBezTo>
                    <a:pt x="17648" y="109260"/>
                    <a:pt x="17744" y="109132"/>
                    <a:pt x="17808" y="109035"/>
                  </a:cubicBezTo>
                  <a:cubicBezTo>
                    <a:pt x="18194" y="108392"/>
                    <a:pt x="18451" y="107910"/>
                    <a:pt x="18515" y="107749"/>
                  </a:cubicBezTo>
                  <a:cubicBezTo>
                    <a:pt x="19158" y="106303"/>
                    <a:pt x="20958" y="102445"/>
                    <a:pt x="21183" y="101963"/>
                  </a:cubicBezTo>
                  <a:cubicBezTo>
                    <a:pt x="21183" y="101835"/>
                    <a:pt x="21183" y="101610"/>
                    <a:pt x="21183" y="101256"/>
                  </a:cubicBezTo>
                  <a:cubicBezTo>
                    <a:pt x="21183" y="99617"/>
                    <a:pt x="21151" y="95599"/>
                    <a:pt x="20958" y="92288"/>
                  </a:cubicBezTo>
                  <a:cubicBezTo>
                    <a:pt x="20894" y="91323"/>
                    <a:pt x="20862" y="90456"/>
                    <a:pt x="20862" y="89716"/>
                  </a:cubicBezTo>
                  <a:cubicBezTo>
                    <a:pt x="20862" y="89073"/>
                    <a:pt x="20894" y="88495"/>
                    <a:pt x="20926" y="87980"/>
                  </a:cubicBezTo>
                  <a:cubicBezTo>
                    <a:pt x="20444" y="87370"/>
                    <a:pt x="20316" y="86791"/>
                    <a:pt x="20316" y="86309"/>
                  </a:cubicBezTo>
                  <a:cubicBezTo>
                    <a:pt x="20316" y="85859"/>
                    <a:pt x="20444" y="85505"/>
                    <a:pt x="20508" y="85312"/>
                  </a:cubicBezTo>
                  <a:cubicBezTo>
                    <a:pt x="20573" y="85184"/>
                    <a:pt x="20766" y="85055"/>
                    <a:pt x="21055" y="84927"/>
                  </a:cubicBezTo>
                  <a:cubicBezTo>
                    <a:pt x="21023" y="84573"/>
                    <a:pt x="20991" y="84220"/>
                    <a:pt x="20991" y="83962"/>
                  </a:cubicBezTo>
                  <a:cubicBezTo>
                    <a:pt x="20991" y="83705"/>
                    <a:pt x="21055" y="83352"/>
                    <a:pt x="21151" y="82902"/>
                  </a:cubicBezTo>
                  <a:cubicBezTo>
                    <a:pt x="21216" y="82452"/>
                    <a:pt x="21344" y="81873"/>
                    <a:pt x="21505" y="81262"/>
                  </a:cubicBezTo>
                  <a:cubicBezTo>
                    <a:pt x="21826" y="80041"/>
                    <a:pt x="22212" y="78562"/>
                    <a:pt x="22630" y="77148"/>
                  </a:cubicBezTo>
                  <a:cubicBezTo>
                    <a:pt x="23337" y="74673"/>
                    <a:pt x="24044" y="72358"/>
                    <a:pt x="24205" y="71812"/>
                  </a:cubicBezTo>
                  <a:cubicBezTo>
                    <a:pt x="24044" y="71587"/>
                    <a:pt x="23659" y="71040"/>
                    <a:pt x="23241" y="70430"/>
                  </a:cubicBezTo>
                  <a:cubicBezTo>
                    <a:pt x="22694" y="69626"/>
                    <a:pt x="22051" y="68726"/>
                    <a:pt x="21730" y="68276"/>
                  </a:cubicBezTo>
                  <a:cubicBezTo>
                    <a:pt x="21666" y="68147"/>
                    <a:pt x="21601" y="68083"/>
                    <a:pt x="21569" y="68051"/>
                  </a:cubicBezTo>
                  <a:cubicBezTo>
                    <a:pt x="21473" y="67922"/>
                    <a:pt x="21441" y="67794"/>
                    <a:pt x="21441" y="67633"/>
                  </a:cubicBezTo>
                  <a:cubicBezTo>
                    <a:pt x="21441" y="67504"/>
                    <a:pt x="21473" y="67376"/>
                    <a:pt x="21569" y="67279"/>
                  </a:cubicBezTo>
                  <a:cubicBezTo>
                    <a:pt x="21633" y="67151"/>
                    <a:pt x="21794" y="67086"/>
                    <a:pt x="21955" y="67086"/>
                  </a:cubicBezTo>
                  <a:cubicBezTo>
                    <a:pt x="22083" y="67086"/>
                    <a:pt x="22180" y="67119"/>
                    <a:pt x="22308" y="67183"/>
                  </a:cubicBezTo>
                  <a:lnTo>
                    <a:pt x="21666" y="65929"/>
                  </a:lnTo>
                  <a:lnTo>
                    <a:pt x="21633" y="65833"/>
                  </a:lnTo>
                  <a:lnTo>
                    <a:pt x="21633" y="65801"/>
                  </a:lnTo>
                  <a:cubicBezTo>
                    <a:pt x="21633" y="65769"/>
                    <a:pt x="21633" y="65640"/>
                    <a:pt x="21666" y="65511"/>
                  </a:cubicBezTo>
                  <a:cubicBezTo>
                    <a:pt x="21698" y="65383"/>
                    <a:pt x="21762" y="65254"/>
                    <a:pt x="21891" y="65094"/>
                  </a:cubicBezTo>
                  <a:cubicBezTo>
                    <a:pt x="21987" y="65029"/>
                    <a:pt x="22116" y="64965"/>
                    <a:pt x="22276" y="64965"/>
                  </a:cubicBezTo>
                  <a:cubicBezTo>
                    <a:pt x="22341" y="64965"/>
                    <a:pt x="22405" y="64965"/>
                    <a:pt x="22469" y="64997"/>
                  </a:cubicBezTo>
                  <a:cubicBezTo>
                    <a:pt x="22566" y="64997"/>
                    <a:pt x="22630" y="65061"/>
                    <a:pt x="22726" y="65094"/>
                  </a:cubicBezTo>
                  <a:lnTo>
                    <a:pt x="22726" y="65094"/>
                  </a:lnTo>
                  <a:lnTo>
                    <a:pt x="22437" y="64483"/>
                  </a:lnTo>
                  <a:cubicBezTo>
                    <a:pt x="22437" y="64451"/>
                    <a:pt x="22405" y="64386"/>
                    <a:pt x="22437" y="64322"/>
                  </a:cubicBezTo>
                  <a:cubicBezTo>
                    <a:pt x="22437" y="64322"/>
                    <a:pt x="22469" y="64226"/>
                    <a:pt x="22501" y="64097"/>
                  </a:cubicBezTo>
                  <a:cubicBezTo>
                    <a:pt x="22566" y="64001"/>
                    <a:pt x="22662" y="63840"/>
                    <a:pt x="22823" y="63743"/>
                  </a:cubicBezTo>
                  <a:cubicBezTo>
                    <a:pt x="22919" y="63647"/>
                    <a:pt x="23080" y="63615"/>
                    <a:pt x="23209" y="63615"/>
                  </a:cubicBezTo>
                  <a:lnTo>
                    <a:pt x="23241" y="63615"/>
                  </a:lnTo>
                  <a:cubicBezTo>
                    <a:pt x="23401" y="63615"/>
                    <a:pt x="23562" y="63647"/>
                    <a:pt x="23723" y="63743"/>
                  </a:cubicBezTo>
                  <a:cubicBezTo>
                    <a:pt x="23819" y="63808"/>
                    <a:pt x="23916" y="63904"/>
                    <a:pt x="23980" y="64001"/>
                  </a:cubicBezTo>
                  <a:cubicBezTo>
                    <a:pt x="24076" y="64097"/>
                    <a:pt x="24141" y="64193"/>
                    <a:pt x="24237" y="64354"/>
                  </a:cubicBezTo>
                  <a:cubicBezTo>
                    <a:pt x="24366" y="64547"/>
                    <a:pt x="24494" y="64772"/>
                    <a:pt x="24623" y="64997"/>
                  </a:cubicBezTo>
                  <a:lnTo>
                    <a:pt x="24494" y="64161"/>
                  </a:lnTo>
                  <a:cubicBezTo>
                    <a:pt x="24494" y="64097"/>
                    <a:pt x="24494" y="64033"/>
                    <a:pt x="24526" y="64001"/>
                  </a:cubicBezTo>
                  <a:cubicBezTo>
                    <a:pt x="24526" y="63968"/>
                    <a:pt x="24591" y="63872"/>
                    <a:pt x="24687" y="63776"/>
                  </a:cubicBezTo>
                  <a:cubicBezTo>
                    <a:pt x="24719" y="63776"/>
                    <a:pt x="24719" y="63743"/>
                    <a:pt x="24751" y="63743"/>
                  </a:cubicBezTo>
                  <a:lnTo>
                    <a:pt x="24751" y="36485"/>
                  </a:lnTo>
                  <a:cubicBezTo>
                    <a:pt x="24751" y="33592"/>
                    <a:pt x="27098" y="31213"/>
                    <a:pt x="30023" y="31213"/>
                  </a:cubicBezTo>
                  <a:lnTo>
                    <a:pt x="170366" y="31213"/>
                  </a:lnTo>
                  <a:cubicBezTo>
                    <a:pt x="173259" y="31213"/>
                    <a:pt x="175637" y="33592"/>
                    <a:pt x="175637" y="36485"/>
                  </a:cubicBezTo>
                  <a:lnTo>
                    <a:pt x="175637" y="116364"/>
                  </a:lnTo>
                  <a:cubicBezTo>
                    <a:pt x="179334" y="113278"/>
                    <a:pt x="182580" y="109678"/>
                    <a:pt x="185152" y="105563"/>
                  </a:cubicBezTo>
                  <a:cubicBezTo>
                    <a:pt x="189716" y="98235"/>
                    <a:pt x="191967" y="90166"/>
                    <a:pt x="192577" y="81873"/>
                  </a:cubicBezTo>
                  <a:cubicBezTo>
                    <a:pt x="192706" y="80169"/>
                    <a:pt x="192770" y="78466"/>
                    <a:pt x="192770" y="76762"/>
                  </a:cubicBezTo>
                  <a:cubicBezTo>
                    <a:pt x="192770" y="65094"/>
                    <a:pt x="189974" y="53168"/>
                    <a:pt x="186373" y="42400"/>
                  </a:cubicBezTo>
                  <a:cubicBezTo>
                    <a:pt x="180234" y="24077"/>
                    <a:pt x="168308" y="5273"/>
                    <a:pt x="148250" y="933"/>
                  </a:cubicBezTo>
                  <a:cubicBezTo>
                    <a:pt x="145325" y="322"/>
                    <a:pt x="142432" y="1"/>
                    <a:pt x="139507" y="1"/>
                  </a:cubicBezTo>
                  <a:close/>
                  <a:moveTo>
                    <a:pt x="23016" y="127229"/>
                  </a:moveTo>
                  <a:cubicBezTo>
                    <a:pt x="22823" y="127454"/>
                    <a:pt x="22630" y="127679"/>
                    <a:pt x="22469" y="127840"/>
                  </a:cubicBezTo>
                  <a:cubicBezTo>
                    <a:pt x="22308" y="128032"/>
                    <a:pt x="22148" y="128193"/>
                    <a:pt x="22019" y="128354"/>
                  </a:cubicBezTo>
                  <a:cubicBezTo>
                    <a:pt x="22919" y="129222"/>
                    <a:pt x="23819" y="130058"/>
                    <a:pt x="24751" y="130861"/>
                  </a:cubicBezTo>
                  <a:lnTo>
                    <a:pt x="24751" y="127550"/>
                  </a:lnTo>
                  <a:cubicBezTo>
                    <a:pt x="24173" y="127518"/>
                    <a:pt x="23562" y="127422"/>
                    <a:pt x="23016" y="127229"/>
                  </a:cubicBezTo>
                  <a:close/>
                  <a:moveTo>
                    <a:pt x="64064" y="144523"/>
                  </a:moveTo>
                  <a:cubicBezTo>
                    <a:pt x="64032" y="145069"/>
                    <a:pt x="63968" y="145616"/>
                    <a:pt x="63903" y="146162"/>
                  </a:cubicBezTo>
                  <a:cubicBezTo>
                    <a:pt x="67921" y="145969"/>
                    <a:pt x="71779" y="145391"/>
                    <a:pt x="75572" y="14452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37"/>
            <p:cNvSpPr/>
            <p:nvPr/>
          </p:nvSpPr>
          <p:spPr>
            <a:xfrm>
              <a:off x="1972925" y="4531000"/>
              <a:ext cx="4095225" cy="240325"/>
            </a:xfrm>
            <a:custGeom>
              <a:rect b="b" l="l" r="r" t="t"/>
              <a:pathLst>
                <a:path extrusionOk="0" h="9613" w="163809">
                  <a:moveTo>
                    <a:pt x="81904" y="1"/>
                  </a:moveTo>
                  <a:cubicBezTo>
                    <a:pt x="36677" y="1"/>
                    <a:pt x="0" y="2155"/>
                    <a:pt x="0" y="4823"/>
                  </a:cubicBezTo>
                  <a:cubicBezTo>
                    <a:pt x="0" y="7458"/>
                    <a:pt x="36677" y="9612"/>
                    <a:pt x="81904" y="9612"/>
                  </a:cubicBezTo>
                  <a:cubicBezTo>
                    <a:pt x="127131" y="9612"/>
                    <a:pt x="163808" y="7458"/>
                    <a:pt x="163808" y="4823"/>
                  </a:cubicBezTo>
                  <a:cubicBezTo>
                    <a:pt x="163808" y="2155"/>
                    <a:pt x="127131" y="1"/>
                    <a:pt x="819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37"/>
            <p:cNvSpPr/>
            <p:nvPr/>
          </p:nvSpPr>
          <p:spPr>
            <a:xfrm>
              <a:off x="1972925" y="4535825"/>
              <a:ext cx="4095225" cy="235500"/>
            </a:xfrm>
            <a:custGeom>
              <a:rect b="b" l="l" r="r" t="t"/>
              <a:pathLst>
                <a:path extrusionOk="0" h="9420" w="163809">
                  <a:moveTo>
                    <a:pt x="58310" y="1"/>
                  </a:moveTo>
                  <a:lnTo>
                    <a:pt x="58310" y="1"/>
                  </a:lnTo>
                  <a:cubicBezTo>
                    <a:pt x="53489" y="97"/>
                    <a:pt x="48892" y="226"/>
                    <a:pt x="44488" y="354"/>
                  </a:cubicBezTo>
                  <a:cubicBezTo>
                    <a:pt x="41917" y="1062"/>
                    <a:pt x="39924" y="1126"/>
                    <a:pt x="39924" y="1126"/>
                  </a:cubicBezTo>
                  <a:lnTo>
                    <a:pt x="39924" y="1094"/>
                  </a:lnTo>
                  <a:cubicBezTo>
                    <a:pt x="39924" y="1062"/>
                    <a:pt x="39924" y="837"/>
                    <a:pt x="39956" y="483"/>
                  </a:cubicBezTo>
                  <a:lnTo>
                    <a:pt x="39956" y="483"/>
                  </a:lnTo>
                  <a:cubicBezTo>
                    <a:pt x="37609" y="579"/>
                    <a:pt x="35391" y="676"/>
                    <a:pt x="33206" y="740"/>
                  </a:cubicBezTo>
                  <a:cubicBezTo>
                    <a:pt x="33238" y="901"/>
                    <a:pt x="33238" y="1029"/>
                    <a:pt x="33238" y="1158"/>
                  </a:cubicBezTo>
                  <a:cubicBezTo>
                    <a:pt x="33238" y="1383"/>
                    <a:pt x="33206" y="1512"/>
                    <a:pt x="33206" y="1512"/>
                  </a:cubicBezTo>
                  <a:cubicBezTo>
                    <a:pt x="33206" y="1512"/>
                    <a:pt x="31791" y="1415"/>
                    <a:pt x="29830" y="901"/>
                  </a:cubicBezTo>
                  <a:cubicBezTo>
                    <a:pt x="11605" y="1801"/>
                    <a:pt x="0" y="3119"/>
                    <a:pt x="0" y="4630"/>
                  </a:cubicBezTo>
                  <a:cubicBezTo>
                    <a:pt x="0" y="7265"/>
                    <a:pt x="36677" y="9419"/>
                    <a:pt x="81904" y="9419"/>
                  </a:cubicBezTo>
                  <a:cubicBezTo>
                    <a:pt x="127131" y="9419"/>
                    <a:pt x="163808" y="7265"/>
                    <a:pt x="163808" y="4630"/>
                  </a:cubicBezTo>
                  <a:cubicBezTo>
                    <a:pt x="163808" y="2444"/>
                    <a:pt x="139218" y="612"/>
                    <a:pt x="105498" y="1"/>
                  </a:cubicBezTo>
                  <a:lnTo>
                    <a:pt x="105498" y="1"/>
                  </a:lnTo>
                  <a:lnTo>
                    <a:pt x="106430" y="1190"/>
                  </a:lnTo>
                  <a:cubicBezTo>
                    <a:pt x="106495" y="1287"/>
                    <a:pt x="106527" y="1415"/>
                    <a:pt x="106463" y="1512"/>
                  </a:cubicBezTo>
                  <a:cubicBezTo>
                    <a:pt x="106430" y="1608"/>
                    <a:pt x="106302" y="1672"/>
                    <a:pt x="106205" y="1672"/>
                  </a:cubicBezTo>
                  <a:lnTo>
                    <a:pt x="57603" y="1672"/>
                  </a:lnTo>
                  <a:cubicBezTo>
                    <a:pt x="57475" y="1672"/>
                    <a:pt x="57378" y="1608"/>
                    <a:pt x="57314" y="1512"/>
                  </a:cubicBezTo>
                  <a:cubicBezTo>
                    <a:pt x="57282" y="1415"/>
                    <a:pt x="57282" y="1287"/>
                    <a:pt x="57346" y="1190"/>
                  </a:cubicBezTo>
                  <a:lnTo>
                    <a:pt x="583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37"/>
            <p:cNvSpPr/>
            <p:nvPr/>
          </p:nvSpPr>
          <p:spPr>
            <a:xfrm>
              <a:off x="2121600" y="3176250"/>
              <a:ext cx="133425" cy="207225"/>
            </a:xfrm>
            <a:custGeom>
              <a:rect b="b" l="l" r="r" t="t"/>
              <a:pathLst>
                <a:path extrusionOk="0" h="8289" w="5337">
                  <a:moveTo>
                    <a:pt x="2783" y="0"/>
                  </a:moveTo>
                  <a:cubicBezTo>
                    <a:pt x="2420" y="0"/>
                    <a:pt x="2050" y="99"/>
                    <a:pt x="1704" y="317"/>
                  </a:cubicBezTo>
                  <a:cubicBezTo>
                    <a:pt x="161" y="1249"/>
                    <a:pt x="0" y="4528"/>
                    <a:pt x="386" y="6103"/>
                  </a:cubicBezTo>
                  <a:cubicBezTo>
                    <a:pt x="418" y="6230"/>
                    <a:pt x="1209" y="8289"/>
                    <a:pt x="1222" y="8289"/>
                  </a:cubicBezTo>
                  <a:cubicBezTo>
                    <a:pt x="1222" y="8289"/>
                    <a:pt x="1222" y="8289"/>
                    <a:pt x="1222" y="8289"/>
                  </a:cubicBezTo>
                  <a:cubicBezTo>
                    <a:pt x="1254" y="8289"/>
                    <a:pt x="3729" y="6328"/>
                    <a:pt x="4372" y="5042"/>
                  </a:cubicBezTo>
                  <a:cubicBezTo>
                    <a:pt x="4918" y="3949"/>
                    <a:pt x="5336" y="2438"/>
                    <a:pt x="4758" y="1281"/>
                  </a:cubicBezTo>
                  <a:cubicBezTo>
                    <a:pt x="4379" y="502"/>
                    <a:pt x="3600" y="0"/>
                    <a:pt x="278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37"/>
            <p:cNvSpPr/>
            <p:nvPr/>
          </p:nvSpPr>
          <p:spPr>
            <a:xfrm>
              <a:off x="1502000" y="3626850"/>
              <a:ext cx="143875" cy="202650"/>
            </a:xfrm>
            <a:custGeom>
              <a:rect b="b" l="l" r="r" t="t"/>
              <a:pathLst>
                <a:path extrusionOk="0" h="8106" w="5755">
                  <a:moveTo>
                    <a:pt x="2641" y="1"/>
                  </a:moveTo>
                  <a:cubicBezTo>
                    <a:pt x="1856" y="1"/>
                    <a:pt x="1101" y="408"/>
                    <a:pt x="740" y="1194"/>
                  </a:cubicBezTo>
                  <a:cubicBezTo>
                    <a:pt x="1" y="2833"/>
                    <a:pt x="1640" y="5662"/>
                    <a:pt x="2862" y="6755"/>
                  </a:cubicBezTo>
                  <a:cubicBezTo>
                    <a:pt x="2957" y="6850"/>
                    <a:pt x="4683" y="8105"/>
                    <a:pt x="4756" y="8105"/>
                  </a:cubicBezTo>
                  <a:cubicBezTo>
                    <a:pt x="4757" y="8105"/>
                    <a:pt x="4758" y="8105"/>
                    <a:pt x="4758" y="8105"/>
                  </a:cubicBezTo>
                  <a:cubicBezTo>
                    <a:pt x="4758" y="8105"/>
                    <a:pt x="5755" y="5083"/>
                    <a:pt x="5594" y="3669"/>
                  </a:cubicBezTo>
                  <a:cubicBezTo>
                    <a:pt x="5433" y="2479"/>
                    <a:pt x="4919" y="969"/>
                    <a:pt x="3826" y="326"/>
                  </a:cubicBezTo>
                  <a:cubicBezTo>
                    <a:pt x="3455" y="108"/>
                    <a:pt x="3044" y="1"/>
                    <a:pt x="26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37"/>
            <p:cNvSpPr/>
            <p:nvPr/>
          </p:nvSpPr>
          <p:spPr>
            <a:xfrm>
              <a:off x="2656800" y="3458200"/>
              <a:ext cx="462900" cy="1053550"/>
            </a:xfrm>
            <a:custGeom>
              <a:rect b="b" l="l" r="r" t="t"/>
              <a:pathLst>
                <a:path extrusionOk="0" h="42142" w="18516">
                  <a:moveTo>
                    <a:pt x="9161" y="0"/>
                  </a:moveTo>
                  <a:cubicBezTo>
                    <a:pt x="9161" y="0"/>
                    <a:pt x="0" y="9483"/>
                    <a:pt x="32" y="21119"/>
                  </a:cubicBezTo>
                  <a:cubicBezTo>
                    <a:pt x="97" y="32755"/>
                    <a:pt x="9354" y="42141"/>
                    <a:pt x="9354" y="42141"/>
                  </a:cubicBezTo>
                  <a:cubicBezTo>
                    <a:pt x="9354" y="42141"/>
                    <a:pt x="18515" y="32659"/>
                    <a:pt x="18483" y="21023"/>
                  </a:cubicBezTo>
                  <a:cubicBezTo>
                    <a:pt x="18419" y="9386"/>
                    <a:pt x="9161" y="0"/>
                    <a:pt x="9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37"/>
            <p:cNvSpPr/>
            <p:nvPr/>
          </p:nvSpPr>
          <p:spPr>
            <a:xfrm>
              <a:off x="1230400" y="3120375"/>
              <a:ext cx="1581525" cy="1453250"/>
            </a:xfrm>
            <a:custGeom>
              <a:rect b="b" l="l" r="r" t="t"/>
              <a:pathLst>
                <a:path extrusionOk="0" h="58130" w="63261">
                  <a:moveTo>
                    <a:pt x="47092" y="44790"/>
                  </a:moveTo>
                  <a:cubicBezTo>
                    <a:pt x="47542" y="46879"/>
                    <a:pt x="48377" y="49354"/>
                    <a:pt x="49920" y="51508"/>
                  </a:cubicBezTo>
                  <a:cubicBezTo>
                    <a:pt x="49085" y="51122"/>
                    <a:pt x="48217" y="50672"/>
                    <a:pt x="47252" y="50190"/>
                  </a:cubicBezTo>
                  <a:cubicBezTo>
                    <a:pt x="46545" y="49836"/>
                    <a:pt x="45806" y="49451"/>
                    <a:pt x="45066" y="49033"/>
                  </a:cubicBezTo>
                  <a:cubicBezTo>
                    <a:pt x="45195" y="48743"/>
                    <a:pt x="46288" y="46300"/>
                    <a:pt x="46352" y="44918"/>
                  </a:cubicBezTo>
                  <a:cubicBezTo>
                    <a:pt x="46609" y="44886"/>
                    <a:pt x="46867" y="44822"/>
                    <a:pt x="47092" y="44790"/>
                  </a:cubicBezTo>
                  <a:close/>
                  <a:moveTo>
                    <a:pt x="26617" y="1"/>
                  </a:moveTo>
                  <a:cubicBezTo>
                    <a:pt x="26474" y="1"/>
                    <a:pt x="26334" y="15"/>
                    <a:pt x="26198" y="44"/>
                  </a:cubicBezTo>
                  <a:cubicBezTo>
                    <a:pt x="24912" y="334"/>
                    <a:pt x="24301" y="1684"/>
                    <a:pt x="24687" y="2873"/>
                  </a:cubicBezTo>
                  <a:cubicBezTo>
                    <a:pt x="25073" y="4095"/>
                    <a:pt x="26423" y="4898"/>
                    <a:pt x="27580" y="5316"/>
                  </a:cubicBezTo>
                  <a:cubicBezTo>
                    <a:pt x="28119" y="5496"/>
                    <a:pt x="28966" y="5550"/>
                    <a:pt x="29781" y="5550"/>
                  </a:cubicBezTo>
                  <a:cubicBezTo>
                    <a:pt x="30715" y="5550"/>
                    <a:pt x="31608" y="5479"/>
                    <a:pt x="31952" y="5445"/>
                  </a:cubicBezTo>
                  <a:cubicBezTo>
                    <a:pt x="32337" y="5830"/>
                    <a:pt x="32755" y="6216"/>
                    <a:pt x="33205" y="6698"/>
                  </a:cubicBezTo>
                  <a:cubicBezTo>
                    <a:pt x="33977" y="7502"/>
                    <a:pt x="34845" y="8402"/>
                    <a:pt x="35712" y="9463"/>
                  </a:cubicBezTo>
                  <a:cubicBezTo>
                    <a:pt x="35937" y="9752"/>
                    <a:pt x="36195" y="10041"/>
                    <a:pt x="36420" y="10363"/>
                  </a:cubicBezTo>
                  <a:cubicBezTo>
                    <a:pt x="35937" y="9945"/>
                    <a:pt x="35230" y="9366"/>
                    <a:pt x="35134" y="9334"/>
                  </a:cubicBezTo>
                  <a:cubicBezTo>
                    <a:pt x="34248" y="8744"/>
                    <a:pt x="32587" y="8167"/>
                    <a:pt x="31151" y="8167"/>
                  </a:cubicBezTo>
                  <a:cubicBezTo>
                    <a:pt x="30397" y="8167"/>
                    <a:pt x="29706" y="8326"/>
                    <a:pt x="29219" y="8723"/>
                  </a:cubicBezTo>
                  <a:cubicBezTo>
                    <a:pt x="28223" y="9559"/>
                    <a:pt x="28287" y="11038"/>
                    <a:pt x="29187" y="11938"/>
                  </a:cubicBezTo>
                  <a:cubicBezTo>
                    <a:pt x="29864" y="12615"/>
                    <a:pt x="30924" y="12837"/>
                    <a:pt x="31928" y="12837"/>
                  </a:cubicBezTo>
                  <a:cubicBezTo>
                    <a:pt x="32258" y="12837"/>
                    <a:pt x="32581" y="12813"/>
                    <a:pt x="32884" y="12774"/>
                  </a:cubicBezTo>
                  <a:cubicBezTo>
                    <a:pt x="34137" y="12581"/>
                    <a:pt x="36355" y="11166"/>
                    <a:pt x="36838" y="10877"/>
                  </a:cubicBezTo>
                  <a:cubicBezTo>
                    <a:pt x="37352" y="11552"/>
                    <a:pt x="37898" y="12227"/>
                    <a:pt x="38380" y="12999"/>
                  </a:cubicBezTo>
                  <a:cubicBezTo>
                    <a:pt x="39248" y="14317"/>
                    <a:pt x="40084" y="15731"/>
                    <a:pt x="40759" y="17306"/>
                  </a:cubicBezTo>
                  <a:cubicBezTo>
                    <a:pt x="40791" y="17403"/>
                    <a:pt x="40823" y="17499"/>
                    <a:pt x="40856" y="17595"/>
                  </a:cubicBezTo>
                  <a:cubicBezTo>
                    <a:pt x="40631" y="17338"/>
                    <a:pt x="39377" y="16052"/>
                    <a:pt x="39248" y="15956"/>
                  </a:cubicBezTo>
                  <a:cubicBezTo>
                    <a:pt x="38324" y="15221"/>
                    <a:pt x="36421" y="14364"/>
                    <a:pt x="34879" y="14364"/>
                  </a:cubicBezTo>
                  <a:cubicBezTo>
                    <a:pt x="34330" y="14364"/>
                    <a:pt x="33827" y="14473"/>
                    <a:pt x="33430" y="14735"/>
                  </a:cubicBezTo>
                  <a:cubicBezTo>
                    <a:pt x="32337" y="15442"/>
                    <a:pt x="32273" y="16920"/>
                    <a:pt x="33044" y="17917"/>
                  </a:cubicBezTo>
                  <a:cubicBezTo>
                    <a:pt x="33805" y="18860"/>
                    <a:pt x="35257" y="19141"/>
                    <a:pt x="36446" y="19141"/>
                  </a:cubicBezTo>
                  <a:cubicBezTo>
                    <a:pt x="36513" y="19141"/>
                    <a:pt x="36579" y="19140"/>
                    <a:pt x="36645" y="19138"/>
                  </a:cubicBezTo>
                  <a:cubicBezTo>
                    <a:pt x="38027" y="19074"/>
                    <a:pt x="40759" y="17692"/>
                    <a:pt x="40888" y="17628"/>
                  </a:cubicBezTo>
                  <a:cubicBezTo>
                    <a:pt x="41498" y="19106"/>
                    <a:pt x="42013" y="20681"/>
                    <a:pt x="42431" y="22288"/>
                  </a:cubicBezTo>
                  <a:cubicBezTo>
                    <a:pt x="42752" y="23478"/>
                    <a:pt x="43009" y="24667"/>
                    <a:pt x="43266" y="25889"/>
                  </a:cubicBezTo>
                  <a:cubicBezTo>
                    <a:pt x="42977" y="25567"/>
                    <a:pt x="41788" y="24378"/>
                    <a:pt x="41691" y="24281"/>
                  </a:cubicBezTo>
                  <a:cubicBezTo>
                    <a:pt x="40767" y="23547"/>
                    <a:pt x="38864" y="22690"/>
                    <a:pt x="37322" y="22690"/>
                  </a:cubicBezTo>
                  <a:cubicBezTo>
                    <a:pt x="36773" y="22690"/>
                    <a:pt x="36270" y="22798"/>
                    <a:pt x="35873" y="23060"/>
                  </a:cubicBezTo>
                  <a:cubicBezTo>
                    <a:pt x="34780" y="23767"/>
                    <a:pt x="34684" y="25246"/>
                    <a:pt x="35487" y="26242"/>
                  </a:cubicBezTo>
                  <a:cubicBezTo>
                    <a:pt x="36248" y="27186"/>
                    <a:pt x="37700" y="27466"/>
                    <a:pt x="38862" y="27466"/>
                  </a:cubicBezTo>
                  <a:cubicBezTo>
                    <a:pt x="38927" y="27466"/>
                    <a:pt x="38992" y="27465"/>
                    <a:pt x="39055" y="27464"/>
                  </a:cubicBezTo>
                  <a:cubicBezTo>
                    <a:pt x="40438" y="27399"/>
                    <a:pt x="43074" y="26082"/>
                    <a:pt x="43299" y="25985"/>
                  </a:cubicBezTo>
                  <a:cubicBezTo>
                    <a:pt x="43395" y="26532"/>
                    <a:pt x="43524" y="27078"/>
                    <a:pt x="43652" y="27624"/>
                  </a:cubicBezTo>
                  <a:cubicBezTo>
                    <a:pt x="44006" y="29425"/>
                    <a:pt x="44391" y="31225"/>
                    <a:pt x="44777" y="32993"/>
                  </a:cubicBezTo>
                  <a:cubicBezTo>
                    <a:pt x="44938" y="33603"/>
                    <a:pt x="45099" y="34214"/>
                    <a:pt x="45259" y="34793"/>
                  </a:cubicBezTo>
                  <a:cubicBezTo>
                    <a:pt x="44809" y="34343"/>
                    <a:pt x="43974" y="33507"/>
                    <a:pt x="43909" y="33443"/>
                  </a:cubicBezTo>
                  <a:cubicBezTo>
                    <a:pt x="42989" y="32687"/>
                    <a:pt x="41099" y="31846"/>
                    <a:pt x="39561" y="31846"/>
                  </a:cubicBezTo>
                  <a:cubicBezTo>
                    <a:pt x="39004" y="31846"/>
                    <a:pt x="38493" y="31956"/>
                    <a:pt x="38091" y="32221"/>
                  </a:cubicBezTo>
                  <a:cubicBezTo>
                    <a:pt x="36998" y="32928"/>
                    <a:pt x="36902" y="34407"/>
                    <a:pt x="37705" y="35371"/>
                  </a:cubicBezTo>
                  <a:cubicBezTo>
                    <a:pt x="38470" y="36319"/>
                    <a:pt x="39904" y="36627"/>
                    <a:pt x="41093" y="36627"/>
                  </a:cubicBezTo>
                  <a:cubicBezTo>
                    <a:pt x="41154" y="36627"/>
                    <a:pt x="41214" y="36626"/>
                    <a:pt x="41273" y="36625"/>
                  </a:cubicBezTo>
                  <a:cubicBezTo>
                    <a:pt x="42495" y="36561"/>
                    <a:pt x="44745" y="35500"/>
                    <a:pt x="45356" y="35211"/>
                  </a:cubicBezTo>
                  <a:cubicBezTo>
                    <a:pt x="45645" y="36207"/>
                    <a:pt x="45934" y="37171"/>
                    <a:pt x="46288" y="38136"/>
                  </a:cubicBezTo>
                  <a:cubicBezTo>
                    <a:pt x="46417" y="38554"/>
                    <a:pt x="46545" y="38971"/>
                    <a:pt x="46738" y="39357"/>
                  </a:cubicBezTo>
                  <a:cubicBezTo>
                    <a:pt x="46802" y="39550"/>
                    <a:pt x="46899" y="39775"/>
                    <a:pt x="46995" y="39968"/>
                  </a:cubicBezTo>
                  <a:cubicBezTo>
                    <a:pt x="46770" y="39936"/>
                    <a:pt x="46642" y="39936"/>
                    <a:pt x="46642" y="39936"/>
                  </a:cubicBezTo>
                  <a:lnTo>
                    <a:pt x="46642" y="39936"/>
                  </a:lnTo>
                  <a:cubicBezTo>
                    <a:pt x="46642" y="39936"/>
                    <a:pt x="46609" y="40514"/>
                    <a:pt x="46674" y="41414"/>
                  </a:cubicBezTo>
                  <a:cubicBezTo>
                    <a:pt x="45633" y="40696"/>
                    <a:pt x="44248" y="40034"/>
                    <a:pt x="43094" y="40034"/>
                  </a:cubicBezTo>
                  <a:cubicBezTo>
                    <a:pt x="42751" y="40034"/>
                    <a:pt x="42428" y="40093"/>
                    <a:pt x="42141" y="40225"/>
                  </a:cubicBezTo>
                  <a:cubicBezTo>
                    <a:pt x="40952" y="40772"/>
                    <a:pt x="40663" y="42218"/>
                    <a:pt x="41273" y="43311"/>
                  </a:cubicBezTo>
                  <a:cubicBezTo>
                    <a:pt x="41370" y="43440"/>
                    <a:pt x="41466" y="43568"/>
                    <a:pt x="41563" y="43697"/>
                  </a:cubicBezTo>
                  <a:cubicBezTo>
                    <a:pt x="41756" y="45143"/>
                    <a:pt x="42591" y="46718"/>
                    <a:pt x="43299" y="47522"/>
                  </a:cubicBezTo>
                  <a:cubicBezTo>
                    <a:pt x="43363" y="47618"/>
                    <a:pt x="44263" y="48454"/>
                    <a:pt x="44745" y="48872"/>
                  </a:cubicBezTo>
                  <a:cubicBezTo>
                    <a:pt x="44295" y="48615"/>
                    <a:pt x="43845" y="48390"/>
                    <a:pt x="43363" y="48101"/>
                  </a:cubicBezTo>
                  <a:cubicBezTo>
                    <a:pt x="42688" y="47747"/>
                    <a:pt x="41981" y="47297"/>
                    <a:pt x="41273" y="46911"/>
                  </a:cubicBezTo>
                  <a:cubicBezTo>
                    <a:pt x="40920" y="46686"/>
                    <a:pt x="40566" y="46461"/>
                    <a:pt x="40213" y="46236"/>
                  </a:cubicBezTo>
                  <a:cubicBezTo>
                    <a:pt x="39859" y="46011"/>
                    <a:pt x="39538" y="45754"/>
                    <a:pt x="39184" y="45529"/>
                  </a:cubicBezTo>
                  <a:cubicBezTo>
                    <a:pt x="38670" y="45143"/>
                    <a:pt x="38188" y="44757"/>
                    <a:pt x="37673" y="44340"/>
                  </a:cubicBezTo>
                  <a:cubicBezTo>
                    <a:pt x="38091" y="43697"/>
                    <a:pt x="39313" y="41704"/>
                    <a:pt x="39505" y="40547"/>
                  </a:cubicBezTo>
                  <a:cubicBezTo>
                    <a:pt x="39698" y="39325"/>
                    <a:pt x="39570" y="37750"/>
                    <a:pt x="38702" y="36850"/>
                  </a:cubicBezTo>
                  <a:cubicBezTo>
                    <a:pt x="38240" y="36388"/>
                    <a:pt x="37627" y="36138"/>
                    <a:pt x="37026" y="36138"/>
                  </a:cubicBezTo>
                  <a:cubicBezTo>
                    <a:pt x="36455" y="36138"/>
                    <a:pt x="35895" y="36364"/>
                    <a:pt x="35487" y="36850"/>
                  </a:cubicBezTo>
                  <a:cubicBezTo>
                    <a:pt x="34330" y="38264"/>
                    <a:pt x="35198" y="41414"/>
                    <a:pt x="36034" y="42797"/>
                  </a:cubicBezTo>
                  <a:cubicBezTo>
                    <a:pt x="36066" y="42829"/>
                    <a:pt x="36291" y="43118"/>
                    <a:pt x="36548" y="43407"/>
                  </a:cubicBezTo>
                  <a:cubicBezTo>
                    <a:pt x="36066" y="43022"/>
                    <a:pt x="35584" y="42604"/>
                    <a:pt x="35134" y="42186"/>
                  </a:cubicBezTo>
                  <a:cubicBezTo>
                    <a:pt x="33784" y="40997"/>
                    <a:pt x="32466" y="39711"/>
                    <a:pt x="31148" y="38457"/>
                  </a:cubicBezTo>
                  <a:cubicBezTo>
                    <a:pt x="30859" y="38200"/>
                    <a:pt x="30569" y="37943"/>
                    <a:pt x="30312" y="37654"/>
                  </a:cubicBezTo>
                  <a:cubicBezTo>
                    <a:pt x="30666" y="37107"/>
                    <a:pt x="31984" y="34953"/>
                    <a:pt x="32177" y="33732"/>
                  </a:cubicBezTo>
                  <a:cubicBezTo>
                    <a:pt x="32369" y="32543"/>
                    <a:pt x="32273" y="30967"/>
                    <a:pt x="31373" y="30035"/>
                  </a:cubicBezTo>
                  <a:cubicBezTo>
                    <a:pt x="30935" y="29581"/>
                    <a:pt x="30334" y="29340"/>
                    <a:pt x="29739" y="29340"/>
                  </a:cubicBezTo>
                  <a:cubicBezTo>
                    <a:pt x="29153" y="29340"/>
                    <a:pt x="28573" y="29573"/>
                    <a:pt x="28159" y="30067"/>
                  </a:cubicBezTo>
                  <a:cubicBezTo>
                    <a:pt x="27001" y="31450"/>
                    <a:pt x="27869" y="34632"/>
                    <a:pt x="28737" y="35982"/>
                  </a:cubicBezTo>
                  <a:cubicBezTo>
                    <a:pt x="28769" y="36046"/>
                    <a:pt x="29026" y="36368"/>
                    <a:pt x="29316" y="36721"/>
                  </a:cubicBezTo>
                  <a:cubicBezTo>
                    <a:pt x="28576" y="36046"/>
                    <a:pt x="27837" y="35371"/>
                    <a:pt x="27066" y="34761"/>
                  </a:cubicBezTo>
                  <a:cubicBezTo>
                    <a:pt x="25748" y="33635"/>
                    <a:pt x="24398" y="32607"/>
                    <a:pt x="23015" y="31707"/>
                  </a:cubicBezTo>
                  <a:cubicBezTo>
                    <a:pt x="23144" y="31514"/>
                    <a:pt x="24751" y="29039"/>
                    <a:pt x="24976" y="27657"/>
                  </a:cubicBezTo>
                  <a:cubicBezTo>
                    <a:pt x="25137" y="26467"/>
                    <a:pt x="25041" y="24892"/>
                    <a:pt x="24140" y="23992"/>
                  </a:cubicBezTo>
                  <a:cubicBezTo>
                    <a:pt x="23696" y="23531"/>
                    <a:pt x="23090" y="23280"/>
                    <a:pt x="22493" y="23280"/>
                  </a:cubicBezTo>
                  <a:cubicBezTo>
                    <a:pt x="21925" y="23280"/>
                    <a:pt x="21365" y="23507"/>
                    <a:pt x="20958" y="23992"/>
                  </a:cubicBezTo>
                  <a:cubicBezTo>
                    <a:pt x="19769" y="25406"/>
                    <a:pt x="20637" y="28557"/>
                    <a:pt x="21505" y="29939"/>
                  </a:cubicBezTo>
                  <a:cubicBezTo>
                    <a:pt x="21569" y="30035"/>
                    <a:pt x="22501" y="31192"/>
                    <a:pt x="22855" y="31578"/>
                  </a:cubicBezTo>
                  <a:lnTo>
                    <a:pt x="22790" y="31546"/>
                  </a:lnTo>
                  <a:cubicBezTo>
                    <a:pt x="21344" y="30646"/>
                    <a:pt x="19801" y="29939"/>
                    <a:pt x="18354" y="29328"/>
                  </a:cubicBezTo>
                  <a:cubicBezTo>
                    <a:pt x="16876" y="28750"/>
                    <a:pt x="15429" y="28299"/>
                    <a:pt x="14111" y="27946"/>
                  </a:cubicBezTo>
                  <a:cubicBezTo>
                    <a:pt x="12794" y="27560"/>
                    <a:pt x="11540" y="27303"/>
                    <a:pt x="10447" y="27078"/>
                  </a:cubicBezTo>
                  <a:cubicBezTo>
                    <a:pt x="9836" y="26982"/>
                    <a:pt x="9290" y="26885"/>
                    <a:pt x="8775" y="26789"/>
                  </a:cubicBezTo>
                  <a:lnTo>
                    <a:pt x="8808" y="26789"/>
                  </a:lnTo>
                  <a:cubicBezTo>
                    <a:pt x="8840" y="26757"/>
                    <a:pt x="7008" y="25567"/>
                    <a:pt x="6879" y="25503"/>
                  </a:cubicBezTo>
                  <a:cubicBezTo>
                    <a:pt x="6051" y="25089"/>
                    <a:pt x="4680" y="24736"/>
                    <a:pt x="3408" y="24736"/>
                  </a:cubicBezTo>
                  <a:cubicBezTo>
                    <a:pt x="2407" y="24736"/>
                    <a:pt x="1466" y="24955"/>
                    <a:pt x="900" y="25535"/>
                  </a:cubicBezTo>
                  <a:cubicBezTo>
                    <a:pt x="0" y="26467"/>
                    <a:pt x="225" y="27946"/>
                    <a:pt x="1222" y="28717"/>
                  </a:cubicBezTo>
                  <a:cubicBezTo>
                    <a:pt x="1813" y="29194"/>
                    <a:pt x="2608" y="29365"/>
                    <a:pt x="3405" y="29365"/>
                  </a:cubicBezTo>
                  <a:cubicBezTo>
                    <a:pt x="3951" y="29365"/>
                    <a:pt x="4499" y="29285"/>
                    <a:pt x="4982" y="29167"/>
                  </a:cubicBezTo>
                  <a:cubicBezTo>
                    <a:pt x="6172" y="28846"/>
                    <a:pt x="8197" y="27271"/>
                    <a:pt x="8711" y="26853"/>
                  </a:cubicBezTo>
                  <a:cubicBezTo>
                    <a:pt x="9225" y="26949"/>
                    <a:pt x="9804" y="27078"/>
                    <a:pt x="10415" y="27207"/>
                  </a:cubicBezTo>
                  <a:cubicBezTo>
                    <a:pt x="11508" y="27432"/>
                    <a:pt x="12729" y="27721"/>
                    <a:pt x="14047" y="28139"/>
                  </a:cubicBezTo>
                  <a:cubicBezTo>
                    <a:pt x="14401" y="28235"/>
                    <a:pt x="14786" y="28364"/>
                    <a:pt x="15140" y="28492"/>
                  </a:cubicBezTo>
                  <a:cubicBezTo>
                    <a:pt x="14497" y="28396"/>
                    <a:pt x="13597" y="28332"/>
                    <a:pt x="13501" y="28332"/>
                  </a:cubicBezTo>
                  <a:cubicBezTo>
                    <a:pt x="11893" y="28364"/>
                    <a:pt x="8775" y="29360"/>
                    <a:pt x="8229" y="31096"/>
                  </a:cubicBezTo>
                  <a:cubicBezTo>
                    <a:pt x="7843" y="32350"/>
                    <a:pt x="8743" y="33539"/>
                    <a:pt x="9965" y="33796"/>
                  </a:cubicBezTo>
                  <a:cubicBezTo>
                    <a:pt x="10127" y="33830"/>
                    <a:pt x="10292" y="33845"/>
                    <a:pt x="10457" y="33845"/>
                  </a:cubicBezTo>
                  <a:cubicBezTo>
                    <a:pt x="11569" y="33845"/>
                    <a:pt x="12717" y="33146"/>
                    <a:pt x="13501" y="32446"/>
                  </a:cubicBezTo>
                  <a:cubicBezTo>
                    <a:pt x="14433" y="31610"/>
                    <a:pt x="15526" y="29200"/>
                    <a:pt x="15783" y="28685"/>
                  </a:cubicBezTo>
                  <a:cubicBezTo>
                    <a:pt x="16587" y="28942"/>
                    <a:pt x="17390" y="29264"/>
                    <a:pt x="18226" y="29617"/>
                  </a:cubicBezTo>
                  <a:cubicBezTo>
                    <a:pt x="19672" y="30228"/>
                    <a:pt x="21151" y="30967"/>
                    <a:pt x="22598" y="31900"/>
                  </a:cubicBezTo>
                  <a:cubicBezTo>
                    <a:pt x="22662" y="31964"/>
                    <a:pt x="22726" y="32028"/>
                    <a:pt x="22823" y="32060"/>
                  </a:cubicBezTo>
                  <a:cubicBezTo>
                    <a:pt x="22501" y="31964"/>
                    <a:pt x="20733" y="31610"/>
                    <a:pt x="20605" y="31578"/>
                  </a:cubicBezTo>
                  <a:cubicBezTo>
                    <a:pt x="20472" y="31568"/>
                    <a:pt x="20329" y="31562"/>
                    <a:pt x="20178" y="31562"/>
                  </a:cubicBezTo>
                  <a:cubicBezTo>
                    <a:pt x="18486" y="31562"/>
                    <a:pt x="15725" y="32230"/>
                    <a:pt x="15076" y="33764"/>
                  </a:cubicBezTo>
                  <a:cubicBezTo>
                    <a:pt x="14561" y="34986"/>
                    <a:pt x="15301" y="36271"/>
                    <a:pt x="16490" y="36625"/>
                  </a:cubicBezTo>
                  <a:cubicBezTo>
                    <a:pt x="16752" y="36708"/>
                    <a:pt x="17024" y="36744"/>
                    <a:pt x="17300" y="36744"/>
                  </a:cubicBezTo>
                  <a:cubicBezTo>
                    <a:pt x="18311" y="36744"/>
                    <a:pt x="19372" y="36248"/>
                    <a:pt x="20155" y="35693"/>
                  </a:cubicBezTo>
                  <a:cubicBezTo>
                    <a:pt x="21280" y="34889"/>
                    <a:pt x="22823" y="32221"/>
                    <a:pt x="22887" y="32093"/>
                  </a:cubicBezTo>
                  <a:cubicBezTo>
                    <a:pt x="24205" y="32993"/>
                    <a:pt x="25491" y="34021"/>
                    <a:pt x="26744" y="35146"/>
                  </a:cubicBezTo>
                  <a:cubicBezTo>
                    <a:pt x="27644" y="35950"/>
                    <a:pt x="28544" y="36786"/>
                    <a:pt x="29412" y="37654"/>
                  </a:cubicBezTo>
                  <a:cubicBezTo>
                    <a:pt x="28994" y="37557"/>
                    <a:pt x="27355" y="37204"/>
                    <a:pt x="27226" y="37204"/>
                  </a:cubicBezTo>
                  <a:cubicBezTo>
                    <a:pt x="27073" y="37188"/>
                    <a:pt x="26905" y="37180"/>
                    <a:pt x="26727" y="37180"/>
                  </a:cubicBezTo>
                  <a:cubicBezTo>
                    <a:pt x="25029" y="37180"/>
                    <a:pt x="22337" y="37877"/>
                    <a:pt x="21698" y="39389"/>
                  </a:cubicBezTo>
                  <a:cubicBezTo>
                    <a:pt x="21183" y="40579"/>
                    <a:pt x="21923" y="41864"/>
                    <a:pt x="23112" y="42250"/>
                  </a:cubicBezTo>
                  <a:cubicBezTo>
                    <a:pt x="23366" y="42330"/>
                    <a:pt x="23629" y="42366"/>
                    <a:pt x="23896" y="42366"/>
                  </a:cubicBezTo>
                  <a:cubicBezTo>
                    <a:pt x="24915" y="42366"/>
                    <a:pt x="25987" y="41846"/>
                    <a:pt x="26776" y="41286"/>
                  </a:cubicBezTo>
                  <a:cubicBezTo>
                    <a:pt x="27901" y="40514"/>
                    <a:pt x="29380" y="37943"/>
                    <a:pt x="29476" y="37718"/>
                  </a:cubicBezTo>
                  <a:cubicBezTo>
                    <a:pt x="29894" y="38136"/>
                    <a:pt x="30280" y="38521"/>
                    <a:pt x="30698" y="38907"/>
                  </a:cubicBezTo>
                  <a:cubicBezTo>
                    <a:pt x="31984" y="40193"/>
                    <a:pt x="33269" y="41511"/>
                    <a:pt x="34620" y="42765"/>
                  </a:cubicBezTo>
                  <a:cubicBezTo>
                    <a:pt x="35070" y="43182"/>
                    <a:pt x="35520" y="43600"/>
                    <a:pt x="36002" y="44018"/>
                  </a:cubicBezTo>
                  <a:cubicBezTo>
                    <a:pt x="35359" y="43857"/>
                    <a:pt x="34234" y="43632"/>
                    <a:pt x="34105" y="43600"/>
                  </a:cubicBezTo>
                  <a:cubicBezTo>
                    <a:pt x="33973" y="43590"/>
                    <a:pt x="33830" y="43584"/>
                    <a:pt x="33679" y="43584"/>
                  </a:cubicBezTo>
                  <a:cubicBezTo>
                    <a:pt x="31986" y="43584"/>
                    <a:pt x="29225" y="44252"/>
                    <a:pt x="28576" y="45786"/>
                  </a:cubicBezTo>
                  <a:cubicBezTo>
                    <a:pt x="28062" y="47008"/>
                    <a:pt x="28801" y="48293"/>
                    <a:pt x="30023" y="48647"/>
                  </a:cubicBezTo>
                  <a:cubicBezTo>
                    <a:pt x="30285" y="48730"/>
                    <a:pt x="30557" y="48767"/>
                    <a:pt x="30832" y="48767"/>
                  </a:cubicBezTo>
                  <a:cubicBezTo>
                    <a:pt x="31842" y="48767"/>
                    <a:pt x="32898" y="48270"/>
                    <a:pt x="33655" y="47715"/>
                  </a:cubicBezTo>
                  <a:cubicBezTo>
                    <a:pt x="34652" y="47008"/>
                    <a:pt x="35937" y="44886"/>
                    <a:pt x="36291" y="44275"/>
                  </a:cubicBezTo>
                  <a:cubicBezTo>
                    <a:pt x="37095" y="44950"/>
                    <a:pt x="37866" y="45625"/>
                    <a:pt x="38670" y="46236"/>
                  </a:cubicBezTo>
                  <a:cubicBezTo>
                    <a:pt x="39023" y="46493"/>
                    <a:pt x="39377" y="46750"/>
                    <a:pt x="39730" y="46975"/>
                  </a:cubicBezTo>
                  <a:cubicBezTo>
                    <a:pt x="40084" y="47233"/>
                    <a:pt x="40438" y="47458"/>
                    <a:pt x="40759" y="47683"/>
                  </a:cubicBezTo>
                  <a:cubicBezTo>
                    <a:pt x="41498" y="48133"/>
                    <a:pt x="42173" y="48551"/>
                    <a:pt x="42881" y="48968"/>
                  </a:cubicBezTo>
                  <a:cubicBezTo>
                    <a:pt x="43202" y="49161"/>
                    <a:pt x="43556" y="49354"/>
                    <a:pt x="43877" y="49547"/>
                  </a:cubicBezTo>
                  <a:cubicBezTo>
                    <a:pt x="43266" y="49322"/>
                    <a:pt x="42302" y="48936"/>
                    <a:pt x="42206" y="48936"/>
                  </a:cubicBezTo>
                  <a:cubicBezTo>
                    <a:pt x="41747" y="48815"/>
                    <a:pt x="41145" y="48745"/>
                    <a:pt x="40498" y="48745"/>
                  </a:cubicBezTo>
                  <a:cubicBezTo>
                    <a:pt x="38919" y="48745"/>
                    <a:pt x="37071" y="49160"/>
                    <a:pt x="36387" y="50254"/>
                  </a:cubicBezTo>
                  <a:cubicBezTo>
                    <a:pt x="35712" y="51347"/>
                    <a:pt x="36259" y="52729"/>
                    <a:pt x="37384" y="53276"/>
                  </a:cubicBezTo>
                  <a:cubicBezTo>
                    <a:pt x="37776" y="53477"/>
                    <a:pt x="38219" y="53562"/>
                    <a:pt x="38676" y="53562"/>
                  </a:cubicBezTo>
                  <a:cubicBezTo>
                    <a:pt x="39530" y="53562"/>
                    <a:pt x="40433" y="53267"/>
                    <a:pt x="41145" y="52890"/>
                  </a:cubicBezTo>
                  <a:cubicBezTo>
                    <a:pt x="42334" y="52311"/>
                    <a:pt x="44134" y="50093"/>
                    <a:pt x="44327" y="49804"/>
                  </a:cubicBezTo>
                  <a:cubicBezTo>
                    <a:pt x="45163" y="50286"/>
                    <a:pt x="45999" y="50736"/>
                    <a:pt x="46770" y="51154"/>
                  </a:cubicBezTo>
                  <a:cubicBezTo>
                    <a:pt x="48827" y="52247"/>
                    <a:pt x="50627" y="53147"/>
                    <a:pt x="52010" y="53790"/>
                  </a:cubicBezTo>
                  <a:cubicBezTo>
                    <a:pt x="56542" y="57712"/>
                    <a:pt x="62907" y="58130"/>
                    <a:pt x="62907" y="58130"/>
                  </a:cubicBezTo>
                  <a:cubicBezTo>
                    <a:pt x="62907" y="58130"/>
                    <a:pt x="63260" y="50511"/>
                    <a:pt x="58760" y="45465"/>
                  </a:cubicBezTo>
                  <a:cubicBezTo>
                    <a:pt x="57121" y="43632"/>
                    <a:pt x="55096" y="42411"/>
                    <a:pt x="53135" y="41607"/>
                  </a:cubicBezTo>
                  <a:cubicBezTo>
                    <a:pt x="53263" y="41447"/>
                    <a:pt x="53392" y="41318"/>
                    <a:pt x="53488" y="41189"/>
                  </a:cubicBezTo>
                  <a:cubicBezTo>
                    <a:pt x="54131" y="40161"/>
                    <a:pt x="54710" y="38682"/>
                    <a:pt x="54292" y="37493"/>
                  </a:cubicBezTo>
                  <a:cubicBezTo>
                    <a:pt x="53976" y="36593"/>
                    <a:pt x="53145" y="35969"/>
                    <a:pt x="52244" y="35969"/>
                  </a:cubicBezTo>
                  <a:cubicBezTo>
                    <a:pt x="51954" y="35969"/>
                    <a:pt x="51656" y="36034"/>
                    <a:pt x="51367" y="36175"/>
                  </a:cubicBezTo>
                  <a:cubicBezTo>
                    <a:pt x="50113" y="36753"/>
                    <a:pt x="49502" y="38746"/>
                    <a:pt x="49374" y="40386"/>
                  </a:cubicBezTo>
                  <a:cubicBezTo>
                    <a:pt x="48892" y="40257"/>
                    <a:pt x="48442" y="40193"/>
                    <a:pt x="48056" y="40129"/>
                  </a:cubicBezTo>
                  <a:cubicBezTo>
                    <a:pt x="47895" y="39743"/>
                    <a:pt x="47734" y="39389"/>
                    <a:pt x="47542" y="39004"/>
                  </a:cubicBezTo>
                  <a:cubicBezTo>
                    <a:pt x="47381" y="38618"/>
                    <a:pt x="47252" y="38232"/>
                    <a:pt x="47092" y="37814"/>
                  </a:cubicBezTo>
                  <a:cubicBezTo>
                    <a:pt x="46867" y="37236"/>
                    <a:pt x="46674" y="36625"/>
                    <a:pt x="46481" y="36014"/>
                  </a:cubicBezTo>
                  <a:cubicBezTo>
                    <a:pt x="47188" y="35693"/>
                    <a:pt x="49310" y="34728"/>
                    <a:pt x="50113" y="33860"/>
                  </a:cubicBezTo>
                  <a:cubicBezTo>
                    <a:pt x="50917" y="32960"/>
                    <a:pt x="51688" y="31578"/>
                    <a:pt x="51463" y="30325"/>
                  </a:cubicBezTo>
                  <a:cubicBezTo>
                    <a:pt x="51245" y="29262"/>
                    <a:pt x="50358" y="28477"/>
                    <a:pt x="49330" y="28477"/>
                  </a:cubicBezTo>
                  <a:cubicBezTo>
                    <a:pt x="49144" y="28477"/>
                    <a:pt x="48955" y="28503"/>
                    <a:pt x="48763" y="28557"/>
                  </a:cubicBezTo>
                  <a:cubicBezTo>
                    <a:pt x="47027" y="29071"/>
                    <a:pt x="45999" y="32189"/>
                    <a:pt x="45967" y="33828"/>
                  </a:cubicBezTo>
                  <a:cubicBezTo>
                    <a:pt x="45967" y="33860"/>
                    <a:pt x="45999" y="34214"/>
                    <a:pt x="46031" y="34632"/>
                  </a:cubicBezTo>
                  <a:cubicBezTo>
                    <a:pt x="45870" y="34021"/>
                    <a:pt x="45677" y="33410"/>
                    <a:pt x="45516" y="32800"/>
                  </a:cubicBezTo>
                  <a:cubicBezTo>
                    <a:pt x="45066" y="31064"/>
                    <a:pt x="44681" y="29296"/>
                    <a:pt x="44263" y="27496"/>
                  </a:cubicBezTo>
                  <a:cubicBezTo>
                    <a:pt x="44166" y="27110"/>
                    <a:pt x="44102" y="26757"/>
                    <a:pt x="44006" y="26371"/>
                  </a:cubicBezTo>
                  <a:cubicBezTo>
                    <a:pt x="44616" y="26114"/>
                    <a:pt x="46899" y="25053"/>
                    <a:pt x="47734" y="24153"/>
                  </a:cubicBezTo>
                  <a:cubicBezTo>
                    <a:pt x="48538" y="23253"/>
                    <a:pt x="49342" y="21871"/>
                    <a:pt x="49085" y="20617"/>
                  </a:cubicBezTo>
                  <a:cubicBezTo>
                    <a:pt x="48896" y="19568"/>
                    <a:pt x="48032" y="18789"/>
                    <a:pt x="47021" y="18789"/>
                  </a:cubicBezTo>
                  <a:cubicBezTo>
                    <a:pt x="46824" y="18789"/>
                    <a:pt x="46621" y="18818"/>
                    <a:pt x="46417" y="18881"/>
                  </a:cubicBezTo>
                  <a:cubicBezTo>
                    <a:pt x="44681" y="19395"/>
                    <a:pt x="43652" y="22481"/>
                    <a:pt x="43620" y="24121"/>
                  </a:cubicBezTo>
                  <a:cubicBezTo>
                    <a:pt x="43620" y="24185"/>
                    <a:pt x="43652" y="24603"/>
                    <a:pt x="43684" y="25053"/>
                  </a:cubicBezTo>
                  <a:cubicBezTo>
                    <a:pt x="43459" y="24089"/>
                    <a:pt x="43202" y="23124"/>
                    <a:pt x="42945" y="22160"/>
                  </a:cubicBezTo>
                  <a:cubicBezTo>
                    <a:pt x="42463" y="20521"/>
                    <a:pt x="41884" y="18913"/>
                    <a:pt x="41209" y="17370"/>
                  </a:cubicBezTo>
                  <a:cubicBezTo>
                    <a:pt x="41434" y="17306"/>
                    <a:pt x="44166" y="16117"/>
                    <a:pt x="45066" y="15088"/>
                  </a:cubicBezTo>
                  <a:cubicBezTo>
                    <a:pt x="45870" y="14188"/>
                    <a:pt x="46674" y="12838"/>
                    <a:pt x="46417" y="11584"/>
                  </a:cubicBezTo>
                  <a:cubicBezTo>
                    <a:pt x="46226" y="10522"/>
                    <a:pt x="45343" y="9737"/>
                    <a:pt x="44315" y="9737"/>
                  </a:cubicBezTo>
                  <a:cubicBezTo>
                    <a:pt x="44130" y="9737"/>
                    <a:pt x="43940" y="9762"/>
                    <a:pt x="43749" y="9816"/>
                  </a:cubicBezTo>
                  <a:cubicBezTo>
                    <a:pt x="42013" y="10331"/>
                    <a:pt x="40984" y="13449"/>
                    <a:pt x="40952" y="15088"/>
                  </a:cubicBezTo>
                  <a:cubicBezTo>
                    <a:pt x="40952" y="15185"/>
                    <a:pt x="41081" y="16663"/>
                    <a:pt x="41145" y="17210"/>
                  </a:cubicBezTo>
                  <a:lnTo>
                    <a:pt x="41113" y="17145"/>
                  </a:lnTo>
                  <a:cubicBezTo>
                    <a:pt x="40406" y="15570"/>
                    <a:pt x="39538" y="14156"/>
                    <a:pt x="38638" y="12838"/>
                  </a:cubicBezTo>
                  <a:cubicBezTo>
                    <a:pt x="37738" y="11520"/>
                    <a:pt x="36773" y="10363"/>
                    <a:pt x="35873" y="9334"/>
                  </a:cubicBezTo>
                  <a:cubicBezTo>
                    <a:pt x="34973" y="8273"/>
                    <a:pt x="34073" y="7373"/>
                    <a:pt x="33269" y="6602"/>
                  </a:cubicBezTo>
                  <a:cubicBezTo>
                    <a:pt x="32852" y="6184"/>
                    <a:pt x="32434" y="5798"/>
                    <a:pt x="32048" y="5445"/>
                  </a:cubicBezTo>
                  <a:lnTo>
                    <a:pt x="32112" y="5445"/>
                  </a:lnTo>
                  <a:cubicBezTo>
                    <a:pt x="32144" y="5445"/>
                    <a:pt x="31244" y="3420"/>
                    <a:pt x="31180" y="3291"/>
                  </a:cubicBezTo>
                  <a:cubicBezTo>
                    <a:pt x="30438" y="2015"/>
                    <a:pt x="28328" y="1"/>
                    <a:pt x="266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37"/>
            <p:cNvSpPr/>
            <p:nvPr/>
          </p:nvSpPr>
          <p:spPr>
            <a:xfrm>
              <a:off x="2969400" y="4123575"/>
              <a:ext cx="426750" cy="440400"/>
            </a:xfrm>
            <a:custGeom>
              <a:rect b="b" l="l" r="r" t="t"/>
              <a:pathLst>
                <a:path extrusionOk="0" h="17616" w="17070">
                  <a:moveTo>
                    <a:pt x="17005" y="1"/>
                  </a:moveTo>
                  <a:lnTo>
                    <a:pt x="17005" y="1"/>
                  </a:lnTo>
                  <a:cubicBezTo>
                    <a:pt x="17004" y="1"/>
                    <a:pt x="9354" y="226"/>
                    <a:pt x="4694" y="5112"/>
                  </a:cubicBezTo>
                  <a:cubicBezTo>
                    <a:pt x="0" y="9965"/>
                    <a:pt x="65" y="17616"/>
                    <a:pt x="65" y="17616"/>
                  </a:cubicBezTo>
                  <a:cubicBezTo>
                    <a:pt x="65" y="17616"/>
                    <a:pt x="7715" y="17359"/>
                    <a:pt x="12376" y="12505"/>
                  </a:cubicBezTo>
                  <a:cubicBezTo>
                    <a:pt x="17069" y="7651"/>
                    <a:pt x="17005" y="1"/>
                    <a:pt x="170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37"/>
            <p:cNvSpPr/>
            <p:nvPr/>
          </p:nvSpPr>
          <p:spPr>
            <a:xfrm>
              <a:off x="1515675" y="3626950"/>
              <a:ext cx="126175" cy="202525"/>
            </a:xfrm>
            <a:custGeom>
              <a:rect b="b" l="l" r="r" t="t"/>
              <a:pathLst>
                <a:path extrusionOk="0" h="8101" w="5047">
                  <a:moveTo>
                    <a:pt x="2090" y="0"/>
                  </a:moveTo>
                  <a:cubicBezTo>
                    <a:pt x="1318" y="0"/>
                    <a:pt x="547" y="386"/>
                    <a:pt x="193" y="1190"/>
                  </a:cubicBezTo>
                  <a:cubicBezTo>
                    <a:pt x="65" y="1479"/>
                    <a:pt x="0" y="1800"/>
                    <a:pt x="0" y="2154"/>
                  </a:cubicBezTo>
                  <a:cubicBezTo>
                    <a:pt x="0" y="3761"/>
                    <a:pt x="1318" y="5851"/>
                    <a:pt x="2315" y="6751"/>
                  </a:cubicBezTo>
                  <a:cubicBezTo>
                    <a:pt x="2411" y="6847"/>
                    <a:pt x="4147" y="8101"/>
                    <a:pt x="4211" y="8101"/>
                  </a:cubicBezTo>
                  <a:cubicBezTo>
                    <a:pt x="4211" y="8101"/>
                    <a:pt x="5047" y="5529"/>
                    <a:pt x="5047" y="4018"/>
                  </a:cubicBezTo>
                  <a:cubicBezTo>
                    <a:pt x="5047" y="3890"/>
                    <a:pt x="5047" y="3761"/>
                    <a:pt x="5047" y="3665"/>
                  </a:cubicBezTo>
                  <a:cubicBezTo>
                    <a:pt x="4886" y="2475"/>
                    <a:pt x="4372" y="965"/>
                    <a:pt x="3279" y="322"/>
                  </a:cubicBezTo>
                  <a:cubicBezTo>
                    <a:pt x="2893" y="97"/>
                    <a:pt x="2508" y="0"/>
                    <a:pt x="20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37"/>
            <p:cNvSpPr/>
            <p:nvPr/>
          </p:nvSpPr>
          <p:spPr>
            <a:xfrm>
              <a:off x="2659200" y="4023125"/>
              <a:ext cx="458100" cy="488625"/>
            </a:xfrm>
            <a:custGeom>
              <a:rect b="b" l="l" r="r" t="t"/>
              <a:pathLst>
                <a:path extrusionOk="0" h="19545" w="18324">
                  <a:moveTo>
                    <a:pt x="1" y="1"/>
                  </a:moveTo>
                  <a:cubicBezTo>
                    <a:pt x="772" y="10930"/>
                    <a:pt x="9258" y="19544"/>
                    <a:pt x="9258" y="19544"/>
                  </a:cubicBezTo>
                  <a:cubicBezTo>
                    <a:pt x="9258" y="19544"/>
                    <a:pt x="17616" y="10898"/>
                    <a:pt x="183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37"/>
            <p:cNvSpPr/>
            <p:nvPr/>
          </p:nvSpPr>
          <p:spPr>
            <a:xfrm>
              <a:off x="1239225" y="3702475"/>
              <a:ext cx="1564650" cy="871150"/>
            </a:xfrm>
            <a:custGeom>
              <a:rect b="b" l="l" r="r" t="t"/>
              <a:pathLst>
                <a:path extrusionOk="0" h="34846" w="62586">
                  <a:moveTo>
                    <a:pt x="46739" y="21506"/>
                  </a:moveTo>
                  <a:cubicBezTo>
                    <a:pt x="47189" y="23595"/>
                    <a:pt x="48024" y="26070"/>
                    <a:pt x="49567" y="28224"/>
                  </a:cubicBezTo>
                  <a:cubicBezTo>
                    <a:pt x="48732" y="27838"/>
                    <a:pt x="47864" y="27388"/>
                    <a:pt x="46899" y="26906"/>
                  </a:cubicBezTo>
                  <a:cubicBezTo>
                    <a:pt x="46192" y="26552"/>
                    <a:pt x="45453" y="26167"/>
                    <a:pt x="44713" y="25749"/>
                  </a:cubicBezTo>
                  <a:cubicBezTo>
                    <a:pt x="44842" y="25459"/>
                    <a:pt x="45935" y="23016"/>
                    <a:pt x="45999" y="21634"/>
                  </a:cubicBezTo>
                  <a:cubicBezTo>
                    <a:pt x="46256" y="21602"/>
                    <a:pt x="46514" y="21538"/>
                    <a:pt x="46739" y="21506"/>
                  </a:cubicBezTo>
                  <a:close/>
                  <a:moveTo>
                    <a:pt x="22148" y="1"/>
                  </a:moveTo>
                  <a:cubicBezTo>
                    <a:pt x="21570" y="1"/>
                    <a:pt x="21023" y="226"/>
                    <a:pt x="20605" y="708"/>
                  </a:cubicBezTo>
                  <a:cubicBezTo>
                    <a:pt x="20187" y="1190"/>
                    <a:pt x="20027" y="1897"/>
                    <a:pt x="20027" y="2669"/>
                  </a:cubicBezTo>
                  <a:cubicBezTo>
                    <a:pt x="20027" y="4083"/>
                    <a:pt x="20605" y="5755"/>
                    <a:pt x="21152" y="6655"/>
                  </a:cubicBezTo>
                  <a:cubicBezTo>
                    <a:pt x="21216" y="6751"/>
                    <a:pt x="22148" y="7908"/>
                    <a:pt x="22502" y="8294"/>
                  </a:cubicBezTo>
                  <a:lnTo>
                    <a:pt x="22437" y="8262"/>
                  </a:lnTo>
                  <a:cubicBezTo>
                    <a:pt x="20991" y="7362"/>
                    <a:pt x="19448" y="6655"/>
                    <a:pt x="18001" y="6044"/>
                  </a:cubicBezTo>
                  <a:cubicBezTo>
                    <a:pt x="16523" y="5466"/>
                    <a:pt x="15076" y="5015"/>
                    <a:pt x="13758" y="4662"/>
                  </a:cubicBezTo>
                  <a:cubicBezTo>
                    <a:pt x="12441" y="4276"/>
                    <a:pt x="11187" y="4019"/>
                    <a:pt x="10094" y="3794"/>
                  </a:cubicBezTo>
                  <a:cubicBezTo>
                    <a:pt x="9483" y="3698"/>
                    <a:pt x="8937" y="3601"/>
                    <a:pt x="8422" y="3505"/>
                  </a:cubicBezTo>
                  <a:lnTo>
                    <a:pt x="8455" y="3505"/>
                  </a:lnTo>
                  <a:cubicBezTo>
                    <a:pt x="8455" y="3440"/>
                    <a:pt x="6655" y="2283"/>
                    <a:pt x="6526" y="2219"/>
                  </a:cubicBezTo>
                  <a:cubicBezTo>
                    <a:pt x="5690" y="1801"/>
                    <a:pt x="4340" y="1447"/>
                    <a:pt x="3054" y="1447"/>
                  </a:cubicBezTo>
                  <a:cubicBezTo>
                    <a:pt x="2058" y="1447"/>
                    <a:pt x="1126" y="1672"/>
                    <a:pt x="547" y="2251"/>
                  </a:cubicBezTo>
                  <a:cubicBezTo>
                    <a:pt x="161" y="2637"/>
                    <a:pt x="1" y="3151"/>
                    <a:pt x="1" y="3665"/>
                  </a:cubicBezTo>
                  <a:cubicBezTo>
                    <a:pt x="1" y="4308"/>
                    <a:pt x="290" y="4983"/>
                    <a:pt x="869" y="5433"/>
                  </a:cubicBezTo>
                  <a:cubicBezTo>
                    <a:pt x="1447" y="5916"/>
                    <a:pt x="2251" y="6076"/>
                    <a:pt x="3054" y="6076"/>
                  </a:cubicBezTo>
                  <a:cubicBezTo>
                    <a:pt x="3601" y="6076"/>
                    <a:pt x="4147" y="5980"/>
                    <a:pt x="4629" y="5883"/>
                  </a:cubicBezTo>
                  <a:cubicBezTo>
                    <a:pt x="5819" y="5562"/>
                    <a:pt x="7844" y="3987"/>
                    <a:pt x="8358" y="3569"/>
                  </a:cubicBezTo>
                  <a:cubicBezTo>
                    <a:pt x="8872" y="3665"/>
                    <a:pt x="9451" y="3794"/>
                    <a:pt x="10062" y="3923"/>
                  </a:cubicBezTo>
                  <a:cubicBezTo>
                    <a:pt x="11155" y="4148"/>
                    <a:pt x="12376" y="4437"/>
                    <a:pt x="13694" y="4855"/>
                  </a:cubicBezTo>
                  <a:cubicBezTo>
                    <a:pt x="14048" y="4951"/>
                    <a:pt x="14433" y="5080"/>
                    <a:pt x="14787" y="5208"/>
                  </a:cubicBezTo>
                  <a:cubicBezTo>
                    <a:pt x="14144" y="5112"/>
                    <a:pt x="13244" y="5048"/>
                    <a:pt x="13148" y="5048"/>
                  </a:cubicBezTo>
                  <a:cubicBezTo>
                    <a:pt x="11540" y="5080"/>
                    <a:pt x="8422" y="6076"/>
                    <a:pt x="7876" y="7812"/>
                  </a:cubicBezTo>
                  <a:cubicBezTo>
                    <a:pt x="7812" y="8005"/>
                    <a:pt x="7780" y="8230"/>
                    <a:pt x="7780" y="8423"/>
                  </a:cubicBezTo>
                  <a:cubicBezTo>
                    <a:pt x="7780" y="9419"/>
                    <a:pt x="8583" y="10319"/>
                    <a:pt x="9612" y="10512"/>
                  </a:cubicBezTo>
                  <a:cubicBezTo>
                    <a:pt x="9773" y="10544"/>
                    <a:pt x="9933" y="10544"/>
                    <a:pt x="10094" y="10544"/>
                  </a:cubicBezTo>
                  <a:cubicBezTo>
                    <a:pt x="11219" y="10544"/>
                    <a:pt x="12376" y="9869"/>
                    <a:pt x="13148" y="9162"/>
                  </a:cubicBezTo>
                  <a:cubicBezTo>
                    <a:pt x="14080" y="8326"/>
                    <a:pt x="15173" y="5916"/>
                    <a:pt x="15430" y="5401"/>
                  </a:cubicBezTo>
                  <a:cubicBezTo>
                    <a:pt x="16234" y="5658"/>
                    <a:pt x="17037" y="5980"/>
                    <a:pt x="17873" y="6333"/>
                  </a:cubicBezTo>
                  <a:cubicBezTo>
                    <a:pt x="19319" y="6944"/>
                    <a:pt x="20798" y="7683"/>
                    <a:pt x="22245" y="8616"/>
                  </a:cubicBezTo>
                  <a:cubicBezTo>
                    <a:pt x="22309" y="8680"/>
                    <a:pt x="22373" y="8744"/>
                    <a:pt x="22470" y="8776"/>
                  </a:cubicBezTo>
                  <a:cubicBezTo>
                    <a:pt x="22148" y="8680"/>
                    <a:pt x="20380" y="8326"/>
                    <a:pt x="20252" y="8294"/>
                  </a:cubicBezTo>
                  <a:lnTo>
                    <a:pt x="19769" y="8294"/>
                  </a:lnTo>
                  <a:cubicBezTo>
                    <a:pt x="18066" y="8294"/>
                    <a:pt x="15366" y="8969"/>
                    <a:pt x="14723" y="10480"/>
                  </a:cubicBezTo>
                  <a:cubicBezTo>
                    <a:pt x="14594" y="10769"/>
                    <a:pt x="14530" y="11027"/>
                    <a:pt x="14530" y="11284"/>
                  </a:cubicBezTo>
                  <a:cubicBezTo>
                    <a:pt x="14530" y="12216"/>
                    <a:pt x="15205" y="13052"/>
                    <a:pt x="16137" y="13341"/>
                  </a:cubicBezTo>
                  <a:cubicBezTo>
                    <a:pt x="16394" y="13437"/>
                    <a:pt x="16651" y="13469"/>
                    <a:pt x="16941" y="13469"/>
                  </a:cubicBezTo>
                  <a:cubicBezTo>
                    <a:pt x="17937" y="13469"/>
                    <a:pt x="19030" y="12955"/>
                    <a:pt x="19802" y="12409"/>
                  </a:cubicBezTo>
                  <a:cubicBezTo>
                    <a:pt x="20927" y="11605"/>
                    <a:pt x="22470" y="8937"/>
                    <a:pt x="22534" y="8809"/>
                  </a:cubicBezTo>
                  <a:cubicBezTo>
                    <a:pt x="23852" y="9709"/>
                    <a:pt x="25138" y="10737"/>
                    <a:pt x="26391" y="11862"/>
                  </a:cubicBezTo>
                  <a:cubicBezTo>
                    <a:pt x="27291" y="12666"/>
                    <a:pt x="28191" y="13502"/>
                    <a:pt x="29059" y="14370"/>
                  </a:cubicBezTo>
                  <a:cubicBezTo>
                    <a:pt x="28641" y="14273"/>
                    <a:pt x="27002" y="13920"/>
                    <a:pt x="26873" y="13920"/>
                  </a:cubicBezTo>
                  <a:cubicBezTo>
                    <a:pt x="26713" y="13887"/>
                    <a:pt x="26552" y="13887"/>
                    <a:pt x="26391" y="13887"/>
                  </a:cubicBezTo>
                  <a:cubicBezTo>
                    <a:pt x="24688" y="13887"/>
                    <a:pt x="21987" y="14562"/>
                    <a:pt x="21345" y="16105"/>
                  </a:cubicBezTo>
                  <a:cubicBezTo>
                    <a:pt x="21216" y="16363"/>
                    <a:pt x="21184" y="16620"/>
                    <a:pt x="21184" y="16877"/>
                  </a:cubicBezTo>
                  <a:cubicBezTo>
                    <a:pt x="21184" y="17809"/>
                    <a:pt x="21827" y="18677"/>
                    <a:pt x="22759" y="18966"/>
                  </a:cubicBezTo>
                  <a:cubicBezTo>
                    <a:pt x="23016" y="19030"/>
                    <a:pt x="23305" y="19063"/>
                    <a:pt x="23562" y="19063"/>
                  </a:cubicBezTo>
                  <a:cubicBezTo>
                    <a:pt x="24591" y="19063"/>
                    <a:pt x="25652" y="18580"/>
                    <a:pt x="26423" y="18002"/>
                  </a:cubicBezTo>
                  <a:cubicBezTo>
                    <a:pt x="27548" y="17230"/>
                    <a:pt x="29027" y="14659"/>
                    <a:pt x="29123" y="14434"/>
                  </a:cubicBezTo>
                  <a:cubicBezTo>
                    <a:pt x="29541" y="14852"/>
                    <a:pt x="29927" y="15237"/>
                    <a:pt x="30345" y="15623"/>
                  </a:cubicBezTo>
                  <a:cubicBezTo>
                    <a:pt x="31631" y="16909"/>
                    <a:pt x="32916" y="18227"/>
                    <a:pt x="34267" y="19481"/>
                  </a:cubicBezTo>
                  <a:cubicBezTo>
                    <a:pt x="34717" y="19898"/>
                    <a:pt x="35167" y="20316"/>
                    <a:pt x="35649" y="20734"/>
                  </a:cubicBezTo>
                  <a:cubicBezTo>
                    <a:pt x="35006" y="20573"/>
                    <a:pt x="33881" y="20348"/>
                    <a:pt x="33752" y="20316"/>
                  </a:cubicBezTo>
                  <a:lnTo>
                    <a:pt x="33302" y="20316"/>
                  </a:lnTo>
                  <a:cubicBezTo>
                    <a:pt x="31599" y="20316"/>
                    <a:pt x="28866" y="20991"/>
                    <a:pt x="28223" y="22502"/>
                  </a:cubicBezTo>
                  <a:cubicBezTo>
                    <a:pt x="28127" y="22759"/>
                    <a:pt x="28063" y="23049"/>
                    <a:pt x="28063" y="23306"/>
                  </a:cubicBezTo>
                  <a:cubicBezTo>
                    <a:pt x="28063" y="24238"/>
                    <a:pt x="28706" y="25074"/>
                    <a:pt x="29670" y="25363"/>
                  </a:cubicBezTo>
                  <a:cubicBezTo>
                    <a:pt x="29927" y="25459"/>
                    <a:pt x="30184" y="25492"/>
                    <a:pt x="30441" y="25492"/>
                  </a:cubicBezTo>
                  <a:cubicBezTo>
                    <a:pt x="31470" y="25492"/>
                    <a:pt x="32531" y="24977"/>
                    <a:pt x="33302" y="24431"/>
                  </a:cubicBezTo>
                  <a:cubicBezTo>
                    <a:pt x="34299" y="23724"/>
                    <a:pt x="35584" y="21602"/>
                    <a:pt x="35938" y="20991"/>
                  </a:cubicBezTo>
                  <a:cubicBezTo>
                    <a:pt x="36742" y="21666"/>
                    <a:pt x="37513" y="22341"/>
                    <a:pt x="38317" y="22952"/>
                  </a:cubicBezTo>
                  <a:cubicBezTo>
                    <a:pt x="38670" y="23209"/>
                    <a:pt x="39024" y="23466"/>
                    <a:pt x="39377" y="23691"/>
                  </a:cubicBezTo>
                  <a:cubicBezTo>
                    <a:pt x="39731" y="23949"/>
                    <a:pt x="40085" y="24174"/>
                    <a:pt x="40406" y="24399"/>
                  </a:cubicBezTo>
                  <a:cubicBezTo>
                    <a:pt x="41145" y="24849"/>
                    <a:pt x="41820" y="25267"/>
                    <a:pt x="42528" y="25684"/>
                  </a:cubicBezTo>
                  <a:cubicBezTo>
                    <a:pt x="42849" y="25877"/>
                    <a:pt x="43203" y="26070"/>
                    <a:pt x="43524" y="26263"/>
                  </a:cubicBezTo>
                  <a:cubicBezTo>
                    <a:pt x="42913" y="26038"/>
                    <a:pt x="41949" y="25652"/>
                    <a:pt x="41853" y="25652"/>
                  </a:cubicBezTo>
                  <a:cubicBezTo>
                    <a:pt x="41403" y="25524"/>
                    <a:pt x="40792" y="25459"/>
                    <a:pt x="40149" y="25459"/>
                  </a:cubicBezTo>
                  <a:cubicBezTo>
                    <a:pt x="38574" y="25459"/>
                    <a:pt x="36710" y="25845"/>
                    <a:pt x="36034" y="26970"/>
                  </a:cubicBezTo>
                  <a:cubicBezTo>
                    <a:pt x="35842" y="27292"/>
                    <a:pt x="35745" y="27645"/>
                    <a:pt x="35745" y="28031"/>
                  </a:cubicBezTo>
                  <a:cubicBezTo>
                    <a:pt x="35745" y="28835"/>
                    <a:pt x="36227" y="29606"/>
                    <a:pt x="37031" y="29992"/>
                  </a:cubicBezTo>
                  <a:cubicBezTo>
                    <a:pt x="37417" y="30185"/>
                    <a:pt x="37867" y="30281"/>
                    <a:pt x="38317" y="30281"/>
                  </a:cubicBezTo>
                  <a:cubicBezTo>
                    <a:pt x="39152" y="30281"/>
                    <a:pt x="40085" y="29992"/>
                    <a:pt x="40792" y="29606"/>
                  </a:cubicBezTo>
                  <a:cubicBezTo>
                    <a:pt x="41981" y="29027"/>
                    <a:pt x="43781" y="26809"/>
                    <a:pt x="43974" y="26520"/>
                  </a:cubicBezTo>
                  <a:cubicBezTo>
                    <a:pt x="44810" y="27002"/>
                    <a:pt x="45646" y="27452"/>
                    <a:pt x="46417" y="27870"/>
                  </a:cubicBezTo>
                  <a:cubicBezTo>
                    <a:pt x="48474" y="28963"/>
                    <a:pt x="50274" y="29863"/>
                    <a:pt x="51657" y="30506"/>
                  </a:cubicBezTo>
                  <a:cubicBezTo>
                    <a:pt x="56189" y="34428"/>
                    <a:pt x="62554" y="34846"/>
                    <a:pt x="62554" y="34846"/>
                  </a:cubicBezTo>
                  <a:cubicBezTo>
                    <a:pt x="62554" y="34846"/>
                    <a:pt x="62586" y="34717"/>
                    <a:pt x="62586" y="34492"/>
                  </a:cubicBezTo>
                  <a:cubicBezTo>
                    <a:pt x="62586" y="32917"/>
                    <a:pt x="62329" y="26552"/>
                    <a:pt x="58407" y="22181"/>
                  </a:cubicBezTo>
                  <a:cubicBezTo>
                    <a:pt x="56768" y="20348"/>
                    <a:pt x="54743" y="19127"/>
                    <a:pt x="52782" y="18323"/>
                  </a:cubicBezTo>
                  <a:cubicBezTo>
                    <a:pt x="52910" y="18163"/>
                    <a:pt x="53039" y="18034"/>
                    <a:pt x="53135" y="17905"/>
                  </a:cubicBezTo>
                  <a:cubicBezTo>
                    <a:pt x="53617" y="17134"/>
                    <a:pt x="54067" y="16073"/>
                    <a:pt x="54067" y="15109"/>
                  </a:cubicBezTo>
                  <a:cubicBezTo>
                    <a:pt x="54067" y="14787"/>
                    <a:pt x="54035" y="14498"/>
                    <a:pt x="53939" y="14209"/>
                  </a:cubicBezTo>
                  <a:cubicBezTo>
                    <a:pt x="53714" y="13566"/>
                    <a:pt x="53232" y="13084"/>
                    <a:pt x="52653" y="12827"/>
                  </a:cubicBezTo>
                  <a:lnTo>
                    <a:pt x="51110" y="12827"/>
                  </a:lnTo>
                  <a:cubicBezTo>
                    <a:pt x="51078" y="12859"/>
                    <a:pt x="51046" y="12859"/>
                    <a:pt x="51014" y="12891"/>
                  </a:cubicBezTo>
                  <a:cubicBezTo>
                    <a:pt x="49760" y="13469"/>
                    <a:pt x="49149" y="15462"/>
                    <a:pt x="49021" y="17102"/>
                  </a:cubicBezTo>
                  <a:cubicBezTo>
                    <a:pt x="48539" y="16973"/>
                    <a:pt x="48089" y="16909"/>
                    <a:pt x="47703" y="16845"/>
                  </a:cubicBezTo>
                  <a:cubicBezTo>
                    <a:pt x="47542" y="16459"/>
                    <a:pt x="47381" y="16105"/>
                    <a:pt x="47189" y="15720"/>
                  </a:cubicBezTo>
                  <a:cubicBezTo>
                    <a:pt x="47028" y="15334"/>
                    <a:pt x="46899" y="14948"/>
                    <a:pt x="46739" y="14530"/>
                  </a:cubicBezTo>
                  <a:cubicBezTo>
                    <a:pt x="46514" y="13984"/>
                    <a:pt x="46353" y="13405"/>
                    <a:pt x="46160" y="12827"/>
                  </a:cubicBezTo>
                  <a:lnTo>
                    <a:pt x="45260" y="12827"/>
                  </a:lnTo>
                  <a:cubicBezTo>
                    <a:pt x="45485" y="13534"/>
                    <a:pt x="45678" y="14209"/>
                    <a:pt x="45935" y="14852"/>
                  </a:cubicBezTo>
                  <a:cubicBezTo>
                    <a:pt x="46064" y="15270"/>
                    <a:pt x="46192" y="15687"/>
                    <a:pt x="46385" y="16073"/>
                  </a:cubicBezTo>
                  <a:cubicBezTo>
                    <a:pt x="46449" y="16266"/>
                    <a:pt x="46546" y="16491"/>
                    <a:pt x="46642" y="16684"/>
                  </a:cubicBezTo>
                  <a:cubicBezTo>
                    <a:pt x="46417" y="16652"/>
                    <a:pt x="46289" y="16652"/>
                    <a:pt x="46289" y="16652"/>
                  </a:cubicBezTo>
                  <a:cubicBezTo>
                    <a:pt x="46289" y="16652"/>
                    <a:pt x="46289" y="16780"/>
                    <a:pt x="46289" y="17005"/>
                  </a:cubicBezTo>
                  <a:cubicBezTo>
                    <a:pt x="46289" y="17263"/>
                    <a:pt x="46289" y="17648"/>
                    <a:pt x="46321" y="18130"/>
                  </a:cubicBezTo>
                  <a:cubicBezTo>
                    <a:pt x="45292" y="17391"/>
                    <a:pt x="43910" y="16748"/>
                    <a:pt x="42753" y="16748"/>
                  </a:cubicBezTo>
                  <a:cubicBezTo>
                    <a:pt x="42399" y="16748"/>
                    <a:pt x="42078" y="16813"/>
                    <a:pt x="41788" y="16941"/>
                  </a:cubicBezTo>
                  <a:cubicBezTo>
                    <a:pt x="41017" y="17295"/>
                    <a:pt x="40599" y="18066"/>
                    <a:pt x="40599" y="18838"/>
                  </a:cubicBezTo>
                  <a:cubicBezTo>
                    <a:pt x="40599" y="19256"/>
                    <a:pt x="40728" y="19641"/>
                    <a:pt x="40920" y="20027"/>
                  </a:cubicBezTo>
                  <a:cubicBezTo>
                    <a:pt x="41017" y="20156"/>
                    <a:pt x="41113" y="20284"/>
                    <a:pt x="41210" y="20413"/>
                  </a:cubicBezTo>
                  <a:cubicBezTo>
                    <a:pt x="41403" y="21859"/>
                    <a:pt x="42238" y="23434"/>
                    <a:pt x="42946" y="24238"/>
                  </a:cubicBezTo>
                  <a:cubicBezTo>
                    <a:pt x="43010" y="24334"/>
                    <a:pt x="43910" y="25170"/>
                    <a:pt x="44392" y="25588"/>
                  </a:cubicBezTo>
                  <a:cubicBezTo>
                    <a:pt x="43942" y="25331"/>
                    <a:pt x="43492" y="25106"/>
                    <a:pt x="43010" y="24817"/>
                  </a:cubicBezTo>
                  <a:cubicBezTo>
                    <a:pt x="42335" y="24463"/>
                    <a:pt x="41628" y="24013"/>
                    <a:pt x="40920" y="23627"/>
                  </a:cubicBezTo>
                  <a:cubicBezTo>
                    <a:pt x="40567" y="23402"/>
                    <a:pt x="40213" y="23177"/>
                    <a:pt x="39860" y="22952"/>
                  </a:cubicBezTo>
                  <a:cubicBezTo>
                    <a:pt x="39506" y="22727"/>
                    <a:pt x="39185" y="22470"/>
                    <a:pt x="38831" y="22245"/>
                  </a:cubicBezTo>
                  <a:cubicBezTo>
                    <a:pt x="38317" y="21859"/>
                    <a:pt x="37835" y="21473"/>
                    <a:pt x="37320" y="21056"/>
                  </a:cubicBezTo>
                  <a:cubicBezTo>
                    <a:pt x="37738" y="20413"/>
                    <a:pt x="38960" y="18420"/>
                    <a:pt x="39152" y="17263"/>
                  </a:cubicBezTo>
                  <a:cubicBezTo>
                    <a:pt x="39185" y="16941"/>
                    <a:pt x="39217" y="16588"/>
                    <a:pt x="39217" y="16234"/>
                  </a:cubicBezTo>
                  <a:cubicBezTo>
                    <a:pt x="39217" y="15270"/>
                    <a:pt x="38992" y="14241"/>
                    <a:pt x="38349" y="13566"/>
                  </a:cubicBezTo>
                  <a:cubicBezTo>
                    <a:pt x="37899" y="13084"/>
                    <a:pt x="37288" y="12859"/>
                    <a:pt x="36677" y="12859"/>
                  </a:cubicBezTo>
                  <a:cubicBezTo>
                    <a:pt x="36131" y="12859"/>
                    <a:pt x="35552" y="13084"/>
                    <a:pt x="35134" y="13566"/>
                  </a:cubicBezTo>
                  <a:cubicBezTo>
                    <a:pt x="34717" y="14048"/>
                    <a:pt x="34556" y="14755"/>
                    <a:pt x="34556" y="15527"/>
                  </a:cubicBezTo>
                  <a:cubicBezTo>
                    <a:pt x="34556" y="16941"/>
                    <a:pt x="35134" y="18613"/>
                    <a:pt x="35681" y="19513"/>
                  </a:cubicBezTo>
                  <a:cubicBezTo>
                    <a:pt x="35713" y="19545"/>
                    <a:pt x="35938" y="19834"/>
                    <a:pt x="36195" y="20123"/>
                  </a:cubicBezTo>
                  <a:cubicBezTo>
                    <a:pt x="35713" y="19738"/>
                    <a:pt x="35231" y="19320"/>
                    <a:pt x="34781" y="18902"/>
                  </a:cubicBezTo>
                  <a:cubicBezTo>
                    <a:pt x="33431" y="17713"/>
                    <a:pt x="32113" y="16427"/>
                    <a:pt x="30795" y="15173"/>
                  </a:cubicBezTo>
                  <a:cubicBezTo>
                    <a:pt x="30506" y="14916"/>
                    <a:pt x="30216" y="14659"/>
                    <a:pt x="29959" y="14370"/>
                  </a:cubicBezTo>
                  <a:cubicBezTo>
                    <a:pt x="30313" y="13823"/>
                    <a:pt x="31631" y="11669"/>
                    <a:pt x="31824" y="10448"/>
                  </a:cubicBezTo>
                  <a:cubicBezTo>
                    <a:pt x="31888" y="10159"/>
                    <a:pt x="31888" y="9805"/>
                    <a:pt x="31888" y="9451"/>
                  </a:cubicBezTo>
                  <a:cubicBezTo>
                    <a:pt x="31920" y="8487"/>
                    <a:pt x="31663" y="7458"/>
                    <a:pt x="31020" y="6751"/>
                  </a:cubicBezTo>
                  <a:cubicBezTo>
                    <a:pt x="30570" y="6301"/>
                    <a:pt x="29959" y="6076"/>
                    <a:pt x="29381" y="6076"/>
                  </a:cubicBezTo>
                  <a:cubicBezTo>
                    <a:pt x="28802" y="6076"/>
                    <a:pt x="28223" y="6301"/>
                    <a:pt x="27806" y="6783"/>
                  </a:cubicBezTo>
                  <a:cubicBezTo>
                    <a:pt x="27420" y="7266"/>
                    <a:pt x="27259" y="7973"/>
                    <a:pt x="27259" y="8744"/>
                  </a:cubicBezTo>
                  <a:cubicBezTo>
                    <a:pt x="27259" y="10159"/>
                    <a:pt x="27806" y="11830"/>
                    <a:pt x="28384" y="12698"/>
                  </a:cubicBezTo>
                  <a:cubicBezTo>
                    <a:pt x="28416" y="12762"/>
                    <a:pt x="28673" y="13084"/>
                    <a:pt x="28963" y="13437"/>
                  </a:cubicBezTo>
                  <a:cubicBezTo>
                    <a:pt x="28223" y="12762"/>
                    <a:pt x="27484" y="12087"/>
                    <a:pt x="26713" y="11477"/>
                  </a:cubicBezTo>
                  <a:cubicBezTo>
                    <a:pt x="25395" y="10351"/>
                    <a:pt x="24045" y="9323"/>
                    <a:pt x="22662" y="8423"/>
                  </a:cubicBezTo>
                  <a:cubicBezTo>
                    <a:pt x="22791" y="8230"/>
                    <a:pt x="24398" y="5755"/>
                    <a:pt x="24623" y="4373"/>
                  </a:cubicBezTo>
                  <a:cubicBezTo>
                    <a:pt x="24655" y="4083"/>
                    <a:pt x="24688" y="3730"/>
                    <a:pt x="24688" y="3408"/>
                  </a:cubicBezTo>
                  <a:cubicBezTo>
                    <a:pt x="24688" y="2412"/>
                    <a:pt x="24463" y="1383"/>
                    <a:pt x="23787" y="708"/>
                  </a:cubicBezTo>
                  <a:cubicBezTo>
                    <a:pt x="23337" y="226"/>
                    <a:pt x="22759" y="1"/>
                    <a:pt x="221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37"/>
            <p:cNvSpPr/>
            <p:nvPr/>
          </p:nvSpPr>
          <p:spPr>
            <a:xfrm>
              <a:off x="2159350" y="3969275"/>
              <a:ext cx="152725" cy="66725"/>
            </a:xfrm>
            <a:custGeom>
              <a:rect b="b" l="l" r="r" t="t"/>
              <a:pathLst>
                <a:path extrusionOk="0" h="2669" w="6109">
                  <a:moveTo>
                    <a:pt x="1" y="1"/>
                  </a:moveTo>
                  <a:lnTo>
                    <a:pt x="1" y="1"/>
                  </a:lnTo>
                  <a:cubicBezTo>
                    <a:pt x="33" y="515"/>
                    <a:pt x="194" y="1030"/>
                    <a:pt x="547" y="1415"/>
                  </a:cubicBezTo>
                  <a:cubicBezTo>
                    <a:pt x="1287" y="2347"/>
                    <a:pt x="2701" y="2669"/>
                    <a:pt x="3890" y="2669"/>
                  </a:cubicBezTo>
                  <a:lnTo>
                    <a:pt x="4115" y="2669"/>
                  </a:lnTo>
                  <a:cubicBezTo>
                    <a:pt x="4662" y="2637"/>
                    <a:pt x="5401" y="2412"/>
                    <a:pt x="6108" y="2155"/>
                  </a:cubicBezTo>
                  <a:lnTo>
                    <a:pt x="4276" y="2155"/>
                  </a:lnTo>
                  <a:cubicBezTo>
                    <a:pt x="2508" y="2155"/>
                    <a:pt x="965" y="1319"/>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37"/>
            <p:cNvSpPr/>
            <p:nvPr/>
          </p:nvSpPr>
          <p:spPr>
            <a:xfrm>
              <a:off x="2104725" y="3692850"/>
              <a:ext cx="29750" cy="98050"/>
            </a:xfrm>
            <a:custGeom>
              <a:rect b="b" l="l" r="r" t="t"/>
              <a:pathLst>
                <a:path extrusionOk="0" h="3922" w="1190">
                  <a:moveTo>
                    <a:pt x="1189" y="0"/>
                  </a:moveTo>
                  <a:cubicBezTo>
                    <a:pt x="1093" y="32"/>
                    <a:pt x="997" y="97"/>
                    <a:pt x="900" y="161"/>
                  </a:cubicBezTo>
                  <a:cubicBezTo>
                    <a:pt x="289" y="547"/>
                    <a:pt x="0" y="1222"/>
                    <a:pt x="0" y="1865"/>
                  </a:cubicBezTo>
                  <a:cubicBezTo>
                    <a:pt x="0" y="2379"/>
                    <a:pt x="161" y="2893"/>
                    <a:pt x="514" y="3343"/>
                  </a:cubicBezTo>
                  <a:cubicBezTo>
                    <a:pt x="707" y="3568"/>
                    <a:pt x="932" y="3761"/>
                    <a:pt x="1189" y="3922"/>
                  </a:cubicBezTo>
                  <a:lnTo>
                    <a:pt x="11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37"/>
            <p:cNvSpPr/>
            <p:nvPr/>
          </p:nvSpPr>
          <p:spPr>
            <a:xfrm>
              <a:off x="2091050" y="3538550"/>
              <a:ext cx="43425" cy="60300"/>
            </a:xfrm>
            <a:custGeom>
              <a:rect b="b" l="l" r="r" t="t"/>
              <a:pathLst>
                <a:path extrusionOk="0" h="2412" w="1737">
                  <a:moveTo>
                    <a:pt x="1736" y="0"/>
                  </a:moveTo>
                  <a:cubicBezTo>
                    <a:pt x="1094" y="772"/>
                    <a:pt x="483" y="1479"/>
                    <a:pt x="1" y="2090"/>
                  </a:cubicBezTo>
                  <a:cubicBezTo>
                    <a:pt x="547" y="2283"/>
                    <a:pt x="1158" y="2379"/>
                    <a:pt x="1736" y="2411"/>
                  </a:cubicBezTo>
                  <a:lnTo>
                    <a:pt x="1736" y="1576"/>
                  </a:lnTo>
                  <a:lnTo>
                    <a:pt x="17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37"/>
            <p:cNvSpPr/>
            <p:nvPr/>
          </p:nvSpPr>
          <p:spPr>
            <a:xfrm>
              <a:off x="1844350" y="3120675"/>
              <a:ext cx="110925" cy="121375"/>
            </a:xfrm>
            <a:custGeom>
              <a:rect b="b" l="l" r="r" t="t"/>
              <a:pathLst>
                <a:path extrusionOk="0" h="4855" w="4437">
                  <a:moveTo>
                    <a:pt x="2058" y="0"/>
                  </a:moveTo>
                  <a:cubicBezTo>
                    <a:pt x="1897" y="0"/>
                    <a:pt x="1768" y="0"/>
                    <a:pt x="1640" y="32"/>
                  </a:cubicBezTo>
                  <a:cubicBezTo>
                    <a:pt x="611" y="257"/>
                    <a:pt x="0" y="1158"/>
                    <a:pt x="0" y="2122"/>
                  </a:cubicBezTo>
                  <a:cubicBezTo>
                    <a:pt x="0" y="2379"/>
                    <a:pt x="32" y="2604"/>
                    <a:pt x="129" y="2861"/>
                  </a:cubicBezTo>
                  <a:cubicBezTo>
                    <a:pt x="418" y="3729"/>
                    <a:pt x="1158" y="4372"/>
                    <a:pt x="1993" y="4854"/>
                  </a:cubicBezTo>
                  <a:cubicBezTo>
                    <a:pt x="2958" y="3311"/>
                    <a:pt x="3826" y="1961"/>
                    <a:pt x="4436" y="965"/>
                  </a:cubicBezTo>
                  <a:cubicBezTo>
                    <a:pt x="3665" y="386"/>
                    <a:pt x="2829" y="0"/>
                    <a:pt x="20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37"/>
            <p:cNvSpPr/>
            <p:nvPr/>
          </p:nvSpPr>
          <p:spPr>
            <a:xfrm>
              <a:off x="2971000" y="4123575"/>
              <a:ext cx="423525" cy="440400"/>
            </a:xfrm>
            <a:custGeom>
              <a:rect b="b" l="l" r="r" t="t"/>
              <a:pathLst>
                <a:path extrusionOk="0" h="17616" w="16941">
                  <a:moveTo>
                    <a:pt x="16941" y="1"/>
                  </a:moveTo>
                  <a:cubicBezTo>
                    <a:pt x="16941" y="1"/>
                    <a:pt x="9290" y="226"/>
                    <a:pt x="4630" y="5112"/>
                  </a:cubicBezTo>
                  <a:cubicBezTo>
                    <a:pt x="65" y="9837"/>
                    <a:pt x="1" y="17230"/>
                    <a:pt x="1" y="17584"/>
                  </a:cubicBezTo>
                  <a:lnTo>
                    <a:pt x="1" y="17616"/>
                  </a:lnTo>
                  <a:cubicBezTo>
                    <a:pt x="1" y="17616"/>
                    <a:pt x="7651" y="17359"/>
                    <a:pt x="12312" y="12505"/>
                  </a:cubicBezTo>
                  <a:cubicBezTo>
                    <a:pt x="16877" y="7780"/>
                    <a:pt x="16941" y="354"/>
                    <a:pt x="16941" y="33"/>
                  </a:cubicBezTo>
                  <a:lnTo>
                    <a:pt x="1694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37"/>
            <p:cNvSpPr/>
            <p:nvPr/>
          </p:nvSpPr>
          <p:spPr>
            <a:xfrm>
              <a:off x="2693750" y="3458200"/>
              <a:ext cx="388975" cy="1053550"/>
            </a:xfrm>
            <a:custGeom>
              <a:rect b="b" l="l" r="r" t="t"/>
              <a:pathLst>
                <a:path extrusionOk="0" h="42142" w="15559">
                  <a:moveTo>
                    <a:pt x="7458" y="0"/>
                  </a:moveTo>
                  <a:lnTo>
                    <a:pt x="7523" y="14465"/>
                  </a:lnTo>
                  <a:lnTo>
                    <a:pt x="2733" y="10318"/>
                  </a:lnTo>
                  <a:lnTo>
                    <a:pt x="2412" y="10672"/>
                  </a:lnTo>
                  <a:lnTo>
                    <a:pt x="7523" y="15108"/>
                  </a:lnTo>
                  <a:lnTo>
                    <a:pt x="7555" y="25426"/>
                  </a:lnTo>
                  <a:lnTo>
                    <a:pt x="322" y="19030"/>
                  </a:lnTo>
                  <a:lnTo>
                    <a:pt x="1" y="19383"/>
                  </a:lnTo>
                  <a:lnTo>
                    <a:pt x="7555" y="26069"/>
                  </a:lnTo>
                  <a:lnTo>
                    <a:pt x="7587" y="35455"/>
                  </a:lnTo>
                  <a:lnTo>
                    <a:pt x="2155" y="31212"/>
                  </a:lnTo>
                  <a:lnTo>
                    <a:pt x="1865" y="31566"/>
                  </a:lnTo>
                  <a:lnTo>
                    <a:pt x="7619" y="36098"/>
                  </a:lnTo>
                  <a:lnTo>
                    <a:pt x="7619" y="42141"/>
                  </a:lnTo>
                  <a:lnTo>
                    <a:pt x="8101" y="42141"/>
                  </a:lnTo>
                  <a:lnTo>
                    <a:pt x="8069" y="31534"/>
                  </a:lnTo>
                  <a:lnTo>
                    <a:pt x="15559" y="24783"/>
                  </a:lnTo>
                  <a:lnTo>
                    <a:pt x="15237" y="24430"/>
                  </a:lnTo>
                  <a:lnTo>
                    <a:pt x="8069" y="30891"/>
                  </a:lnTo>
                  <a:lnTo>
                    <a:pt x="8037" y="22051"/>
                  </a:lnTo>
                  <a:lnTo>
                    <a:pt x="8069" y="22083"/>
                  </a:lnTo>
                  <a:lnTo>
                    <a:pt x="14402" y="12794"/>
                  </a:lnTo>
                  <a:lnTo>
                    <a:pt x="14016" y="12536"/>
                  </a:lnTo>
                  <a:lnTo>
                    <a:pt x="8037" y="21280"/>
                  </a:lnTo>
                  <a:lnTo>
                    <a:pt x="79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37"/>
            <p:cNvSpPr/>
            <p:nvPr/>
          </p:nvSpPr>
          <p:spPr>
            <a:xfrm>
              <a:off x="2391600" y="4114750"/>
              <a:ext cx="416300" cy="462900"/>
            </a:xfrm>
            <a:custGeom>
              <a:rect b="b" l="l" r="r" t="t"/>
              <a:pathLst>
                <a:path extrusionOk="0" h="18516" w="16652">
                  <a:moveTo>
                    <a:pt x="354" y="0"/>
                  </a:moveTo>
                  <a:lnTo>
                    <a:pt x="1" y="322"/>
                  </a:lnTo>
                  <a:lnTo>
                    <a:pt x="5433" y="6397"/>
                  </a:lnTo>
                  <a:lnTo>
                    <a:pt x="1994" y="6429"/>
                  </a:lnTo>
                  <a:lnTo>
                    <a:pt x="1994" y="6911"/>
                  </a:lnTo>
                  <a:lnTo>
                    <a:pt x="5851" y="6879"/>
                  </a:lnTo>
                  <a:lnTo>
                    <a:pt x="9676" y="11122"/>
                  </a:lnTo>
                  <a:lnTo>
                    <a:pt x="4308" y="11122"/>
                  </a:lnTo>
                  <a:lnTo>
                    <a:pt x="4308" y="11604"/>
                  </a:lnTo>
                  <a:lnTo>
                    <a:pt x="10094" y="11604"/>
                  </a:lnTo>
                  <a:lnTo>
                    <a:pt x="13566" y="15494"/>
                  </a:lnTo>
                  <a:lnTo>
                    <a:pt x="9773" y="15719"/>
                  </a:lnTo>
                  <a:lnTo>
                    <a:pt x="9805" y="16201"/>
                  </a:lnTo>
                  <a:lnTo>
                    <a:pt x="13983" y="15944"/>
                  </a:lnTo>
                  <a:lnTo>
                    <a:pt x="16298" y="18515"/>
                  </a:lnTo>
                  <a:lnTo>
                    <a:pt x="16651" y="18194"/>
                  </a:lnTo>
                  <a:lnTo>
                    <a:pt x="12569" y="13661"/>
                  </a:lnTo>
                  <a:lnTo>
                    <a:pt x="13244" y="7875"/>
                  </a:lnTo>
                  <a:lnTo>
                    <a:pt x="12762" y="7843"/>
                  </a:lnTo>
                  <a:lnTo>
                    <a:pt x="12151" y="13179"/>
                  </a:lnTo>
                  <a:lnTo>
                    <a:pt x="8937" y="9579"/>
                  </a:lnTo>
                  <a:lnTo>
                    <a:pt x="8133" y="3118"/>
                  </a:lnTo>
                  <a:lnTo>
                    <a:pt x="7651" y="3150"/>
                  </a:lnTo>
                  <a:lnTo>
                    <a:pt x="8390" y="8936"/>
                  </a:lnTo>
                  <a:lnTo>
                    <a:pt x="35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37"/>
            <p:cNvSpPr/>
            <p:nvPr/>
          </p:nvSpPr>
          <p:spPr>
            <a:xfrm>
              <a:off x="2967000" y="4119550"/>
              <a:ext cx="431550" cy="448450"/>
            </a:xfrm>
            <a:custGeom>
              <a:rect b="b" l="l" r="r" t="t"/>
              <a:pathLst>
                <a:path extrusionOk="0" h="17938" w="17262">
                  <a:moveTo>
                    <a:pt x="16940" y="1"/>
                  </a:moveTo>
                  <a:lnTo>
                    <a:pt x="11283" y="5883"/>
                  </a:lnTo>
                  <a:lnTo>
                    <a:pt x="10961" y="2444"/>
                  </a:lnTo>
                  <a:lnTo>
                    <a:pt x="10479" y="2476"/>
                  </a:lnTo>
                  <a:lnTo>
                    <a:pt x="10833" y="6333"/>
                  </a:lnTo>
                  <a:lnTo>
                    <a:pt x="6879" y="10448"/>
                  </a:lnTo>
                  <a:lnTo>
                    <a:pt x="6461" y="5080"/>
                  </a:lnTo>
                  <a:lnTo>
                    <a:pt x="5979" y="5112"/>
                  </a:lnTo>
                  <a:lnTo>
                    <a:pt x="6429" y="10930"/>
                  </a:lnTo>
                  <a:lnTo>
                    <a:pt x="2797" y="14659"/>
                  </a:lnTo>
                  <a:lnTo>
                    <a:pt x="2314" y="10898"/>
                  </a:lnTo>
                  <a:lnTo>
                    <a:pt x="1832" y="10962"/>
                  </a:lnTo>
                  <a:lnTo>
                    <a:pt x="2379" y="15109"/>
                  </a:lnTo>
                  <a:lnTo>
                    <a:pt x="0" y="17584"/>
                  </a:lnTo>
                  <a:lnTo>
                    <a:pt x="321" y="17938"/>
                  </a:lnTo>
                  <a:lnTo>
                    <a:pt x="4565" y="13534"/>
                  </a:lnTo>
                  <a:lnTo>
                    <a:pt x="10351" y="13759"/>
                  </a:lnTo>
                  <a:lnTo>
                    <a:pt x="10383" y="13277"/>
                  </a:lnTo>
                  <a:lnTo>
                    <a:pt x="5015" y="13084"/>
                  </a:lnTo>
                  <a:lnTo>
                    <a:pt x="8358" y="9580"/>
                  </a:lnTo>
                  <a:lnTo>
                    <a:pt x="8358" y="9612"/>
                  </a:lnTo>
                  <a:lnTo>
                    <a:pt x="14754" y="8294"/>
                  </a:lnTo>
                  <a:lnTo>
                    <a:pt x="14658" y="7844"/>
                  </a:lnTo>
                  <a:lnTo>
                    <a:pt x="8936" y="9001"/>
                  </a:lnTo>
                  <a:lnTo>
                    <a:pt x="17262" y="322"/>
                  </a:lnTo>
                  <a:lnTo>
                    <a:pt x="1694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37"/>
            <p:cNvSpPr/>
            <p:nvPr/>
          </p:nvSpPr>
          <p:spPr>
            <a:xfrm>
              <a:off x="3413000" y="3916250"/>
              <a:ext cx="1215075" cy="654150"/>
            </a:xfrm>
            <a:custGeom>
              <a:rect b="b" l="l" r="r" t="t"/>
              <a:pathLst>
                <a:path extrusionOk="0" h="26166" w="48603">
                  <a:moveTo>
                    <a:pt x="5593" y="0"/>
                  </a:moveTo>
                  <a:lnTo>
                    <a:pt x="5593" y="12697"/>
                  </a:lnTo>
                  <a:cubicBezTo>
                    <a:pt x="5593" y="16812"/>
                    <a:pt x="4211" y="20862"/>
                    <a:pt x="1640" y="24109"/>
                  </a:cubicBezTo>
                  <a:lnTo>
                    <a:pt x="0" y="26166"/>
                  </a:lnTo>
                  <a:lnTo>
                    <a:pt x="48602" y="26166"/>
                  </a:lnTo>
                  <a:lnTo>
                    <a:pt x="46963" y="24109"/>
                  </a:lnTo>
                  <a:cubicBezTo>
                    <a:pt x="44392" y="20862"/>
                    <a:pt x="42977" y="16812"/>
                    <a:pt x="42977" y="12697"/>
                  </a:cubicBezTo>
                  <a:lnTo>
                    <a:pt x="429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37"/>
            <p:cNvSpPr/>
            <p:nvPr/>
          </p:nvSpPr>
          <p:spPr>
            <a:xfrm>
              <a:off x="3404950" y="3908200"/>
              <a:ext cx="1231150" cy="669450"/>
            </a:xfrm>
            <a:custGeom>
              <a:rect b="b" l="l" r="r" t="t"/>
              <a:pathLst>
                <a:path extrusionOk="0" h="26778" w="49246">
                  <a:moveTo>
                    <a:pt x="43010" y="612"/>
                  </a:moveTo>
                  <a:lnTo>
                    <a:pt x="43010" y="13019"/>
                  </a:lnTo>
                  <a:cubicBezTo>
                    <a:pt x="43010" y="17230"/>
                    <a:pt x="44456" y="21313"/>
                    <a:pt x="47060" y="24591"/>
                  </a:cubicBezTo>
                  <a:lnTo>
                    <a:pt x="48314" y="26199"/>
                  </a:lnTo>
                  <a:lnTo>
                    <a:pt x="901" y="26199"/>
                  </a:lnTo>
                  <a:lnTo>
                    <a:pt x="2187" y="24591"/>
                  </a:lnTo>
                  <a:cubicBezTo>
                    <a:pt x="4790" y="21313"/>
                    <a:pt x="6205" y="17230"/>
                    <a:pt x="6205" y="13019"/>
                  </a:cubicBezTo>
                  <a:lnTo>
                    <a:pt x="6205" y="612"/>
                  </a:lnTo>
                  <a:close/>
                  <a:moveTo>
                    <a:pt x="5915" y="1"/>
                  </a:moveTo>
                  <a:cubicBezTo>
                    <a:pt x="5851" y="1"/>
                    <a:pt x="5755" y="33"/>
                    <a:pt x="5722" y="97"/>
                  </a:cubicBezTo>
                  <a:cubicBezTo>
                    <a:pt x="5658" y="162"/>
                    <a:pt x="5626" y="226"/>
                    <a:pt x="5626" y="322"/>
                  </a:cubicBezTo>
                  <a:lnTo>
                    <a:pt x="5626" y="13019"/>
                  </a:lnTo>
                  <a:cubicBezTo>
                    <a:pt x="5626" y="17070"/>
                    <a:pt x="4244" y="21056"/>
                    <a:pt x="1704" y="24238"/>
                  </a:cubicBezTo>
                  <a:lnTo>
                    <a:pt x="65" y="26295"/>
                  </a:lnTo>
                  <a:cubicBezTo>
                    <a:pt x="1" y="26392"/>
                    <a:pt x="1" y="26520"/>
                    <a:pt x="33" y="26617"/>
                  </a:cubicBezTo>
                  <a:cubicBezTo>
                    <a:pt x="97" y="26713"/>
                    <a:pt x="194" y="26777"/>
                    <a:pt x="322" y="26777"/>
                  </a:cubicBezTo>
                  <a:lnTo>
                    <a:pt x="48924" y="26777"/>
                  </a:lnTo>
                  <a:cubicBezTo>
                    <a:pt x="49021" y="26777"/>
                    <a:pt x="49149" y="26713"/>
                    <a:pt x="49182" y="26617"/>
                  </a:cubicBezTo>
                  <a:cubicBezTo>
                    <a:pt x="49246" y="26520"/>
                    <a:pt x="49214" y="26392"/>
                    <a:pt x="49149" y="26295"/>
                  </a:cubicBezTo>
                  <a:lnTo>
                    <a:pt x="47510" y="24238"/>
                  </a:lnTo>
                  <a:cubicBezTo>
                    <a:pt x="44971" y="21056"/>
                    <a:pt x="43621" y="17070"/>
                    <a:pt x="43621" y="13019"/>
                  </a:cubicBezTo>
                  <a:lnTo>
                    <a:pt x="43621" y="322"/>
                  </a:lnTo>
                  <a:cubicBezTo>
                    <a:pt x="43621" y="226"/>
                    <a:pt x="43589" y="162"/>
                    <a:pt x="43524" y="97"/>
                  </a:cubicBezTo>
                  <a:cubicBezTo>
                    <a:pt x="43460" y="33"/>
                    <a:pt x="43396" y="1"/>
                    <a:pt x="43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37"/>
            <p:cNvSpPr/>
            <p:nvPr/>
          </p:nvSpPr>
          <p:spPr>
            <a:xfrm>
              <a:off x="3503800" y="4023125"/>
              <a:ext cx="1032675" cy="432375"/>
            </a:xfrm>
            <a:custGeom>
              <a:rect b="b" l="l" r="r" t="t"/>
              <a:pathLst>
                <a:path extrusionOk="0" h="17295" w="41307">
                  <a:moveTo>
                    <a:pt x="2251" y="1"/>
                  </a:moveTo>
                  <a:lnTo>
                    <a:pt x="2251" y="8422"/>
                  </a:lnTo>
                  <a:cubicBezTo>
                    <a:pt x="2251" y="11540"/>
                    <a:pt x="1479" y="14594"/>
                    <a:pt x="0" y="17294"/>
                  </a:cubicBezTo>
                  <a:lnTo>
                    <a:pt x="41306" y="17294"/>
                  </a:lnTo>
                  <a:cubicBezTo>
                    <a:pt x="39860" y="14594"/>
                    <a:pt x="39056" y="11540"/>
                    <a:pt x="39056" y="8422"/>
                  </a:cubicBezTo>
                  <a:lnTo>
                    <a:pt x="390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37"/>
            <p:cNvSpPr/>
            <p:nvPr/>
          </p:nvSpPr>
          <p:spPr>
            <a:xfrm>
              <a:off x="3495775" y="4023125"/>
              <a:ext cx="1049525" cy="432375"/>
            </a:xfrm>
            <a:custGeom>
              <a:rect b="b" l="l" r="r" t="t"/>
              <a:pathLst>
                <a:path extrusionOk="0" h="17295" w="41981">
                  <a:moveTo>
                    <a:pt x="2282" y="1"/>
                  </a:moveTo>
                  <a:lnTo>
                    <a:pt x="2282" y="6140"/>
                  </a:lnTo>
                  <a:lnTo>
                    <a:pt x="2282" y="8422"/>
                  </a:lnTo>
                  <a:cubicBezTo>
                    <a:pt x="2282" y="11540"/>
                    <a:pt x="1479" y="14594"/>
                    <a:pt x="0" y="17294"/>
                  </a:cubicBezTo>
                  <a:lnTo>
                    <a:pt x="321" y="17294"/>
                  </a:lnTo>
                  <a:cubicBezTo>
                    <a:pt x="1800" y="14594"/>
                    <a:pt x="2572" y="11540"/>
                    <a:pt x="2572" y="8422"/>
                  </a:cubicBezTo>
                  <a:lnTo>
                    <a:pt x="2572" y="1"/>
                  </a:lnTo>
                  <a:close/>
                  <a:moveTo>
                    <a:pt x="39377" y="1"/>
                  </a:moveTo>
                  <a:lnTo>
                    <a:pt x="39377" y="8422"/>
                  </a:lnTo>
                  <a:cubicBezTo>
                    <a:pt x="39377" y="11540"/>
                    <a:pt x="40181" y="14594"/>
                    <a:pt x="41627" y="17294"/>
                  </a:cubicBezTo>
                  <a:lnTo>
                    <a:pt x="41981" y="17294"/>
                  </a:lnTo>
                  <a:cubicBezTo>
                    <a:pt x="40470" y="14594"/>
                    <a:pt x="39666" y="11540"/>
                    <a:pt x="39666" y="8422"/>
                  </a:cubicBezTo>
                  <a:lnTo>
                    <a:pt x="39666" y="6140"/>
                  </a:lnTo>
                  <a:lnTo>
                    <a:pt x="39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37"/>
            <p:cNvSpPr/>
            <p:nvPr/>
          </p:nvSpPr>
          <p:spPr>
            <a:xfrm>
              <a:off x="3552825" y="3963650"/>
              <a:ext cx="934625" cy="134250"/>
            </a:xfrm>
            <a:custGeom>
              <a:rect b="b" l="l" r="r" t="t"/>
              <a:pathLst>
                <a:path extrusionOk="0" h="5370" w="37385">
                  <a:moveTo>
                    <a:pt x="0" y="1"/>
                  </a:moveTo>
                  <a:lnTo>
                    <a:pt x="0" y="5369"/>
                  </a:lnTo>
                  <a:lnTo>
                    <a:pt x="37384" y="5369"/>
                  </a:lnTo>
                  <a:lnTo>
                    <a:pt x="373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37"/>
            <p:cNvSpPr/>
            <p:nvPr/>
          </p:nvSpPr>
          <p:spPr>
            <a:xfrm>
              <a:off x="3545600" y="3956425"/>
              <a:ext cx="949875" cy="148700"/>
            </a:xfrm>
            <a:custGeom>
              <a:rect b="b" l="l" r="r" t="t"/>
              <a:pathLst>
                <a:path extrusionOk="0" h="5948" w="37995">
                  <a:moveTo>
                    <a:pt x="37384" y="579"/>
                  </a:moveTo>
                  <a:lnTo>
                    <a:pt x="37384" y="5369"/>
                  </a:lnTo>
                  <a:lnTo>
                    <a:pt x="579" y="5369"/>
                  </a:lnTo>
                  <a:lnTo>
                    <a:pt x="579" y="579"/>
                  </a:lnTo>
                  <a:close/>
                  <a:moveTo>
                    <a:pt x="289" y="1"/>
                  </a:moveTo>
                  <a:cubicBezTo>
                    <a:pt x="225" y="1"/>
                    <a:pt x="129" y="33"/>
                    <a:pt x="96" y="97"/>
                  </a:cubicBezTo>
                  <a:cubicBezTo>
                    <a:pt x="32" y="129"/>
                    <a:pt x="0" y="226"/>
                    <a:pt x="0" y="290"/>
                  </a:cubicBezTo>
                  <a:lnTo>
                    <a:pt x="0" y="5658"/>
                  </a:lnTo>
                  <a:cubicBezTo>
                    <a:pt x="0" y="5722"/>
                    <a:pt x="32" y="5819"/>
                    <a:pt x="96" y="5851"/>
                  </a:cubicBezTo>
                  <a:cubicBezTo>
                    <a:pt x="129" y="5915"/>
                    <a:pt x="225" y="5947"/>
                    <a:pt x="289" y="5947"/>
                  </a:cubicBezTo>
                  <a:lnTo>
                    <a:pt x="37673" y="5947"/>
                  </a:lnTo>
                  <a:cubicBezTo>
                    <a:pt x="37770" y="5947"/>
                    <a:pt x="37834" y="5915"/>
                    <a:pt x="37898" y="5851"/>
                  </a:cubicBezTo>
                  <a:cubicBezTo>
                    <a:pt x="37963" y="5819"/>
                    <a:pt x="37995" y="5722"/>
                    <a:pt x="37995" y="5658"/>
                  </a:cubicBezTo>
                  <a:lnTo>
                    <a:pt x="37995" y="290"/>
                  </a:lnTo>
                  <a:cubicBezTo>
                    <a:pt x="37995" y="226"/>
                    <a:pt x="37963" y="129"/>
                    <a:pt x="37898" y="97"/>
                  </a:cubicBezTo>
                  <a:cubicBezTo>
                    <a:pt x="37834" y="33"/>
                    <a:pt x="37770" y="1"/>
                    <a:pt x="376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37"/>
            <p:cNvSpPr/>
            <p:nvPr/>
          </p:nvSpPr>
          <p:spPr>
            <a:xfrm>
              <a:off x="2141675" y="3577925"/>
              <a:ext cx="3757700" cy="438000"/>
            </a:xfrm>
            <a:custGeom>
              <a:rect b="b" l="l" r="r" t="t"/>
              <a:pathLst>
                <a:path extrusionOk="0" h="17520" w="150308">
                  <a:moveTo>
                    <a:pt x="1" y="1"/>
                  </a:moveTo>
                  <a:lnTo>
                    <a:pt x="1" y="12537"/>
                  </a:lnTo>
                  <a:cubicBezTo>
                    <a:pt x="1" y="15301"/>
                    <a:pt x="2219" y="17519"/>
                    <a:pt x="4983" y="17519"/>
                  </a:cubicBezTo>
                  <a:lnTo>
                    <a:pt x="145326" y="17519"/>
                  </a:lnTo>
                  <a:cubicBezTo>
                    <a:pt x="148058" y="17519"/>
                    <a:pt x="150308" y="15301"/>
                    <a:pt x="150308" y="12537"/>
                  </a:cubicBezTo>
                  <a:lnTo>
                    <a:pt x="1503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37"/>
            <p:cNvSpPr/>
            <p:nvPr/>
          </p:nvSpPr>
          <p:spPr>
            <a:xfrm>
              <a:off x="2134450" y="3570700"/>
              <a:ext cx="3772175" cy="452450"/>
            </a:xfrm>
            <a:custGeom>
              <a:rect b="b" l="l" r="r" t="t"/>
              <a:pathLst>
                <a:path extrusionOk="0" h="18098" w="150887">
                  <a:moveTo>
                    <a:pt x="150308" y="579"/>
                  </a:moveTo>
                  <a:lnTo>
                    <a:pt x="150308" y="12826"/>
                  </a:lnTo>
                  <a:cubicBezTo>
                    <a:pt x="150308" y="14144"/>
                    <a:pt x="149761" y="15301"/>
                    <a:pt x="148925" y="16137"/>
                  </a:cubicBezTo>
                  <a:cubicBezTo>
                    <a:pt x="148057" y="17005"/>
                    <a:pt x="146900" y="17519"/>
                    <a:pt x="145615" y="17519"/>
                  </a:cubicBezTo>
                  <a:lnTo>
                    <a:pt x="5272" y="17519"/>
                  </a:lnTo>
                  <a:cubicBezTo>
                    <a:pt x="3986" y="17519"/>
                    <a:pt x="2797" y="17005"/>
                    <a:pt x="1961" y="16137"/>
                  </a:cubicBezTo>
                  <a:cubicBezTo>
                    <a:pt x="1093" y="15301"/>
                    <a:pt x="579" y="14144"/>
                    <a:pt x="579" y="12826"/>
                  </a:cubicBezTo>
                  <a:lnTo>
                    <a:pt x="579" y="579"/>
                  </a:lnTo>
                  <a:close/>
                  <a:moveTo>
                    <a:pt x="290" y="0"/>
                  </a:moveTo>
                  <a:cubicBezTo>
                    <a:pt x="193" y="0"/>
                    <a:pt x="129" y="32"/>
                    <a:pt x="65" y="97"/>
                  </a:cubicBezTo>
                  <a:cubicBezTo>
                    <a:pt x="33" y="129"/>
                    <a:pt x="0" y="225"/>
                    <a:pt x="0" y="290"/>
                  </a:cubicBezTo>
                  <a:lnTo>
                    <a:pt x="0" y="12826"/>
                  </a:lnTo>
                  <a:cubicBezTo>
                    <a:pt x="0" y="15751"/>
                    <a:pt x="2347" y="18098"/>
                    <a:pt x="5272" y="18098"/>
                  </a:cubicBezTo>
                  <a:lnTo>
                    <a:pt x="145615" y="18098"/>
                  </a:lnTo>
                  <a:cubicBezTo>
                    <a:pt x="148508" y="18098"/>
                    <a:pt x="150886" y="15751"/>
                    <a:pt x="150886" y="12826"/>
                  </a:cubicBezTo>
                  <a:lnTo>
                    <a:pt x="150886" y="290"/>
                  </a:lnTo>
                  <a:cubicBezTo>
                    <a:pt x="150886" y="225"/>
                    <a:pt x="150854" y="129"/>
                    <a:pt x="150790" y="97"/>
                  </a:cubicBezTo>
                  <a:cubicBezTo>
                    <a:pt x="150725" y="32"/>
                    <a:pt x="150661" y="0"/>
                    <a:pt x="1505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37"/>
            <p:cNvSpPr/>
            <p:nvPr/>
          </p:nvSpPr>
          <p:spPr>
            <a:xfrm>
              <a:off x="2141675" y="1197625"/>
              <a:ext cx="3757700" cy="2818300"/>
            </a:xfrm>
            <a:custGeom>
              <a:rect b="b" l="l" r="r" t="t"/>
              <a:pathLst>
                <a:path extrusionOk="0" h="112732" w="150308">
                  <a:moveTo>
                    <a:pt x="142722" y="7008"/>
                  </a:moveTo>
                  <a:lnTo>
                    <a:pt x="142722" y="86662"/>
                  </a:lnTo>
                  <a:lnTo>
                    <a:pt x="7555" y="86662"/>
                  </a:lnTo>
                  <a:lnTo>
                    <a:pt x="7555" y="7008"/>
                  </a:lnTo>
                  <a:close/>
                  <a:moveTo>
                    <a:pt x="4983" y="1"/>
                  </a:moveTo>
                  <a:cubicBezTo>
                    <a:pt x="2219" y="1"/>
                    <a:pt x="1" y="2251"/>
                    <a:pt x="1" y="4983"/>
                  </a:cubicBezTo>
                  <a:lnTo>
                    <a:pt x="1" y="107749"/>
                  </a:lnTo>
                  <a:cubicBezTo>
                    <a:pt x="1" y="110513"/>
                    <a:pt x="2219" y="112731"/>
                    <a:pt x="4983" y="112731"/>
                  </a:cubicBezTo>
                  <a:lnTo>
                    <a:pt x="145326" y="112731"/>
                  </a:lnTo>
                  <a:cubicBezTo>
                    <a:pt x="148058" y="112731"/>
                    <a:pt x="150308" y="110513"/>
                    <a:pt x="150308" y="107749"/>
                  </a:cubicBezTo>
                  <a:lnTo>
                    <a:pt x="150308" y="4983"/>
                  </a:lnTo>
                  <a:cubicBezTo>
                    <a:pt x="150308" y="2251"/>
                    <a:pt x="148058" y="1"/>
                    <a:pt x="1453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37"/>
            <p:cNvSpPr/>
            <p:nvPr/>
          </p:nvSpPr>
          <p:spPr>
            <a:xfrm>
              <a:off x="2134450" y="1190400"/>
              <a:ext cx="3772175" cy="2832750"/>
            </a:xfrm>
            <a:custGeom>
              <a:rect b="b" l="l" r="r" t="t"/>
              <a:pathLst>
                <a:path extrusionOk="0" h="113310" w="150887">
                  <a:moveTo>
                    <a:pt x="142722" y="7618"/>
                  </a:moveTo>
                  <a:lnTo>
                    <a:pt x="142722" y="86662"/>
                  </a:lnTo>
                  <a:lnTo>
                    <a:pt x="8133" y="86662"/>
                  </a:lnTo>
                  <a:lnTo>
                    <a:pt x="8133" y="7618"/>
                  </a:lnTo>
                  <a:close/>
                  <a:moveTo>
                    <a:pt x="7844" y="7008"/>
                  </a:moveTo>
                  <a:cubicBezTo>
                    <a:pt x="7779" y="7008"/>
                    <a:pt x="7683" y="7040"/>
                    <a:pt x="7651" y="7104"/>
                  </a:cubicBezTo>
                  <a:cubicBezTo>
                    <a:pt x="7587" y="7168"/>
                    <a:pt x="7554" y="7233"/>
                    <a:pt x="7554" y="7297"/>
                  </a:cubicBezTo>
                  <a:lnTo>
                    <a:pt x="7554" y="86951"/>
                  </a:lnTo>
                  <a:cubicBezTo>
                    <a:pt x="7554" y="87015"/>
                    <a:pt x="7587" y="87112"/>
                    <a:pt x="7651" y="87144"/>
                  </a:cubicBezTo>
                  <a:cubicBezTo>
                    <a:pt x="7683" y="87208"/>
                    <a:pt x="7779" y="87240"/>
                    <a:pt x="7844" y="87240"/>
                  </a:cubicBezTo>
                  <a:lnTo>
                    <a:pt x="143011" y="87240"/>
                  </a:lnTo>
                  <a:cubicBezTo>
                    <a:pt x="143107" y="87240"/>
                    <a:pt x="143172" y="87208"/>
                    <a:pt x="143236" y="87144"/>
                  </a:cubicBezTo>
                  <a:cubicBezTo>
                    <a:pt x="143300" y="87112"/>
                    <a:pt x="143332" y="87015"/>
                    <a:pt x="143332" y="86951"/>
                  </a:cubicBezTo>
                  <a:lnTo>
                    <a:pt x="143332" y="7297"/>
                  </a:lnTo>
                  <a:cubicBezTo>
                    <a:pt x="143332" y="7233"/>
                    <a:pt x="143300" y="7168"/>
                    <a:pt x="143236" y="7104"/>
                  </a:cubicBezTo>
                  <a:cubicBezTo>
                    <a:pt x="143172" y="7040"/>
                    <a:pt x="143107" y="7008"/>
                    <a:pt x="143011" y="7008"/>
                  </a:cubicBezTo>
                  <a:close/>
                  <a:moveTo>
                    <a:pt x="145615" y="579"/>
                  </a:moveTo>
                  <a:cubicBezTo>
                    <a:pt x="146900" y="579"/>
                    <a:pt x="148057" y="1125"/>
                    <a:pt x="148925" y="1961"/>
                  </a:cubicBezTo>
                  <a:cubicBezTo>
                    <a:pt x="149761" y="2829"/>
                    <a:pt x="150308" y="3986"/>
                    <a:pt x="150308" y="5272"/>
                  </a:cubicBezTo>
                  <a:lnTo>
                    <a:pt x="150308" y="108038"/>
                  </a:lnTo>
                  <a:cubicBezTo>
                    <a:pt x="150308" y="109356"/>
                    <a:pt x="149761" y="110513"/>
                    <a:pt x="148925" y="111349"/>
                  </a:cubicBezTo>
                  <a:cubicBezTo>
                    <a:pt x="148057" y="112217"/>
                    <a:pt x="146900" y="112731"/>
                    <a:pt x="145615" y="112731"/>
                  </a:cubicBezTo>
                  <a:lnTo>
                    <a:pt x="5272" y="112731"/>
                  </a:lnTo>
                  <a:cubicBezTo>
                    <a:pt x="3986" y="112731"/>
                    <a:pt x="2797" y="112217"/>
                    <a:pt x="1961" y="111349"/>
                  </a:cubicBezTo>
                  <a:cubicBezTo>
                    <a:pt x="1093" y="110513"/>
                    <a:pt x="579" y="109356"/>
                    <a:pt x="579" y="108038"/>
                  </a:cubicBezTo>
                  <a:lnTo>
                    <a:pt x="579" y="5272"/>
                  </a:lnTo>
                  <a:cubicBezTo>
                    <a:pt x="579" y="3986"/>
                    <a:pt x="1093" y="2829"/>
                    <a:pt x="1961" y="1961"/>
                  </a:cubicBezTo>
                  <a:cubicBezTo>
                    <a:pt x="2797" y="1125"/>
                    <a:pt x="3986" y="579"/>
                    <a:pt x="5272" y="579"/>
                  </a:cubicBezTo>
                  <a:close/>
                  <a:moveTo>
                    <a:pt x="5272" y="0"/>
                  </a:moveTo>
                  <a:cubicBezTo>
                    <a:pt x="2347" y="0"/>
                    <a:pt x="0" y="2379"/>
                    <a:pt x="0" y="5272"/>
                  </a:cubicBezTo>
                  <a:lnTo>
                    <a:pt x="0" y="108038"/>
                  </a:lnTo>
                  <a:cubicBezTo>
                    <a:pt x="0" y="110963"/>
                    <a:pt x="2347" y="113310"/>
                    <a:pt x="5272" y="113310"/>
                  </a:cubicBezTo>
                  <a:lnTo>
                    <a:pt x="145615" y="113310"/>
                  </a:lnTo>
                  <a:cubicBezTo>
                    <a:pt x="148508" y="113310"/>
                    <a:pt x="150886" y="110963"/>
                    <a:pt x="150886" y="108038"/>
                  </a:cubicBezTo>
                  <a:lnTo>
                    <a:pt x="150886" y="5272"/>
                  </a:lnTo>
                  <a:cubicBezTo>
                    <a:pt x="150886" y="2379"/>
                    <a:pt x="148508" y="0"/>
                    <a:pt x="1456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37"/>
            <p:cNvSpPr/>
            <p:nvPr/>
          </p:nvSpPr>
          <p:spPr>
            <a:xfrm>
              <a:off x="3951400" y="3727400"/>
              <a:ext cx="138250" cy="139050"/>
            </a:xfrm>
            <a:custGeom>
              <a:rect b="b" l="l" r="r" t="t"/>
              <a:pathLst>
                <a:path extrusionOk="0" h="5562" w="5530">
                  <a:moveTo>
                    <a:pt x="2765" y="0"/>
                  </a:moveTo>
                  <a:cubicBezTo>
                    <a:pt x="1222" y="0"/>
                    <a:pt x="1" y="1254"/>
                    <a:pt x="1" y="2797"/>
                  </a:cubicBezTo>
                  <a:cubicBezTo>
                    <a:pt x="1" y="4308"/>
                    <a:pt x="1222" y="5561"/>
                    <a:pt x="2765" y="5561"/>
                  </a:cubicBezTo>
                  <a:cubicBezTo>
                    <a:pt x="4276" y="5561"/>
                    <a:pt x="5530" y="4308"/>
                    <a:pt x="5530" y="2797"/>
                  </a:cubicBezTo>
                  <a:cubicBezTo>
                    <a:pt x="5530" y="1254"/>
                    <a:pt x="4276" y="0"/>
                    <a:pt x="27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37"/>
            <p:cNvSpPr/>
            <p:nvPr/>
          </p:nvSpPr>
          <p:spPr>
            <a:xfrm>
              <a:off x="3943375" y="3720175"/>
              <a:ext cx="153525" cy="153500"/>
            </a:xfrm>
            <a:custGeom>
              <a:rect b="b" l="l" r="r" t="t"/>
              <a:pathLst>
                <a:path extrusionOk="0" h="6140" w="6141">
                  <a:moveTo>
                    <a:pt x="3086" y="579"/>
                  </a:moveTo>
                  <a:cubicBezTo>
                    <a:pt x="3761" y="579"/>
                    <a:pt x="4372" y="868"/>
                    <a:pt x="4822" y="1318"/>
                  </a:cubicBezTo>
                  <a:cubicBezTo>
                    <a:pt x="5272" y="1768"/>
                    <a:pt x="5561" y="2379"/>
                    <a:pt x="5561" y="3086"/>
                  </a:cubicBezTo>
                  <a:cubicBezTo>
                    <a:pt x="5561" y="3761"/>
                    <a:pt x="5272" y="4372"/>
                    <a:pt x="4822" y="4822"/>
                  </a:cubicBezTo>
                  <a:cubicBezTo>
                    <a:pt x="4372" y="5272"/>
                    <a:pt x="3761" y="5561"/>
                    <a:pt x="3086" y="5561"/>
                  </a:cubicBezTo>
                  <a:cubicBezTo>
                    <a:pt x="2379" y="5561"/>
                    <a:pt x="1768" y="5272"/>
                    <a:pt x="1318" y="4822"/>
                  </a:cubicBezTo>
                  <a:cubicBezTo>
                    <a:pt x="868" y="4372"/>
                    <a:pt x="611" y="3761"/>
                    <a:pt x="611" y="3086"/>
                  </a:cubicBezTo>
                  <a:cubicBezTo>
                    <a:pt x="611" y="2379"/>
                    <a:pt x="868" y="1768"/>
                    <a:pt x="1318" y="1318"/>
                  </a:cubicBezTo>
                  <a:cubicBezTo>
                    <a:pt x="1768" y="868"/>
                    <a:pt x="2379" y="579"/>
                    <a:pt x="3086" y="579"/>
                  </a:cubicBezTo>
                  <a:close/>
                  <a:moveTo>
                    <a:pt x="3086" y="0"/>
                  </a:moveTo>
                  <a:cubicBezTo>
                    <a:pt x="1383" y="0"/>
                    <a:pt x="0" y="1382"/>
                    <a:pt x="0" y="3086"/>
                  </a:cubicBezTo>
                  <a:cubicBezTo>
                    <a:pt x="0" y="4758"/>
                    <a:pt x="1383" y="6140"/>
                    <a:pt x="3086" y="6140"/>
                  </a:cubicBezTo>
                  <a:cubicBezTo>
                    <a:pt x="4758" y="6140"/>
                    <a:pt x="6140" y="4758"/>
                    <a:pt x="6140" y="3086"/>
                  </a:cubicBezTo>
                  <a:cubicBezTo>
                    <a:pt x="6140" y="1382"/>
                    <a:pt x="4758" y="0"/>
                    <a:pt x="30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37"/>
            <p:cNvSpPr/>
            <p:nvPr/>
          </p:nvSpPr>
          <p:spPr>
            <a:xfrm>
              <a:off x="3413000" y="4570400"/>
              <a:ext cx="1215075" cy="57075"/>
            </a:xfrm>
            <a:custGeom>
              <a:rect b="b" l="l" r="r" t="t"/>
              <a:pathLst>
                <a:path extrusionOk="0" h="2283" w="48603">
                  <a:moveTo>
                    <a:pt x="0" y="0"/>
                  </a:moveTo>
                  <a:lnTo>
                    <a:pt x="0" y="2282"/>
                  </a:lnTo>
                  <a:lnTo>
                    <a:pt x="48602" y="2282"/>
                  </a:lnTo>
                  <a:lnTo>
                    <a:pt x="486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37"/>
            <p:cNvSpPr/>
            <p:nvPr/>
          </p:nvSpPr>
          <p:spPr>
            <a:xfrm>
              <a:off x="3404950" y="4563150"/>
              <a:ext cx="1230350" cy="71550"/>
            </a:xfrm>
            <a:custGeom>
              <a:rect b="b" l="l" r="r" t="t"/>
              <a:pathLst>
                <a:path extrusionOk="0" h="2862" w="49214">
                  <a:moveTo>
                    <a:pt x="48635" y="579"/>
                  </a:moveTo>
                  <a:lnTo>
                    <a:pt x="48635" y="2251"/>
                  </a:lnTo>
                  <a:lnTo>
                    <a:pt x="611" y="2251"/>
                  </a:lnTo>
                  <a:lnTo>
                    <a:pt x="611" y="579"/>
                  </a:lnTo>
                  <a:close/>
                  <a:moveTo>
                    <a:pt x="322" y="1"/>
                  </a:moveTo>
                  <a:cubicBezTo>
                    <a:pt x="226" y="1"/>
                    <a:pt x="161" y="33"/>
                    <a:pt x="97" y="97"/>
                  </a:cubicBezTo>
                  <a:cubicBezTo>
                    <a:pt x="33" y="129"/>
                    <a:pt x="1" y="226"/>
                    <a:pt x="1" y="290"/>
                  </a:cubicBezTo>
                  <a:lnTo>
                    <a:pt x="1" y="2572"/>
                  </a:lnTo>
                  <a:cubicBezTo>
                    <a:pt x="1" y="2637"/>
                    <a:pt x="33" y="2701"/>
                    <a:pt x="97" y="2765"/>
                  </a:cubicBezTo>
                  <a:cubicBezTo>
                    <a:pt x="161" y="2829"/>
                    <a:pt x="226" y="2862"/>
                    <a:pt x="322" y="2862"/>
                  </a:cubicBezTo>
                  <a:lnTo>
                    <a:pt x="48924" y="2862"/>
                  </a:lnTo>
                  <a:cubicBezTo>
                    <a:pt x="49021" y="2862"/>
                    <a:pt x="49085" y="2829"/>
                    <a:pt x="49149" y="2765"/>
                  </a:cubicBezTo>
                  <a:cubicBezTo>
                    <a:pt x="49214" y="2701"/>
                    <a:pt x="49214" y="2637"/>
                    <a:pt x="49214" y="2572"/>
                  </a:cubicBezTo>
                  <a:lnTo>
                    <a:pt x="49214" y="290"/>
                  </a:lnTo>
                  <a:cubicBezTo>
                    <a:pt x="49214" y="226"/>
                    <a:pt x="49214" y="129"/>
                    <a:pt x="49149" y="97"/>
                  </a:cubicBezTo>
                  <a:cubicBezTo>
                    <a:pt x="49085" y="33"/>
                    <a:pt x="49021" y="1"/>
                    <a:pt x="489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37"/>
            <p:cNvSpPr/>
            <p:nvPr/>
          </p:nvSpPr>
          <p:spPr>
            <a:xfrm>
              <a:off x="2180250" y="2902900"/>
              <a:ext cx="162350" cy="178425"/>
            </a:xfrm>
            <a:custGeom>
              <a:rect b="b" l="l" r="r" t="t"/>
              <a:pathLst>
                <a:path extrusionOk="0" h="7137" w="6494">
                  <a:moveTo>
                    <a:pt x="2122" y="0"/>
                  </a:moveTo>
                  <a:lnTo>
                    <a:pt x="129" y="1897"/>
                  </a:lnTo>
                  <a:cubicBezTo>
                    <a:pt x="129" y="1897"/>
                    <a:pt x="1" y="3279"/>
                    <a:pt x="1286" y="5047"/>
                  </a:cubicBezTo>
                  <a:cubicBezTo>
                    <a:pt x="2540" y="6815"/>
                    <a:pt x="2797" y="7136"/>
                    <a:pt x="2797" y="7136"/>
                  </a:cubicBezTo>
                  <a:cubicBezTo>
                    <a:pt x="2797" y="7136"/>
                    <a:pt x="3247" y="6236"/>
                    <a:pt x="4244" y="5047"/>
                  </a:cubicBezTo>
                  <a:cubicBezTo>
                    <a:pt x="5272" y="3858"/>
                    <a:pt x="6494" y="2732"/>
                    <a:pt x="6494" y="2732"/>
                  </a:cubicBezTo>
                  <a:cubicBezTo>
                    <a:pt x="5980" y="547"/>
                    <a:pt x="2122" y="0"/>
                    <a:pt x="21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37"/>
            <p:cNvSpPr/>
            <p:nvPr/>
          </p:nvSpPr>
          <p:spPr>
            <a:xfrm>
              <a:off x="2177050" y="2895650"/>
              <a:ext cx="172800" cy="192900"/>
            </a:xfrm>
            <a:custGeom>
              <a:rect b="b" l="l" r="r" t="t"/>
              <a:pathLst>
                <a:path extrusionOk="0" h="7716" w="6912">
                  <a:moveTo>
                    <a:pt x="2356" y="566"/>
                  </a:moveTo>
                  <a:cubicBezTo>
                    <a:pt x="2682" y="623"/>
                    <a:pt x="3523" y="792"/>
                    <a:pt x="4340" y="1158"/>
                  </a:cubicBezTo>
                  <a:cubicBezTo>
                    <a:pt x="4790" y="1351"/>
                    <a:pt x="5272" y="1608"/>
                    <a:pt x="5625" y="1930"/>
                  </a:cubicBezTo>
                  <a:cubicBezTo>
                    <a:pt x="5971" y="2218"/>
                    <a:pt x="6214" y="2558"/>
                    <a:pt x="6330" y="2950"/>
                  </a:cubicBezTo>
                  <a:lnTo>
                    <a:pt x="6330" y="2950"/>
                  </a:lnTo>
                  <a:cubicBezTo>
                    <a:pt x="5982" y="3271"/>
                    <a:pt x="5007" y="4192"/>
                    <a:pt x="4179" y="5176"/>
                  </a:cubicBezTo>
                  <a:cubicBezTo>
                    <a:pt x="3544" y="5910"/>
                    <a:pt x="3130" y="6546"/>
                    <a:pt x="2898" y="6933"/>
                  </a:cubicBezTo>
                  <a:lnTo>
                    <a:pt x="2898" y="6933"/>
                  </a:lnTo>
                  <a:cubicBezTo>
                    <a:pt x="2886" y="6916"/>
                    <a:pt x="2874" y="6898"/>
                    <a:pt x="2861" y="6880"/>
                  </a:cubicBezTo>
                  <a:cubicBezTo>
                    <a:pt x="2636" y="6590"/>
                    <a:pt x="2250" y="6076"/>
                    <a:pt x="1607" y="5176"/>
                  </a:cubicBezTo>
                  <a:cubicBezTo>
                    <a:pt x="614" y="3798"/>
                    <a:pt x="515" y="2644"/>
                    <a:pt x="514" y="2318"/>
                  </a:cubicBezTo>
                  <a:lnTo>
                    <a:pt x="514" y="2318"/>
                  </a:lnTo>
                  <a:lnTo>
                    <a:pt x="2356" y="566"/>
                  </a:lnTo>
                  <a:close/>
                  <a:moveTo>
                    <a:pt x="2282" y="1"/>
                  </a:moveTo>
                  <a:cubicBezTo>
                    <a:pt x="2218" y="1"/>
                    <a:pt x="2122" y="33"/>
                    <a:pt x="2057" y="97"/>
                  </a:cubicBezTo>
                  <a:lnTo>
                    <a:pt x="64" y="1994"/>
                  </a:lnTo>
                  <a:cubicBezTo>
                    <a:pt x="32" y="2058"/>
                    <a:pt x="0" y="2090"/>
                    <a:pt x="0" y="2155"/>
                  </a:cubicBezTo>
                  <a:cubicBezTo>
                    <a:pt x="0" y="2187"/>
                    <a:pt x="0" y="2219"/>
                    <a:pt x="0" y="2315"/>
                  </a:cubicBezTo>
                  <a:cubicBezTo>
                    <a:pt x="0" y="2733"/>
                    <a:pt x="97" y="3987"/>
                    <a:pt x="1189" y="5498"/>
                  </a:cubicBezTo>
                  <a:cubicBezTo>
                    <a:pt x="2475" y="7266"/>
                    <a:pt x="2700" y="7587"/>
                    <a:pt x="2700" y="7587"/>
                  </a:cubicBezTo>
                  <a:cubicBezTo>
                    <a:pt x="2765" y="7683"/>
                    <a:pt x="2861" y="7716"/>
                    <a:pt x="2957" y="7716"/>
                  </a:cubicBezTo>
                  <a:cubicBezTo>
                    <a:pt x="3054" y="7683"/>
                    <a:pt x="3118" y="7651"/>
                    <a:pt x="3150" y="7555"/>
                  </a:cubicBezTo>
                  <a:lnTo>
                    <a:pt x="3182" y="7523"/>
                  </a:lnTo>
                  <a:cubicBezTo>
                    <a:pt x="3279" y="7330"/>
                    <a:pt x="3729" y="6526"/>
                    <a:pt x="4597" y="5498"/>
                  </a:cubicBezTo>
                  <a:cubicBezTo>
                    <a:pt x="5079" y="4919"/>
                    <a:pt x="5658" y="4340"/>
                    <a:pt x="6075" y="3922"/>
                  </a:cubicBezTo>
                  <a:cubicBezTo>
                    <a:pt x="6300" y="3730"/>
                    <a:pt x="6493" y="3537"/>
                    <a:pt x="6622" y="3408"/>
                  </a:cubicBezTo>
                  <a:cubicBezTo>
                    <a:pt x="6750" y="3312"/>
                    <a:pt x="6815" y="3247"/>
                    <a:pt x="6815" y="3247"/>
                  </a:cubicBezTo>
                  <a:cubicBezTo>
                    <a:pt x="6879" y="3183"/>
                    <a:pt x="6911" y="3055"/>
                    <a:pt x="6911" y="2958"/>
                  </a:cubicBezTo>
                  <a:cubicBezTo>
                    <a:pt x="6750" y="2347"/>
                    <a:pt x="6365" y="1865"/>
                    <a:pt x="5915" y="1480"/>
                  </a:cubicBezTo>
                  <a:cubicBezTo>
                    <a:pt x="5208" y="901"/>
                    <a:pt x="4307" y="547"/>
                    <a:pt x="3568" y="322"/>
                  </a:cubicBezTo>
                  <a:cubicBezTo>
                    <a:pt x="2861" y="97"/>
                    <a:pt x="2282" y="33"/>
                    <a:pt x="22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37"/>
            <p:cNvSpPr/>
            <p:nvPr/>
          </p:nvSpPr>
          <p:spPr>
            <a:xfrm>
              <a:off x="2210000" y="2764900"/>
              <a:ext cx="282075" cy="242375"/>
            </a:xfrm>
            <a:custGeom>
              <a:rect b="b" l="l" r="r" t="t"/>
              <a:pathLst>
                <a:path extrusionOk="0" h="9695" w="11283">
                  <a:moveTo>
                    <a:pt x="5918" y="0"/>
                  </a:moveTo>
                  <a:cubicBezTo>
                    <a:pt x="4911" y="0"/>
                    <a:pt x="3878" y="114"/>
                    <a:pt x="3311" y="506"/>
                  </a:cubicBezTo>
                  <a:cubicBezTo>
                    <a:pt x="1929" y="1438"/>
                    <a:pt x="1382" y="2627"/>
                    <a:pt x="707" y="4588"/>
                  </a:cubicBezTo>
                  <a:cubicBezTo>
                    <a:pt x="0" y="6517"/>
                    <a:pt x="868" y="5584"/>
                    <a:pt x="1639" y="7031"/>
                  </a:cubicBezTo>
                  <a:cubicBezTo>
                    <a:pt x="2411" y="8445"/>
                    <a:pt x="2411" y="8381"/>
                    <a:pt x="3022" y="8477"/>
                  </a:cubicBezTo>
                  <a:cubicBezTo>
                    <a:pt x="3632" y="8574"/>
                    <a:pt x="4018" y="8574"/>
                    <a:pt x="4018" y="8574"/>
                  </a:cubicBezTo>
                  <a:cubicBezTo>
                    <a:pt x="4018" y="8574"/>
                    <a:pt x="5143" y="8960"/>
                    <a:pt x="6525" y="9474"/>
                  </a:cubicBezTo>
                  <a:cubicBezTo>
                    <a:pt x="6960" y="9629"/>
                    <a:pt x="7295" y="9694"/>
                    <a:pt x="7559" y="9694"/>
                  </a:cubicBezTo>
                  <a:cubicBezTo>
                    <a:pt x="8117" y="9694"/>
                    <a:pt x="8365" y="9405"/>
                    <a:pt x="8583" y="9056"/>
                  </a:cubicBezTo>
                  <a:cubicBezTo>
                    <a:pt x="8904" y="8510"/>
                    <a:pt x="9386" y="4588"/>
                    <a:pt x="9386" y="4588"/>
                  </a:cubicBezTo>
                  <a:cubicBezTo>
                    <a:pt x="9386" y="4588"/>
                    <a:pt x="10479" y="4074"/>
                    <a:pt x="10865" y="2949"/>
                  </a:cubicBezTo>
                  <a:cubicBezTo>
                    <a:pt x="11283" y="1824"/>
                    <a:pt x="9740" y="2145"/>
                    <a:pt x="9290" y="1984"/>
                  </a:cubicBezTo>
                  <a:cubicBezTo>
                    <a:pt x="8840" y="1824"/>
                    <a:pt x="8647" y="216"/>
                    <a:pt x="8647" y="216"/>
                  </a:cubicBezTo>
                  <a:cubicBezTo>
                    <a:pt x="8647" y="216"/>
                    <a:pt x="7307" y="0"/>
                    <a:pt x="59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37"/>
            <p:cNvSpPr/>
            <p:nvPr/>
          </p:nvSpPr>
          <p:spPr>
            <a:xfrm>
              <a:off x="2214000" y="2758250"/>
              <a:ext cx="276475" cy="255575"/>
            </a:xfrm>
            <a:custGeom>
              <a:rect b="b" l="l" r="r" t="t"/>
              <a:pathLst>
                <a:path extrusionOk="0" h="10223" w="11059">
                  <a:moveTo>
                    <a:pt x="5722" y="547"/>
                  </a:moveTo>
                  <a:cubicBezTo>
                    <a:pt x="6397" y="547"/>
                    <a:pt x="7073" y="611"/>
                    <a:pt x="7587" y="643"/>
                  </a:cubicBezTo>
                  <a:cubicBezTo>
                    <a:pt x="7844" y="675"/>
                    <a:pt x="8069" y="707"/>
                    <a:pt x="8198" y="739"/>
                  </a:cubicBezTo>
                  <a:cubicBezTo>
                    <a:pt x="8218" y="739"/>
                    <a:pt x="8236" y="740"/>
                    <a:pt x="8254" y="741"/>
                  </a:cubicBezTo>
                  <a:lnTo>
                    <a:pt x="8254" y="741"/>
                  </a:lnTo>
                  <a:cubicBezTo>
                    <a:pt x="8277" y="902"/>
                    <a:pt x="8319" y="1132"/>
                    <a:pt x="8390" y="1382"/>
                  </a:cubicBezTo>
                  <a:cubicBezTo>
                    <a:pt x="8423" y="1607"/>
                    <a:pt x="8519" y="1832"/>
                    <a:pt x="8615" y="2025"/>
                  </a:cubicBezTo>
                  <a:cubicBezTo>
                    <a:pt x="8648" y="2122"/>
                    <a:pt x="8712" y="2218"/>
                    <a:pt x="8776" y="2315"/>
                  </a:cubicBezTo>
                  <a:cubicBezTo>
                    <a:pt x="8840" y="2411"/>
                    <a:pt x="8937" y="2475"/>
                    <a:pt x="9033" y="2507"/>
                  </a:cubicBezTo>
                  <a:cubicBezTo>
                    <a:pt x="9194" y="2572"/>
                    <a:pt x="9387" y="2572"/>
                    <a:pt x="9548" y="2572"/>
                  </a:cubicBezTo>
                  <a:cubicBezTo>
                    <a:pt x="9805" y="2604"/>
                    <a:pt x="10094" y="2604"/>
                    <a:pt x="10287" y="2668"/>
                  </a:cubicBezTo>
                  <a:cubicBezTo>
                    <a:pt x="10383" y="2700"/>
                    <a:pt x="10448" y="2732"/>
                    <a:pt x="10480" y="2765"/>
                  </a:cubicBezTo>
                  <a:cubicBezTo>
                    <a:pt x="10512" y="2765"/>
                    <a:pt x="10512" y="2797"/>
                    <a:pt x="10512" y="2861"/>
                  </a:cubicBezTo>
                  <a:cubicBezTo>
                    <a:pt x="10512" y="2925"/>
                    <a:pt x="10512" y="3022"/>
                    <a:pt x="10480" y="3118"/>
                  </a:cubicBezTo>
                  <a:cubicBezTo>
                    <a:pt x="10287" y="3632"/>
                    <a:pt x="9933" y="4018"/>
                    <a:pt x="9644" y="4243"/>
                  </a:cubicBezTo>
                  <a:cubicBezTo>
                    <a:pt x="9516" y="4372"/>
                    <a:pt x="9355" y="4468"/>
                    <a:pt x="9258" y="4533"/>
                  </a:cubicBezTo>
                  <a:cubicBezTo>
                    <a:pt x="9226" y="4565"/>
                    <a:pt x="9194" y="4597"/>
                    <a:pt x="9162" y="4597"/>
                  </a:cubicBezTo>
                  <a:lnTo>
                    <a:pt x="9130" y="4629"/>
                  </a:lnTo>
                  <a:cubicBezTo>
                    <a:pt x="9033" y="4661"/>
                    <a:pt x="8969" y="4725"/>
                    <a:pt x="8969" y="4822"/>
                  </a:cubicBezTo>
                  <a:cubicBezTo>
                    <a:pt x="8969" y="4822"/>
                    <a:pt x="8937" y="5079"/>
                    <a:pt x="8873" y="5433"/>
                  </a:cubicBezTo>
                  <a:cubicBezTo>
                    <a:pt x="8808" y="6011"/>
                    <a:pt x="8680" y="6847"/>
                    <a:pt x="8551" y="7618"/>
                  </a:cubicBezTo>
                  <a:cubicBezTo>
                    <a:pt x="8487" y="8004"/>
                    <a:pt x="8423" y="8358"/>
                    <a:pt x="8358" y="8647"/>
                  </a:cubicBezTo>
                  <a:cubicBezTo>
                    <a:pt x="8326" y="8776"/>
                    <a:pt x="8294" y="8904"/>
                    <a:pt x="8262" y="9001"/>
                  </a:cubicBezTo>
                  <a:cubicBezTo>
                    <a:pt x="8230" y="9097"/>
                    <a:pt x="8198" y="9161"/>
                    <a:pt x="8198" y="9161"/>
                  </a:cubicBezTo>
                  <a:cubicBezTo>
                    <a:pt x="8101" y="9322"/>
                    <a:pt x="8005" y="9451"/>
                    <a:pt x="7876" y="9547"/>
                  </a:cubicBezTo>
                  <a:cubicBezTo>
                    <a:pt x="7780" y="9644"/>
                    <a:pt x="7651" y="9676"/>
                    <a:pt x="7394" y="9676"/>
                  </a:cubicBezTo>
                  <a:cubicBezTo>
                    <a:pt x="7169" y="9676"/>
                    <a:pt x="6880" y="9611"/>
                    <a:pt x="6430" y="9483"/>
                  </a:cubicBezTo>
                  <a:cubicBezTo>
                    <a:pt x="5080" y="9001"/>
                    <a:pt x="3955" y="8583"/>
                    <a:pt x="3955" y="8583"/>
                  </a:cubicBezTo>
                  <a:lnTo>
                    <a:pt x="3858" y="8583"/>
                  </a:lnTo>
                  <a:lnTo>
                    <a:pt x="3794" y="8551"/>
                  </a:lnTo>
                  <a:cubicBezTo>
                    <a:pt x="3665" y="8551"/>
                    <a:pt x="3344" y="8551"/>
                    <a:pt x="2894" y="8486"/>
                  </a:cubicBezTo>
                  <a:cubicBezTo>
                    <a:pt x="2733" y="8454"/>
                    <a:pt x="2637" y="8422"/>
                    <a:pt x="2572" y="8422"/>
                  </a:cubicBezTo>
                  <a:cubicBezTo>
                    <a:pt x="2540" y="8390"/>
                    <a:pt x="2508" y="8390"/>
                    <a:pt x="2476" y="8358"/>
                  </a:cubicBezTo>
                  <a:cubicBezTo>
                    <a:pt x="2412" y="8326"/>
                    <a:pt x="2315" y="8229"/>
                    <a:pt x="2219" y="8036"/>
                  </a:cubicBezTo>
                  <a:cubicBezTo>
                    <a:pt x="2090" y="7843"/>
                    <a:pt x="1929" y="7554"/>
                    <a:pt x="1704" y="7168"/>
                  </a:cubicBezTo>
                  <a:cubicBezTo>
                    <a:pt x="1415" y="6590"/>
                    <a:pt x="1062" y="6333"/>
                    <a:pt x="804" y="6172"/>
                  </a:cubicBezTo>
                  <a:cubicBezTo>
                    <a:pt x="708" y="6108"/>
                    <a:pt x="612" y="6043"/>
                    <a:pt x="612" y="6011"/>
                  </a:cubicBezTo>
                  <a:cubicBezTo>
                    <a:pt x="579" y="5979"/>
                    <a:pt x="547" y="5947"/>
                    <a:pt x="547" y="5850"/>
                  </a:cubicBezTo>
                  <a:cubicBezTo>
                    <a:pt x="547" y="5722"/>
                    <a:pt x="612" y="5400"/>
                    <a:pt x="804" y="4918"/>
                  </a:cubicBezTo>
                  <a:cubicBezTo>
                    <a:pt x="1126" y="3954"/>
                    <a:pt x="1447" y="3182"/>
                    <a:pt x="1833" y="2572"/>
                  </a:cubicBezTo>
                  <a:cubicBezTo>
                    <a:pt x="2187" y="1929"/>
                    <a:pt x="2637" y="1447"/>
                    <a:pt x="3279" y="997"/>
                  </a:cubicBezTo>
                  <a:cubicBezTo>
                    <a:pt x="3505" y="836"/>
                    <a:pt x="3890" y="707"/>
                    <a:pt x="4308" y="643"/>
                  </a:cubicBezTo>
                  <a:cubicBezTo>
                    <a:pt x="4726" y="579"/>
                    <a:pt x="5240" y="547"/>
                    <a:pt x="5722" y="547"/>
                  </a:cubicBezTo>
                  <a:close/>
                  <a:moveTo>
                    <a:pt x="5722" y="0"/>
                  </a:moveTo>
                  <a:cubicBezTo>
                    <a:pt x="5208" y="0"/>
                    <a:pt x="4694" y="32"/>
                    <a:pt x="4212" y="129"/>
                  </a:cubicBezTo>
                  <a:cubicBezTo>
                    <a:pt x="3762" y="193"/>
                    <a:pt x="3312" y="322"/>
                    <a:pt x="2990" y="547"/>
                  </a:cubicBezTo>
                  <a:cubicBezTo>
                    <a:pt x="2283" y="1029"/>
                    <a:pt x="1769" y="1607"/>
                    <a:pt x="1351" y="2282"/>
                  </a:cubicBezTo>
                  <a:cubicBezTo>
                    <a:pt x="933" y="2990"/>
                    <a:pt x="644" y="3793"/>
                    <a:pt x="290" y="4758"/>
                  </a:cubicBezTo>
                  <a:cubicBezTo>
                    <a:pt x="97" y="5272"/>
                    <a:pt x="33" y="5593"/>
                    <a:pt x="33" y="5850"/>
                  </a:cubicBezTo>
                  <a:cubicBezTo>
                    <a:pt x="1" y="6043"/>
                    <a:pt x="65" y="6236"/>
                    <a:pt x="194" y="6365"/>
                  </a:cubicBezTo>
                  <a:cubicBezTo>
                    <a:pt x="354" y="6525"/>
                    <a:pt x="515" y="6622"/>
                    <a:pt x="676" y="6751"/>
                  </a:cubicBezTo>
                  <a:cubicBezTo>
                    <a:pt x="869" y="6879"/>
                    <a:pt x="1029" y="7040"/>
                    <a:pt x="1254" y="7426"/>
                  </a:cubicBezTo>
                  <a:cubicBezTo>
                    <a:pt x="1640" y="8133"/>
                    <a:pt x="1833" y="8486"/>
                    <a:pt x="2058" y="8711"/>
                  </a:cubicBezTo>
                  <a:cubicBezTo>
                    <a:pt x="2154" y="8808"/>
                    <a:pt x="2283" y="8904"/>
                    <a:pt x="2412" y="8936"/>
                  </a:cubicBezTo>
                  <a:cubicBezTo>
                    <a:pt x="2540" y="8968"/>
                    <a:pt x="2669" y="8968"/>
                    <a:pt x="2829" y="9001"/>
                  </a:cubicBezTo>
                  <a:cubicBezTo>
                    <a:pt x="3280" y="9072"/>
                    <a:pt x="3608" y="9090"/>
                    <a:pt x="3762" y="9095"/>
                  </a:cubicBezTo>
                  <a:lnTo>
                    <a:pt x="3762" y="9095"/>
                  </a:lnTo>
                  <a:lnTo>
                    <a:pt x="3762" y="9097"/>
                  </a:lnTo>
                  <a:cubicBezTo>
                    <a:pt x="3762" y="9097"/>
                    <a:pt x="4887" y="9483"/>
                    <a:pt x="6269" y="9965"/>
                  </a:cubicBezTo>
                  <a:cubicBezTo>
                    <a:pt x="6719" y="10126"/>
                    <a:pt x="7105" y="10222"/>
                    <a:pt x="7394" y="10222"/>
                  </a:cubicBezTo>
                  <a:cubicBezTo>
                    <a:pt x="7715" y="10222"/>
                    <a:pt x="8005" y="10126"/>
                    <a:pt x="8198" y="9965"/>
                  </a:cubicBezTo>
                  <a:cubicBezTo>
                    <a:pt x="8390" y="9836"/>
                    <a:pt x="8551" y="9644"/>
                    <a:pt x="8648" y="9451"/>
                  </a:cubicBezTo>
                  <a:cubicBezTo>
                    <a:pt x="8712" y="9322"/>
                    <a:pt x="8744" y="9193"/>
                    <a:pt x="8808" y="9033"/>
                  </a:cubicBezTo>
                  <a:cubicBezTo>
                    <a:pt x="8969" y="8454"/>
                    <a:pt x="9130" y="7426"/>
                    <a:pt x="9258" y="6525"/>
                  </a:cubicBezTo>
                  <a:cubicBezTo>
                    <a:pt x="9378" y="5881"/>
                    <a:pt x="9461" y="5291"/>
                    <a:pt x="9497" y="5029"/>
                  </a:cubicBezTo>
                  <a:lnTo>
                    <a:pt x="9497" y="5029"/>
                  </a:lnTo>
                  <a:cubicBezTo>
                    <a:pt x="9819" y="4837"/>
                    <a:pt x="10604" y="4308"/>
                    <a:pt x="10962" y="3311"/>
                  </a:cubicBezTo>
                  <a:cubicBezTo>
                    <a:pt x="11026" y="3150"/>
                    <a:pt x="11058" y="3022"/>
                    <a:pt x="11058" y="2861"/>
                  </a:cubicBezTo>
                  <a:cubicBezTo>
                    <a:pt x="11058" y="2732"/>
                    <a:pt x="11026" y="2636"/>
                    <a:pt x="10962" y="2507"/>
                  </a:cubicBezTo>
                  <a:cubicBezTo>
                    <a:pt x="10866" y="2315"/>
                    <a:pt x="10673" y="2218"/>
                    <a:pt x="10512" y="2154"/>
                  </a:cubicBezTo>
                  <a:cubicBezTo>
                    <a:pt x="10255" y="2090"/>
                    <a:pt x="9998" y="2057"/>
                    <a:pt x="9741" y="2057"/>
                  </a:cubicBezTo>
                  <a:lnTo>
                    <a:pt x="9419" y="2057"/>
                  </a:lnTo>
                  <a:cubicBezTo>
                    <a:pt x="9323" y="2025"/>
                    <a:pt x="9258" y="2025"/>
                    <a:pt x="9226" y="2025"/>
                  </a:cubicBezTo>
                  <a:cubicBezTo>
                    <a:pt x="9226" y="2025"/>
                    <a:pt x="9130" y="1929"/>
                    <a:pt x="9065" y="1768"/>
                  </a:cubicBezTo>
                  <a:cubicBezTo>
                    <a:pt x="8969" y="1543"/>
                    <a:pt x="8873" y="1190"/>
                    <a:pt x="8840" y="932"/>
                  </a:cubicBezTo>
                  <a:cubicBezTo>
                    <a:pt x="8808" y="804"/>
                    <a:pt x="8776" y="675"/>
                    <a:pt x="8776" y="611"/>
                  </a:cubicBezTo>
                  <a:cubicBezTo>
                    <a:pt x="8744" y="514"/>
                    <a:pt x="8744" y="450"/>
                    <a:pt x="8744" y="450"/>
                  </a:cubicBezTo>
                  <a:cubicBezTo>
                    <a:pt x="8744" y="354"/>
                    <a:pt x="8648" y="257"/>
                    <a:pt x="8519" y="225"/>
                  </a:cubicBezTo>
                  <a:cubicBezTo>
                    <a:pt x="8519" y="225"/>
                    <a:pt x="7137" y="0"/>
                    <a:pt x="57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37"/>
            <p:cNvSpPr/>
            <p:nvPr/>
          </p:nvSpPr>
          <p:spPr>
            <a:xfrm>
              <a:off x="2414900" y="2812075"/>
              <a:ext cx="12900" cy="42625"/>
            </a:xfrm>
            <a:custGeom>
              <a:rect b="b" l="l" r="r" t="t"/>
              <a:pathLst>
                <a:path extrusionOk="0" h="1705" w="516">
                  <a:moveTo>
                    <a:pt x="194" y="1"/>
                  </a:moveTo>
                  <a:cubicBezTo>
                    <a:pt x="65" y="33"/>
                    <a:pt x="1" y="419"/>
                    <a:pt x="33" y="869"/>
                  </a:cubicBezTo>
                  <a:cubicBezTo>
                    <a:pt x="65" y="1351"/>
                    <a:pt x="194" y="1704"/>
                    <a:pt x="322" y="1704"/>
                  </a:cubicBezTo>
                  <a:cubicBezTo>
                    <a:pt x="451" y="1672"/>
                    <a:pt x="515" y="1287"/>
                    <a:pt x="483" y="837"/>
                  </a:cubicBezTo>
                  <a:cubicBezTo>
                    <a:pt x="451" y="387"/>
                    <a:pt x="322" y="1"/>
                    <a:pt x="1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37"/>
            <p:cNvSpPr/>
            <p:nvPr/>
          </p:nvSpPr>
          <p:spPr>
            <a:xfrm>
              <a:off x="2047650" y="2005300"/>
              <a:ext cx="213800" cy="665375"/>
            </a:xfrm>
            <a:custGeom>
              <a:rect b="b" l="l" r="r" t="t"/>
              <a:pathLst>
                <a:path extrusionOk="0" h="26615" w="8552">
                  <a:moveTo>
                    <a:pt x="3933" y="1"/>
                  </a:moveTo>
                  <a:cubicBezTo>
                    <a:pt x="3662" y="1"/>
                    <a:pt x="3472" y="320"/>
                    <a:pt x="3472" y="320"/>
                  </a:cubicBezTo>
                  <a:lnTo>
                    <a:pt x="3858" y="2795"/>
                  </a:lnTo>
                  <a:cubicBezTo>
                    <a:pt x="3858" y="2795"/>
                    <a:pt x="2733" y="417"/>
                    <a:pt x="2315" y="159"/>
                  </a:cubicBezTo>
                  <a:cubicBezTo>
                    <a:pt x="2178" y="85"/>
                    <a:pt x="2061" y="55"/>
                    <a:pt x="1960" y="55"/>
                  </a:cubicBezTo>
                  <a:cubicBezTo>
                    <a:pt x="1541" y="55"/>
                    <a:pt x="1415" y="577"/>
                    <a:pt x="1415" y="577"/>
                  </a:cubicBezTo>
                  <a:lnTo>
                    <a:pt x="2830" y="3824"/>
                  </a:lnTo>
                  <a:cubicBezTo>
                    <a:pt x="2830" y="3824"/>
                    <a:pt x="1640" y="1574"/>
                    <a:pt x="1126" y="1445"/>
                  </a:cubicBezTo>
                  <a:cubicBezTo>
                    <a:pt x="1081" y="1434"/>
                    <a:pt x="1041" y="1429"/>
                    <a:pt x="1004" y="1429"/>
                  </a:cubicBezTo>
                  <a:cubicBezTo>
                    <a:pt x="617" y="1429"/>
                    <a:pt x="644" y="1992"/>
                    <a:pt x="644" y="1992"/>
                  </a:cubicBezTo>
                  <a:lnTo>
                    <a:pt x="2058" y="4853"/>
                  </a:lnTo>
                  <a:cubicBezTo>
                    <a:pt x="2058" y="4853"/>
                    <a:pt x="1544" y="4081"/>
                    <a:pt x="1029" y="3695"/>
                  </a:cubicBezTo>
                  <a:cubicBezTo>
                    <a:pt x="893" y="3593"/>
                    <a:pt x="777" y="3552"/>
                    <a:pt x="684" y="3552"/>
                  </a:cubicBezTo>
                  <a:cubicBezTo>
                    <a:pt x="427" y="3552"/>
                    <a:pt x="350" y="3869"/>
                    <a:pt x="515" y="4081"/>
                  </a:cubicBezTo>
                  <a:cubicBezTo>
                    <a:pt x="708" y="4338"/>
                    <a:pt x="3215" y="7971"/>
                    <a:pt x="3215" y="7971"/>
                  </a:cubicBezTo>
                  <a:cubicBezTo>
                    <a:pt x="3215" y="7971"/>
                    <a:pt x="1" y="18450"/>
                    <a:pt x="1" y="20153"/>
                  </a:cubicBezTo>
                  <a:cubicBezTo>
                    <a:pt x="1" y="21825"/>
                    <a:pt x="901" y="26614"/>
                    <a:pt x="901" y="26614"/>
                  </a:cubicBezTo>
                  <a:lnTo>
                    <a:pt x="5433" y="26100"/>
                  </a:lnTo>
                  <a:lnTo>
                    <a:pt x="4790" y="20411"/>
                  </a:lnTo>
                  <a:lnTo>
                    <a:pt x="5433" y="7971"/>
                  </a:lnTo>
                  <a:cubicBezTo>
                    <a:pt x="5433" y="7971"/>
                    <a:pt x="6333" y="6653"/>
                    <a:pt x="6719" y="6267"/>
                  </a:cubicBezTo>
                  <a:cubicBezTo>
                    <a:pt x="6976" y="6010"/>
                    <a:pt x="7812" y="5303"/>
                    <a:pt x="8294" y="4917"/>
                  </a:cubicBezTo>
                  <a:cubicBezTo>
                    <a:pt x="8519" y="4724"/>
                    <a:pt x="8551" y="4403"/>
                    <a:pt x="8423" y="4178"/>
                  </a:cubicBezTo>
                  <a:cubicBezTo>
                    <a:pt x="8309" y="3973"/>
                    <a:pt x="8114" y="3865"/>
                    <a:pt x="7908" y="3865"/>
                  </a:cubicBezTo>
                  <a:cubicBezTo>
                    <a:pt x="7823" y="3865"/>
                    <a:pt x="7736" y="3883"/>
                    <a:pt x="7651" y="3920"/>
                  </a:cubicBezTo>
                  <a:lnTo>
                    <a:pt x="5819" y="4853"/>
                  </a:lnTo>
                  <a:cubicBezTo>
                    <a:pt x="5819" y="4853"/>
                    <a:pt x="4758" y="1092"/>
                    <a:pt x="4533" y="577"/>
                  </a:cubicBezTo>
                  <a:cubicBezTo>
                    <a:pt x="4318" y="135"/>
                    <a:pt x="4108" y="1"/>
                    <a:pt x="39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37"/>
            <p:cNvSpPr/>
            <p:nvPr/>
          </p:nvSpPr>
          <p:spPr>
            <a:xfrm>
              <a:off x="2047650" y="2204550"/>
              <a:ext cx="80400" cy="466125"/>
            </a:xfrm>
            <a:custGeom>
              <a:rect b="b" l="l" r="r" t="t"/>
              <a:pathLst>
                <a:path extrusionOk="0" h="18645" w="3216">
                  <a:moveTo>
                    <a:pt x="3215" y="1"/>
                  </a:moveTo>
                  <a:cubicBezTo>
                    <a:pt x="3215" y="1"/>
                    <a:pt x="1" y="10480"/>
                    <a:pt x="1" y="12183"/>
                  </a:cubicBezTo>
                  <a:cubicBezTo>
                    <a:pt x="1" y="13855"/>
                    <a:pt x="901" y="18644"/>
                    <a:pt x="901" y="18644"/>
                  </a:cubicBezTo>
                  <a:lnTo>
                    <a:pt x="2090" y="18516"/>
                  </a:lnTo>
                  <a:cubicBezTo>
                    <a:pt x="2090" y="17134"/>
                    <a:pt x="2058" y="15848"/>
                    <a:pt x="2026" y="14948"/>
                  </a:cubicBezTo>
                  <a:cubicBezTo>
                    <a:pt x="1865" y="11541"/>
                    <a:pt x="3215" y="1"/>
                    <a:pt x="32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37"/>
            <p:cNvSpPr/>
            <p:nvPr/>
          </p:nvSpPr>
          <p:spPr>
            <a:xfrm>
              <a:off x="2054100" y="2240725"/>
              <a:ext cx="69925" cy="289325"/>
            </a:xfrm>
            <a:custGeom>
              <a:rect b="b" l="l" r="r" t="t"/>
              <a:pathLst>
                <a:path extrusionOk="0" h="11573" w="2797">
                  <a:moveTo>
                    <a:pt x="2797" y="0"/>
                  </a:moveTo>
                  <a:lnTo>
                    <a:pt x="2797" y="0"/>
                  </a:lnTo>
                  <a:cubicBezTo>
                    <a:pt x="2572" y="804"/>
                    <a:pt x="2250" y="1864"/>
                    <a:pt x="1897" y="3022"/>
                  </a:cubicBezTo>
                  <a:cubicBezTo>
                    <a:pt x="1222" y="5433"/>
                    <a:pt x="450" y="8229"/>
                    <a:pt x="129" y="9772"/>
                  </a:cubicBezTo>
                  <a:cubicBezTo>
                    <a:pt x="32" y="10222"/>
                    <a:pt x="0" y="10543"/>
                    <a:pt x="0" y="10736"/>
                  </a:cubicBezTo>
                  <a:cubicBezTo>
                    <a:pt x="0" y="10961"/>
                    <a:pt x="0" y="11219"/>
                    <a:pt x="32" y="11572"/>
                  </a:cubicBezTo>
                  <a:cubicBezTo>
                    <a:pt x="257" y="11508"/>
                    <a:pt x="482" y="11476"/>
                    <a:pt x="739" y="11444"/>
                  </a:cubicBezTo>
                  <a:cubicBezTo>
                    <a:pt x="804" y="11411"/>
                    <a:pt x="868" y="11379"/>
                    <a:pt x="964" y="11347"/>
                  </a:cubicBezTo>
                  <a:cubicBezTo>
                    <a:pt x="1222" y="11283"/>
                    <a:pt x="1511" y="11186"/>
                    <a:pt x="1800" y="11154"/>
                  </a:cubicBezTo>
                  <a:cubicBezTo>
                    <a:pt x="1961" y="7747"/>
                    <a:pt x="2507" y="2540"/>
                    <a:pt x="27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37"/>
            <p:cNvSpPr/>
            <p:nvPr/>
          </p:nvSpPr>
          <p:spPr>
            <a:xfrm>
              <a:off x="2040425" y="1998825"/>
              <a:ext cx="226650" cy="679075"/>
            </a:xfrm>
            <a:custGeom>
              <a:rect b="b" l="l" r="r" t="t"/>
              <a:pathLst>
                <a:path extrusionOk="0" h="27163" w="9066">
                  <a:moveTo>
                    <a:pt x="4211" y="515"/>
                  </a:moveTo>
                  <a:cubicBezTo>
                    <a:pt x="4244" y="515"/>
                    <a:pt x="4276" y="515"/>
                    <a:pt x="4340" y="579"/>
                  </a:cubicBezTo>
                  <a:cubicBezTo>
                    <a:pt x="4372" y="643"/>
                    <a:pt x="4469" y="740"/>
                    <a:pt x="4565" y="965"/>
                  </a:cubicBezTo>
                  <a:cubicBezTo>
                    <a:pt x="4597" y="997"/>
                    <a:pt x="4629" y="1094"/>
                    <a:pt x="4694" y="1254"/>
                  </a:cubicBezTo>
                  <a:cubicBezTo>
                    <a:pt x="4854" y="1769"/>
                    <a:pt x="5144" y="2765"/>
                    <a:pt x="5401" y="3601"/>
                  </a:cubicBezTo>
                  <a:cubicBezTo>
                    <a:pt x="5658" y="4469"/>
                    <a:pt x="5851" y="5176"/>
                    <a:pt x="5851" y="5176"/>
                  </a:cubicBezTo>
                  <a:cubicBezTo>
                    <a:pt x="5883" y="5272"/>
                    <a:pt x="5915" y="5337"/>
                    <a:pt x="6012" y="5369"/>
                  </a:cubicBezTo>
                  <a:cubicBezTo>
                    <a:pt x="6038" y="5382"/>
                    <a:pt x="6065" y="5390"/>
                    <a:pt x="6094" y="5390"/>
                  </a:cubicBezTo>
                  <a:cubicBezTo>
                    <a:pt x="6135" y="5390"/>
                    <a:pt x="6180" y="5374"/>
                    <a:pt x="6237" y="5337"/>
                  </a:cubicBezTo>
                  <a:lnTo>
                    <a:pt x="8069" y="4437"/>
                  </a:lnTo>
                  <a:lnTo>
                    <a:pt x="8197" y="4404"/>
                  </a:lnTo>
                  <a:cubicBezTo>
                    <a:pt x="8326" y="4404"/>
                    <a:pt x="8422" y="4469"/>
                    <a:pt x="8487" y="4565"/>
                  </a:cubicBezTo>
                  <a:cubicBezTo>
                    <a:pt x="8519" y="4597"/>
                    <a:pt x="8519" y="4662"/>
                    <a:pt x="8519" y="4726"/>
                  </a:cubicBezTo>
                  <a:cubicBezTo>
                    <a:pt x="8519" y="4822"/>
                    <a:pt x="8487" y="4887"/>
                    <a:pt x="8422" y="4951"/>
                  </a:cubicBezTo>
                  <a:cubicBezTo>
                    <a:pt x="8165" y="5176"/>
                    <a:pt x="7844" y="5433"/>
                    <a:pt x="7555" y="5690"/>
                  </a:cubicBezTo>
                  <a:cubicBezTo>
                    <a:pt x="7233" y="5947"/>
                    <a:pt x="6976" y="6204"/>
                    <a:pt x="6815" y="6333"/>
                  </a:cubicBezTo>
                  <a:cubicBezTo>
                    <a:pt x="6590" y="6558"/>
                    <a:pt x="6269" y="6976"/>
                    <a:pt x="6012" y="7362"/>
                  </a:cubicBezTo>
                  <a:cubicBezTo>
                    <a:pt x="5722" y="7747"/>
                    <a:pt x="5497" y="8069"/>
                    <a:pt x="5497" y="8069"/>
                  </a:cubicBezTo>
                  <a:cubicBezTo>
                    <a:pt x="5465" y="8101"/>
                    <a:pt x="5465" y="8165"/>
                    <a:pt x="5465" y="8197"/>
                  </a:cubicBezTo>
                  <a:lnTo>
                    <a:pt x="4790" y="20670"/>
                  </a:lnTo>
                  <a:lnTo>
                    <a:pt x="4790" y="20702"/>
                  </a:lnTo>
                  <a:lnTo>
                    <a:pt x="5433" y="26134"/>
                  </a:lnTo>
                  <a:lnTo>
                    <a:pt x="1401" y="26589"/>
                  </a:lnTo>
                  <a:lnTo>
                    <a:pt x="1401" y="26589"/>
                  </a:lnTo>
                  <a:cubicBezTo>
                    <a:pt x="1377" y="26455"/>
                    <a:pt x="1348" y="26276"/>
                    <a:pt x="1318" y="26070"/>
                  </a:cubicBezTo>
                  <a:cubicBezTo>
                    <a:pt x="1190" y="25363"/>
                    <a:pt x="997" y="24238"/>
                    <a:pt x="836" y="23145"/>
                  </a:cubicBezTo>
                  <a:cubicBezTo>
                    <a:pt x="676" y="22084"/>
                    <a:pt x="547" y="20991"/>
                    <a:pt x="547" y="20412"/>
                  </a:cubicBezTo>
                  <a:cubicBezTo>
                    <a:pt x="547" y="20219"/>
                    <a:pt x="579" y="19898"/>
                    <a:pt x="676" y="19448"/>
                  </a:cubicBezTo>
                  <a:cubicBezTo>
                    <a:pt x="997" y="17905"/>
                    <a:pt x="1769" y="15109"/>
                    <a:pt x="2444" y="12698"/>
                  </a:cubicBezTo>
                  <a:cubicBezTo>
                    <a:pt x="2797" y="11508"/>
                    <a:pt x="3119" y="10415"/>
                    <a:pt x="3376" y="9612"/>
                  </a:cubicBezTo>
                  <a:cubicBezTo>
                    <a:pt x="3601" y="8808"/>
                    <a:pt x="3761" y="8294"/>
                    <a:pt x="3761" y="8294"/>
                  </a:cubicBezTo>
                  <a:cubicBezTo>
                    <a:pt x="3794" y="8230"/>
                    <a:pt x="3794" y="8133"/>
                    <a:pt x="3729" y="8069"/>
                  </a:cubicBezTo>
                  <a:cubicBezTo>
                    <a:pt x="3729" y="8069"/>
                    <a:pt x="3119" y="7169"/>
                    <a:pt x="2444" y="6237"/>
                  </a:cubicBezTo>
                  <a:cubicBezTo>
                    <a:pt x="2122" y="5754"/>
                    <a:pt x="1801" y="5272"/>
                    <a:pt x="1511" y="4887"/>
                  </a:cubicBezTo>
                  <a:cubicBezTo>
                    <a:pt x="1383" y="4726"/>
                    <a:pt x="1286" y="4533"/>
                    <a:pt x="1190" y="4437"/>
                  </a:cubicBezTo>
                  <a:cubicBezTo>
                    <a:pt x="1093" y="4308"/>
                    <a:pt x="1029" y="4212"/>
                    <a:pt x="997" y="4179"/>
                  </a:cubicBezTo>
                  <a:lnTo>
                    <a:pt x="965" y="4083"/>
                  </a:lnTo>
                  <a:cubicBezTo>
                    <a:pt x="997" y="4083"/>
                    <a:pt x="1061" y="4083"/>
                    <a:pt x="1158" y="4147"/>
                  </a:cubicBezTo>
                  <a:cubicBezTo>
                    <a:pt x="1383" y="4340"/>
                    <a:pt x="1640" y="4597"/>
                    <a:pt x="1801" y="4854"/>
                  </a:cubicBezTo>
                  <a:cubicBezTo>
                    <a:pt x="1897" y="4951"/>
                    <a:pt x="1994" y="5079"/>
                    <a:pt x="2026" y="5144"/>
                  </a:cubicBezTo>
                  <a:lnTo>
                    <a:pt x="2090" y="5240"/>
                  </a:lnTo>
                  <a:lnTo>
                    <a:pt x="2122" y="5272"/>
                  </a:lnTo>
                  <a:cubicBezTo>
                    <a:pt x="2184" y="5335"/>
                    <a:pt x="2260" y="5370"/>
                    <a:pt x="2340" y="5370"/>
                  </a:cubicBezTo>
                  <a:cubicBezTo>
                    <a:pt x="2385" y="5370"/>
                    <a:pt x="2430" y="5359"/>
                    <a:pt x="2476" y="5337"/>
                  </a:cubicBezTo>
                  <a:cubicBezTo>
                    <a:pt x="2604" y="5272"/>
                    <a:pt x="2636" y="5112"/>
                    <a:pt x="2572" y="4983"/>
                  </a:cubicBezTo>
                  <a:lnTo>
                    <a:pt x="2560" y="4959"/>
                  </a:lnTo>
                  <a:lnTo>
                    <a:pt x="2560" y="4959"/>
                  </a:lnTo>
                  <a:lnTo>
                    <a:pt x="2572" y="4951"/>
                  </a:lnTo>
                  <a:cubicBezTo>
                    <a:pt x="2572" y="4951"/>
                    <a:pt x="2553" y="4922"/>
                    <a:pt x="2517" y="4873"/>
                  </a:cubicBezTo>
                  <a:lnTo>
                    <a:pt x="2517" y="4873"/>
                  </a:lnTo>
                  <a:lnTo>
                    <a:pt x="1190" y="2219"/>
                  </a:lnTo>
                  <a:lnTo>
                    <a:pt x="1190" y="2219"/>
                  </a:lnTo>
                  <a:cubicBezTo>
                    <a:pt x="1191" y="2167"/>
                    <a:pt x="1197" y="2076"/>
                    <a:pt x="1222" y="2026"/>
                  </a:cubicBezTo>
                  <a:lnTo>
                    <a:pt x="1254" y="1961"/>
                  </a:lnTo>
                  <a:lnTo>
                    <a:pt x="1351" y="1961"/>
                  </a:lnTo>
                  <a:cubicBezTo>
                    <a:pt x="1351" y="1961"/>
                    <a:pt x="1415" y="1994"/>
                    <a:pt x="1479" y="2058"/>
                  </a:cubicBezTo>
                  <a:cubicBezTo>
                    <a:pt x="1736" y="2283"/>
                    <a:pt x="2090" y="2829"/>
                    <a:pt x="2379" y="3311"/>
                  </a:cubicBezTo>
                  <a:cubicBezTo>
                    <a:pt x="2540" y="3536"/>
                    <a:pt x="2669" y="3762"/>
                    <a:pt x="2733" y="3922"/>
                  </a:cubicBezTo>
                  <a:cubicBezTo>
                    <a:pt x="2829" y="4083"/>
                    <a:pt x="2894" y="4212"/>
                    <a:pt x="2894" y="4212"/>
                  </a:cubicBezTo>
                  <a:cubicBezTo>
                    <a:pt x="2936" y="4297"/>
                    <a:pt x="3022" y="4340"/>
                    <a:pt x="3113" y="4340"/>
                  </a:cubicBezTo>
                  <a:cubicBezTo>
                    <a:pt x="3158" y="4340"/>
                    <a:pt x="3204" y="4329"/>
                    <a:pt x="3247" y="4308"/>
                  </a:cubicBezTo>
                  <a:cubicBezTo>
                    <a:pt x="3376" y="4244"/>
                    <a:pt x="3440" y="4083"/>
                    <a:pt x="3376" y="3954"/>
                  </a:cubicBezTo>
                  <a:lnTo>
                    <a:pt x="1993" y="811"/>
                  </a:lnTo>
                  <a:lnTo>
                    <a:pt x="1993" y="811"/>
                  </a:lnTo>
                  <a:cubicBezTo>
                    <a:pt x="2008" y="775"/>
                    <a:pt x="2030" y="735"/>
                    <a:pt x="2058" y="708"/>
                  </a:cubicBezTo>
                  <a:lnTo>
                    <a:pt x="2122" y="611"/>
                  </a:lnTo>
                  <a:lnTo>
                    <a:pt x="2251" y="579"/>
                  </a:lnTo>
                  <a:cubicBezTo>
                    <a:pt x="2283" y="579"/>
                    <a:pt x="2347" y="611"/>
                    <a:pt x="2476" y="676"/>
                  </a:cubicBezTo>
                  <a:cubicBezTo>
                    <a:pt x="2476" y="676"/>
                    <a:pt x="2540" y="740"/>
                    <a:pt x="2604" y="804"/>
                  </a:cubicBezTo>
                  <a:cubicBezTo>
                    <a:pt x="2829" y="1094"/>
                    <a:pt x="3151" y="1704"/>
                    <a:pt x="3440" y="2186"/>
                  </a:cubicBezTo>
                  <a:cubicBezTo>
                    <a:pt x="3569" y="2476"/>
                    <a:pt x="3697" y="2701"/>
                    <a:pt x="3794" y="2861"/>
                  </a:cubicBezTo>
                  <a:cubicBezTo>
                    <a:pt x="3858" y="3054"/>
                    <a:pt x="3922" y="3151"/>
                    <a:pt x="3922" y="3151"/>
                  </a:cubicBezTo>
                  <a:cubicBezTo>
                    <a:pt x="3969" y="3245"/>
                    <a:pt x="4051" y="3305"/>
                    <a:pt x="4142" y="3305"/>
                  </a:cubicBezTo>
                  <a:cubicBezTo>
                    <a:pt x="4175" y="3305"/>
                    <a:pt x="4209" y="3297"/>
                    <a:pt x="4244" y="3279"/>
                  </a:cubicBezTo>
                  <a:cubicBezTo>
                    <a:pt x="4372" y="3247"/>
                    <a:pt x="4437" y="3119"/>
                    <a:pt x="4437" y="2990"/>
                  </a:cubicBezTo>
                  <a:lnTo>
                    <a:pt x="4064" y="633"/>
                  </a:lnTo>
                  <a:lnTo>
                    <a:pt x="4064" y="633"/>
                  </a:lnTo>
                  <a:cubicBezTo>
                    <a:pt x="4070" y="625"/>
                    <a:pt x="4077" y="618"/>
                    <a:pt x="4083" y="611"/>
                  </a:cubicBezTo>
                  <a:cubicBezTo>
                    <a:pt x="4147" y="547"/>
                    <a:pt x="4211" y="515"/>
                    <a:pt x="4211" y="515"/>
                  </a:cubicBezTo>
                  <a:close/>
                  <a:moveTo>
                    <a:pt x="4211" y="1"/>
                  </a:moveTo>
                  <a:cubicBezTo>
                    <a:pt x="3986" y="1"/>
                    <a:pt x="3826" y="129"/>
                    <a:pt x="3697" y="226"/>
                  </a:cubicBezTo>
                  <a:cubicBezTo>
                    <a:pt x="3601" y="322"/>
                    <a:pt x="3536" y="418"/>
                    <a:pt x="3536" y="451"/>
                  </a:cubicBezTo>
                  <a:cubicBezTo>
                    <a:pt x="3504" y="483"/>
                    <a:pt x="3504" y="547"/>
                    <a:pt x="3504" y="611"/>
                  </a:cubicBezTo>
                  <a:lnTo>
                    <a:pt x="3638" y="1468"/>
                  </a:lnTo>
                  <a:lnTo>
                    <a:pt x="3638" y="1468"/>
                  </a:lnTo>
                  <a:cubicBezTo>
                    <a:pt x="3508" y="1228"/>
                    <a:pt x="3368" y="998"/>
                    <a:pt x="3247" y="804"/>
                  </a:cubicBezTo>
                  <a:cubicBezTo>
                    <a:pt x="3151" y="643"/>
                    <a:pt x="3086" y="547"/>
                    <a:pt x="2990" y="451"/>
                  </a:cubicBezTo>
                  <a:cubicBezTo>
                    <a:pt x="2926" y="354"/>
                    <a:pt x="2829" y="258"/>
                    <a:pt x="2733" y="193"/>
                  </a:cubicBezTo>
                  <a:cubicBezTo>
                    <a:pt x="2572" y="97"/>
                    <a:pt x="2411" y="65"/>
                    <a:pt x="2251" y="65"/>
                  </a:cubicBezTo>
                  <a:cubicBezTo>
                    <a:pt x="2090" y="65"/>
                    <a:pt x="1929" y="97"/>
                    <a:pt x="1833" y="193"/>
                  </a:cubicBezTo>
                  <a:cubicBezTo>
                    <a:pt x="1672" y="290"/>
                    <a:pt x="1576" y="451"/>
                    <a:pt x="1511" y="547"/>
                  </a:cubicBezTo>
                  <a:cubicBezTo>
                    <a:pt x="1479" y="676"/>
                    <a:pt x="1447" y="772"/>
                    <a:pt x="1447" y="772"/>
                  </a:cubicBezTo>
                  <a:cubicBezTo>
                    <a:pt x="1415" y="836"/>
                    <a:pt x="1447" y="901"/>
                    <a:pt x="1447" y="933"/>
                  </a:cubicBezTo>
                  <a:lnTo>
                    <a:pt x="1729" y="1565"/>
                  </a:lnTo>
                  <a:lnTo>
                    <a:pt x="1729" y="1565"/>
                  </a:lnTo>
                  <a:cubicBezTo>
                    <a:pt x="1646" y="1509"/>
                    <a:pt x="1571" y="1470"/>
                    <a:pt x="1479" y="1447"/>
                  </a:cubicBezTo>
                  <a:cubicBezTo>
                    <a:pt x="1415" y="1415"/>
                    <a:pt x="1351" y="1415"/>
                    <a:pt x="1286" y="1415"/>
                  </a:cubicBezTo>
                  <a:cubicBezTo>
                    <a:pt x="1158" y="1415"/>
                    <a:pt x="997" y="1479"/>
                    <a:pt x="901" y="1544"/>
                  </a:cubicBezTo>
                  <a:cubicBezTo>
                    <a:pt x="772" y="1704"/>
                    <a:pt x="708" y="1833"/>
                    <a:pt x="676" y="1961"/>
                  </a:cubicBezTo>
                  <a:cubicBezTo>
                    <a:pt x="643" y="2090"/>
                    <a:pt x="643" y="2219"/>
                    <a:pt x="643" y="2251"/>
                  </a:cubicBezTo>
                  <a:lnTo>
                    <a:pt x="643" y="2283"/>
                  </a:lnTo>
                  <a:lnTo>
                    <a:pt x="676" y="2379"/>
                  </a:lnTo>
                  <a:lnTo>
                    <a:pt x="1299" y="3613"/>
                  </a:lnTo>
                  <a:lnTo>
                    <a:pt x="1299" y="3613"/>
                  </a:lnTo>
                  <a:cubicBezTo>
                    <a:pt x="1195" y="3562"/>
                    <a:pt x="1087" y="3536"/>
                    <a:pt x="965" y="3536"/>
                  </a:cubicBezTo>
                  <a:cubicBezTo>
                    <a:pt x="804" y="3536"/>
                    <a:pt x="643" y="3601"/>
                    <a:pt x="579" y="3729"/>
                  </a:cubicBezTo>
                  <a:cubicBezTo>
                    <a:pt x="483" y="3826"/>
                    <a:pt x="451" y="3954"/>
                    <a:pt x="451" y="4083"/>
                  </a:cubicBezTo>
                  <a:cubicBezTo>
                    <a:pt x="451" y="4244"/>
                    <a:pt x="483" y="4372"/>
                    <a:pt x="579" y="4501"/>
                  </a:cubicBezTo>
                  <a:cubicBezTo>
                    <a:pt x="611" y="4533"/>
                    <a:pt x="676" y="4597"/>
                    <a:pt x="740" y="4726"/>
                  </a:cubicBezTo>
                  <a:cubicBezTo>
                    <a:pt x="1061" y="5176"/>
                    <a:pt x="1704" y="6076"/>
                    <a:pt x="2251" y="6880"/>
                  </a:cubicBezTo>
                  <a:cubicBezTo>
                    <a:pt x="2694" y="7496"/>
                    <a:pt x="3063" y="8037"/>
                    <a:pt x="3210" y="8255"/>
                  </a:cubicBezTo>
                  <a:lnTo>
                    <a:pt x="3210" y="8255"/>
                  </a:lnTo>
                  <a:cubicBezTo>
                    <a:pt x="3044" y="8804"/>
                    <a:pt x="2342" y="11127"/>
                    <a:pt x="1640" y="13598"/>
                  </a:cubicBezTo>
                  <a:cubicBezTo>
                    <a:pt x="1222" y="15012"/>
                    <a:pt x="836" y="16491"/>
                    <a:pt x="515" y="17712"/>
                  </a:cubicBezTo>
                  <a:cubicBezTo>
                    <a:pt x="354" y="18323"/>
                    <a:pt x="226" y="18902"/>
                    <a:pt x="161" y="19352"/>
                  </a:cubicBezTo>
                  <a:cubicBezTo>
                    <a:pt x="65" y="19802"/>
                    <a:pt x="1" y="20155"/>
                    <a:pt x="1" y="20412"/>
                  </a:cubicBezTo>
                  <a:cubicBezTo>
                    <a:pt x="1" y="21280"/>
                    <a:pt x="226" y="22887"/>
                    <a:pt x="451" y="24302"/>
                  </a:cubicBezTo>
                  <a:cubicBezTo>
                    <a:pt x="676" y="25716"/>
                    <a:pt x="933" y="26938"/>
                    <a:pt x="933" y="26938"/>
                  </a:cubicBezTo>
                  <a:cubicBezTo>
                    <a:pt x="933" y="27066"/>
                    <a:pt x="1061" y="27163"/>
                    <a:pt x="1222" y="27163"/>
                  </a:cubicBezTo>
                  <a:lnTo>
                    <a:pt x="5754" y="26616"/>
                  </a:lnTo>
                  <a:cubicBezTo>
                    <a:pt x="5819" y="26616"/>
                    <a:pt x="5883" y="26584"/>
                    <a:pt x="5915" y="26520"/>
                  </a:cubicBezTo>
                  <a:cubicBezTo>
                    <a:pt x="5979" y="26488"/>
                    <a:pt x="5979" y="26391"/>
                    <a:pt x="5979" y="26327"/>
                  </a:cubicBezTo>
                  <a:lnTo>
                    <a:pt x="5337" y="20670"/>
                  </a:lnTo>
                  <a:lnTo>
                    <a:pt x="5973" y="8353"/>
                  </a:lnTo>
                  <a:lnTo>
                    <a:pt x="5973" y="8353"/>
                  </a:lnTo>
                  <a:cubicBezTo>
                    <a:pt x="6039" y="8258"/>
                    <a:pt x="6224" y="7991"/>
                    <a:pt x="6429" y="7683"/>
                  </a:cubicBezTo>
                  <a:cubicBezTo>
                    <a:pt x="6719" y="7330"/>
                    <a:pt x="7040" y="6880"/>
                    <a:pt x="7201" y="6719"/>
                  </a:cubicBezTo>
                  <a:cubicBezTo>
                    <a:pt x="7329" y="6590"/>
                    <a:pt x="7587" y="6365"/>
                    <a:pt x="7876" y="6108"/>
                  </a:cubicBezTo>
                  <a:cubicBezTo>
                    <a:pt x="8197" y="5851"/>
                    <a:pt x="8519" y="5562"/>
                    <a:pt x="8744" y="5369"/>
                  </a:cubicBezTo>
                  <a:cubicBezTo>
                    <a:pt x="8969" y="5208"/>
                    <a:pt x="9065" y="4951"/>
                    <a:pt x="9065" y="4726"/>
                  </a:cubicBezTo>
                  <a:cubicBezTo>
                    <a:pt x="9065" y="4565"/>
                    <a:pt x="9033" y="4437"/>
                    <a:pt x="8937" y="4308"/>
                  </a:cubicBezTo>
                  <a:cubicBezTo>
                    <a:pt x="8776" y="4019"/>
                    <a:pt x="8487" y="3858"/>
                    <a:pt x="8197" y="3858"/>
                  </a:cubicBezTo>
                  <a:cubicBezTo>
                    <a:pt x="8069" y="3858"/>
                    <a:pt x="7940" y="3890"/>
                    <a:pt x="7812" y="3954"/>
                  </a:cubicBezTo>
                  <a:lnTo>
                    <a:pt x="6279" y="4734"/>
                  </a:lnTo>
                  <a:lnTo>
                    <a:pt x="6279" y="4734"/>
                  </a:lnTo>
                  <a:cubicBezTo>
                    <a:pt x="6179" y="4376"/>
                    <a:pt x="6006" y="3751"/>
                    <a:pt x="5819" y="3086"/>
                  </a:cubicBezTo>
                  <a:cubicBezTo>
                    <a:pt x="5658" y="2604"/>
                    <a:pt x="5497" y="2058"/>
                    <a:pt x="5369" y="1640"/>
                  </a:cubicBezTo>
                  <a:cubicBezTo>
                    <a:pt x="5304" y="1415"/>
                    <a:pt x="5240" y="1254"/>
                    <a:pt x="5176" y="1094"/>
                  </a:cubicBezTo>
                  <a:cubicBezTo>
                    <a:pt x="5144" y="933"/>
                    <a:pt x="5079" y="804"/>
                    <a:pt x="5047" y="708"/>
                  </a:cubicBezTo>
                  <a:cubicBezTo>
                    <a:pt x="4951" y="483"/>
                    <a:pt x="4822" y="322"/>
                    <a:pt x="4694" y="193"/>
                  </a:cubicBezTo>
                  <a:cubicBezTo>
                    <a:pt x="4533" y="65"/>
                    <a:pt x="4372" y="1"/>
                    <a:pt x="42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37"/>
            <p:cNvSpPr/>
            <p:nvPr/>
          </p:nvSpPr>
          <p:spPr>
            <a:xfrm>
              <a:off x="2352225" y="3549925"/>
              <a:ext cx="682300" cy="202825"/>
            </a:xfrm>
            <a:custGeom>
              <a:rect b="b" l="l" r="r" t="t"/>
              <a:pathLst>
                <a:path extrusionOk="0" h="8113" w="27292">
                  <a:moveTo>
                    <a:pt x="22580" y="1"/>
                  </a:moveTo>
                  <a:cubicBezTo>
                    <a:pt x="22419" y="1"/>
                    <a:pt x="22266" y="71"/>
                    <a:pt x="22148" y="188"/>
                  </a:cubicBezTo>
                  <a:cubicBezTo>
                    <a:pt x="21698" y="638"/>
                    <a:pt x="20959" y="1410"/>
                    <a:pt x="20669" y="1667"/>
                  </a:cubicBezTo>
                  <a:cubicBezTo>
                    <a:pt x="20252" y="2021"/>
                    <a:pt x="18901" y="2856"/>
                    <a:pt x="18901" y="2856"/>
                  </a:cubicBezTo>
                  <a:lnTo>
                    <a:pt x="3536" y="2278"/>
                  </a:lnTo>
                  <a:lnTo>
                    <a:pt x="804" y="1667"/>
                  </a:lnTo>
                  <a:lnTo>
                    <a:pt x="1" y="6167"/>
                  </a:lnTo>
                  <a:cubicBezTo>
                    <a:pt x="1" y="6167"/>
                    <a:pt x="1061" y="7421"/>
                    <a:pt x="2733" y="7549"/>
                  </a:cubicBezTo>
                  <a:cubicBezTo>
                    <a:pt x="2763" y="7551"/>
                    <a:pt x="2798" y="7552"/>
                    <a:pt x="2836" y="7552"/>
                  </a:cubicBezTo>
                  <a:cubicBezTo>
                    <a:pt x="4921" y="7552"/>
                    <a:pt x="18741" y="5042"/>
                    <a:pt x="18741" y="5042"/>
                  </a:cubicBezTo>
                  <a:cubicBezTo>
                    <a:pt x="18741" y="5042"/>
                    <a:pt x="22212" y="7774"/>
                    <a:pt x="22470" y="7999"/>
                  </a:cubicBezTo>
                  <a:cubicBezTo>
                    <a:pt x="22545" y="8075"/>
                    <a:pt x="22644" y="8112"/>
                    <a:pt x="22735" y="8112"/>
                  </a:cubicBezTo>
                  <a:cubicBezTo>
                    <a:pt x="22955" y="8112"/>
                    <a:pt x="23137" y="7903"/>
                    <a:pt x="22887" y="7517"/>
                  </a:cubicBezTo>
                  <a:cubicBezTo>
                    <a:pt x="22534" y="6971"/>
                    <a:pt x="21795" y="6425"/>
                    <a:pt x="21794" y="6424"/>
                  </a:cubicBezTo>
                  <a:lnTo>
                    <a:pt x="21794" y="6424"/>
                  </a:lnTo>
                  <a:lnTo>
                    <a:pt x="24527" y="8032"/>
                  </a:lnTo>
                  <a:cubicBezTo>
                    <a:pt x="24527" y="8032"/>
                    <a:pt x="24552" y="8034"/>
                    <a:pt x="24593" y="8034"/>
                  </a:cubicBezTo>
                  <a:cubicBezTo>
                    <a:pt x="24767" y="8034"/>
                    <a:pt x="25216" y="7992"/>
                    <a:pt x="25138" y="7549"/>
                  </a:cubicBezTo>
                  <a:cubicBezTo>
                    <a:pt x="25041" y="7035"/>
                    <a:pt x="22856" y="5717"/>
                    <a:pt x="22855" y="5717"/>
                  </a:cubicBezTo>
                  <a:lnTo>
                    <a:pt x="22855" y="5717"/>
                  </a:lnTo>
                  <a:lnTo>
                    <a:pt x="26005" y="7324"/>
                  </a:lnTo>
                  <a:cubicBezTo>
                    <a:pt x="26005" y="7324"/>
                    <a:pt x="26809" y="7196"/>
                    <a:pt x="26455" y="6457"/>
                  </a:cubicBezTo>
                  <a:cubicBezTo>
                    <a:pt x="26263" y="6039"/>
                    <a:pt x="23980" y="4721"/>
                    <a:pt x="23980" y="4721"/>
                  </a:cubicBezTo>
                  <a:lnTo>
                    <a:pt x="23980" y="4721"/>
                  </a:lnTo>
                  <a:lnTo>
                    <a:pt x="26391" y="5267"/>
                  </a:lnTo>
                  <a:cubicBezTo>
                    <a:pt x="26391" y="5267"/>
                    <a:pt x="27291" y="4817"/>
                    <a:pt x="26198" y="4239"/>
                  </a:cubicBezTo>
                  <a:cubicBezTo>
                    <a:pt x="25716" y="3949"/>
                    <a:pt x="22019" y="2663"/>
                    <a:pt x="22019" y="2663"/>
                  </a:cubicBezTo>
                  <a:lnTo>
                    <a:pt x="23048" y="896"/>
                  </a:lnTo>
                  <a:cubicBezTo>
                    <a:pt x="23209" y="606"/>
                    <a:pt x="23145" y="285"/>
                    <a:pt x="22887" y="92"/>
                  </a:cubicBezTo>
                  <a:cubicBezTo>
                    <a:pt x="22787" y="29"/>
                    <a:pt x="22682" y="1"/>
                    <a:pt x="225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37"/>
            <p:cNvSpPr/>
            <p:nvPr/>
          </p:nvSpPr>
          <p:spPr>
            <a:xfrm>
              <a:off x="2345000" y="3543375"/>
              <a:ext cx="682275" cy="216200"/>
            </a:xfrm>
            <a:custGeom>
              <a:rect b="b" l="l" r="r" t="t"/>
              <a:pathLst>
                <a:path extrusionOk="0" h="8648" w="27291">
                  <a:moveTo>
                    <a:pt x="22855" y="547"/>
                  </a:moveTo>
                  <a:cubicBezTo>
                    <a:pt x="22919" y="547"/>
                    <a:pt x="22951" y="547"/>
                    <a:pt x="23016" y="579"/>
                  </a:cubicBezTo>
                  <a:cubicBezTo>
                    <a:pt x="23112" y="643"/>
                    <a:pt x="23176" y="740"/>
                    <a:pt x="23176" y="868"/>
                  </a:cubicBezTo>
                  <a:cubicBezTo>
                    <a:pt x="23176" y="900"/>
                    <a:pt x="23144" y="965"/>
                    <a:pt x="23112" y="1029"/>
                  </a:cubicBezTo>
                  <a:lnTo>
                    <a:pt x="22083" y="2797"/>
                  </a:lnTo>
                  <a:cubicBezTo>
                    <a:pt x="22051" y="2861"/>
                    <a:pt x="22051" y="2925"/>
                    <a:pt x="22051" y="3022"/>
                  </a:cubicBezTo>
                  <a:cubicBezTo>
                    <a:pt x="22083" y="3086"/>
                    <a:pt x="22148" y="3151"/>
                    <a:pt x="22212" y="3183"/>
                  </a:cubicBezTo>
                  <a:cubicBezTo>
                    <a:pt x="22244" y="3183"/>
                    <a:pt x="23144" y="3504"/>
                    <a:pt x="24141" y="3858"/>
                  </a:cubicBezTo>
                  <a:cubicBezTo>
                    <a:pt x="24623" y="4018"/>
                    <a:pt x="25137" y="4211"/>
                    <a:pt x="25523" y="4372"/>
                  </a:cubicBezTo>
                  <a:cubicBezTo>
                    <a:pt x="25748" y="4468"/>
                    <a:pt x="25941" y="4533"/>
                    <a:pt x="26069" y="4597"/>
                  </a:cubicBezTo>
                  <a:cubicBezTo>
                    <a:pt x="26230" y="4661"/>
                    <a:pt x="26327" y="4693"/>
                    <a:pt x="26359" y="4726"/>
                  </a:cubicBezTo>
                  <a:cubicBezTo>
                    <a:pt x="26552" y="4822"/>
                    <a:pt x="26648" y="4918"/>
                    <a:pt x="26712" y="4983"/>
                  </a:cubicBezTo>
                  <a:cubicBezTo>
                    <a:pt x="26777" y="5047"/>
                    <a:pt x="26777" y="5079"/>
                    <a:pt x="26777" y="5079"/>
                  </a:cubicBezTo>
                  <a:lnTo>
                    <a:pt x="26744" y="5143"/>
                  </a:lnTo>
                  <a:lnTo>
                    <a:pt x="26662" y="5253"/>
                  </a:lnTo>
                  <a:lnTo>
                    <a:pt x="26662" y="5253"/>
                  </a:lnTo>
                  <a:lnTo>
                    <a:pt x="24334" y="4726"/>
                  </a:lnTo>
                  <a:cubicBezTo>
                    <a:pt x="24316" y="4721"/>
                    <a:pt x="24299" y="4719"/>
                    <a:pt x="24281" y="4719"/>
                  </a:cubicBezTo>
                  <a:cubicBezTo>
                    <a:pt x="24164" y="4719"/>
                    <a:pt x="24040" y="4803"/>
                    <a:pt x="24012" y="4886"/>
                  </a:cubicBezTo>
                  <a:cubicBezTo>
                    <a:pt x="23948" y="5015"/>
                    <a:pt x="24012" y="5176"/>
                    <a:pt x="24141" y="5240"/>
                  </a:cubicBezTo>
                  <a:cubicBezTo>
                    <a:pt x="24141" y="5240"/>
                    <a:pt x="24269" y="5304"/>
                    <a:pt x="24494" y="5433"/>
                  </a:cubicBezTo>
                  <a:cubicBezTo>
                    <a:pt x="24816" y="5626"/>
                    <a:pt x="25298" y="5915"/>
                    <a:pt x="25716" y="6204"/>
                  </a:cubicBezTo>
                  <a:cubicBezTo>
                    <a:pt x="25941" y="6365"/>
                    <a:pt x="26134" y="6494"/>
                    <a:pt x="26294" y="6622"/>
                  </a:cubicBezTo>
                  <a:cubicBezTo>
                    <a:pt x="26359" y="6686"/>
                    <a:pt x="26423" y="6719"/>
                    <a:pt x="26455" y="6783"/>
                  </a:cubicBezTo>
                  <a:lnTo>
                    <a:pt x="26519" y="6815"/>
                  </a:lnTo>
                  <a:lnTo>
                    <a:pt x="26519" y="6847"/>
                  </a:lnTo>
                  <a:cubicBezTo>
                    <a:pt x="26552" y="6944"/>
                    <a:pt x="26584" y="7008"/>
                    <a:pt x="26584" y="7072"/>
                  </a:cubicBezTo>
                  <a:cubicBezTo>
                    <a:pt x="26584" y="7104"/>
                    <a:pt x="26552" y="7136"/>
                    <a:pt x="26552" y="7169"/>
                  </a:cubicBezTo>
                  <a:cubicBezTo>
                    <a:pt x="26519" y="7233"/>
                    <a:pt x="26455" y="7265"/>
                    <a:pt x="26359" y="7297"/>
                  </a:cubicBezTo>
                  <a:lnTo>
                    <a:pt x="26328" y="7312"/>
                  </a:lnTo>
                  <a:lnTo>
                    <a:pt x="26328" y="7312"/>
                  </a:lnTo>
                  <a:lnTo>
                    <a:pt x="23363" y="5769"/>
                  </a:lnTo>
                  <a:lnTo>
                    <a:pt x="23363" y="5769"/>
                  </a:lnTo>
                  <a:cubicBezTo>
                    <a:pt x="23326" y="5743"/>
                    <a:pt x="23305" y="5727"/>
                    <a:pt x="23305" y="5722"/>
                  </a:cubicBezTo>
                  <a:lnTo>
                    <a:pt x="23297" y="5735"/>
                  </a:lnTo>
                  <a:lnTo>
                    <a:pt x="23297" y="5735"/>
                  </a:lnTo>
                  <a:lnTo>
                    <a:pt x="23273" y="5722"/>
                  </a:lnTo>
                  <a:cubicBezTo>
                    <a:pt x="23237" y="5704"/>
                    <a:pt x="23199" y="5696"/>
                    <a:pt x="23160" y="5696"/>
                  </a:cubicBezTo>
                  <a:cubicBezTo>
                    <a:pt x="23062" y="5696"/>
                    <a:pt x="22966" y="5749"/>
                    <a:pt x="22919" y="5818"/>
                  </a:cubicBezTo>
                  <a:cubicBezTo>
                    <a:pt x="22855" y="5947"/>
                    <a:pt x="22887" y="6108"/>
                    <a:pt x="23016" y="6204"/>
                  </a:cubicBezTo>
                  <a:cubicBezTo>
                    <a:pt x="23016" y="6204"/>
                    <a:pt x="23144" y="6269"/>
                    <a:pt x="23337" y="6397"/>
                  </a:cubicBezTo>
                  <a:cubicBezTo>
                    <a:pt x="23659" y="6590"/>
                    <a:pt x="24109" y="6911"/>
                    <a:pt x="24494" y="7201"/>
                  </a:cubicBezTo>
                  <a:cubicBezTo>
                    <a:pt x="24687" y="7361"/>
                    <a:pt x="24848" y="7522"/>
                    <a:pt x="24976" y="7651"/>
                  </a:cubicBezTo>
                  <a:cubicBezTo>
                    <a:pt x="25041" y="7715"/>
                    <a:pt x="25105" y="7747"/>
                    <a:pt x="25137" y="7811"/>
                  </a:cubicBezTo>
                  <a:lnTo>
                    <a:pt x="25169" y="7844"/>
                  </a:lnTo>
                  <a:lnTo>
                    <a:pt x="25169" y="7876"/>
                  </a:lnTo>
                  <a:lnTo>
                    <a:pt x="25169" y="7908"/>
                  </a:lnTo>
                  <a:lnTo>
                    <a:pt x="25169" y="7940"/>
                  </a:lnTo>
                  <a:cubicBezTo>
                    <a:pt x="25169" y="7972"/>
                    <a:pt x="25137" y="7972"/>
                    <a:pt x="25073" y="8004"/>
                  </a:cubicBezTo>
                  <a:lnTo>
                    <a:pt x="24921" y="8004"/>
                  </a:lnTo>
                  <a:lnTo>
                    <a:pt x="22212" y="6429"/>
                  </a:lnTo>
                  <a:cubicBezTo>
                    <a:pt x="22169" y="6408"/>
                    <a:pt x="22123" y="6397"/>
                    <a:pt x="22078" y="6397"/>
                  </a:cubicBezTo>
                  <a:cubicBezTo>
                    <a:pt x="21987" y="6397"/>
                    <a:pt x="21901" y="6440"/>
                    <a:pt x="21858" y="6526"/>
                  </a:cubicBezTo>
                  <a:cubicBezTo>
                    <a:pt x="21762" y="6654"/>
                    <a:pt x="21794" y="6815"/>
                    <a:pt x="21923" y="6879"/>
                  </a:cubicBezTo>
                  <a:lnTo>
                    <a:pt x="21955" y="6911"/>
                  </a:lnTo>
                  <a:lnTo>
                    <a:pt x="21955" y="6911"/>
                  </a:lnTo>
                  <a:lnTo>
                    <a:pt x="21955" y="6911"/>
                  </a:lnTo>
                  <a:cubicBezTo>
                    <a:pt x="22083" y="7008"/>
                    <a:pt x="22662" y="7522"/>
                    <a:pt x="22951" y="7940"/>
                  </a:cubicBezTo>
                  <a:cubicBezTo>
                    <a:pt x="23016" y="8036"/>
                    <a:pt x="23016" y="8101"/>
                    <a:pt x="23016" y="8101"/>
                  </a:cubicBezTo>
                  <a:lnTo>
                    <a:pt x="22919" y="8069"/>
                  </a:lnTo>
                  <a:cubicBezTo>
                    <a:pt x="22887" y="8036"/>
                    <a:pt x="22823" y="7972"/>
                    <a:pt x="22694" y="7876"/>
                  </a:cubicBezTo>
                  <a:cubicBezTo>
                    <a:pt x="21858" y="7201"/>
                    <a:pt x="19223" y="5111"/>
                    <a:pt x="19223" y="5111"/>
                  </a:cubicBezTo>
                  <a:cubicBezTo>
                    <a:pt x="19158" y="5047"/>
                    <a:pt x="19062" y="5047"/>
                    <a:pt x="18998" y="5047"/>
                  </a:cubicBezTo>
                  <a:cubicBezTo>
                    <a:pt x="18998" y="5047"/>
                    <a:pt x="18130" y="5208"/>
                    <a:pt x="16812" y="5433"/>
                  </a:cubicBezTo>
                  <a:cubicBezTo>
                    <a:pt x="14819" y="5786"/>
                    <a:pt x="11797" y="6301"/>
                    <a:pt x="9065" y="6751"/>
                  </a:cubicBezTo>
                  <a:cubicBezTo>
                    <a:pt x="7715" y="6976"/>
                    <a:pt x="6429" y="7169"/>
                    <a:pt x="5368" y="7297"/>
                  </a:cubicBezTo>
                  <a:cubicBezTo>
                    <a:pt x="4340" y="7458"/>
                    <a:pt x="3504" y="7554"/>
                    <a:pt x="3150" y="7554"/>
                  </a:cubicBezTo>
                  <a:lnTo>
                    <a:pt x="3054" y="7522"/>
                  </a:lnTo>
                  <a:cubicBezTo>
                    <a:pt x="2250" y="7490"/>
                    <a:pt x="1608" y="7169"/>
                    <a:pt x="1157" y="6847"/>
                  </a:cubicBezTo>
                  <a:cubicBezTo>
                    <a:pt x="932" y="6719"/>
                    <a:pt x="772" y="6558"/>
                    <a:pt x="643" y="6429"/>
                  </a:cubicBezTo>
                  <a:cubicBezTo>
                    <a:pt x="612" y="6414"/>
                    <a:pt x="588" y="6391"/>
                    <a:pt x="569" y="6367"/>
                  </a:cubicBezTo>
                  <a:lnTo>
                    <a:pt x="569" y="6367"/>
                  </a:lnTo>
                  <a:lnTo>
                    <a:pt x="1286" y="2250"/>
                  </a:lnTo>
                  <a:lnTo>
                    <a:pt x="3793" y="2829"/>
                  </a:lnTo>
                  <a:lnTo>
                    <a:pt x="3825" y="2829"/>
                  </a:lnTo>
                  <a:lnTo>
                    <a:pt x="19190" y="3376"/>
                  </a:lnTo>
                  <a:cubicBezTo>
                    <a:pt x="19223" y="3376"/>
                    <a:pt x="19287" y="3376"/>
                    <a:pt x="19319" y="3343"/>
                  </a:cubicBezTo>
                  <a:cubicBezTo>
                    <a:pt x="19319" y="3343"/>
                    <a:pt x="19673" y="3118"/>
                    <a:pt x="20058" y="2893"/>
                  </a:cubicBezTo>
                  <a:cubicBezTo>
                    <a:pt x="20444" y="2636"/>
                    <a:pt x="20894" y="2347"/>
                    <a:pt x="21119" y="2122"/>
                  </a:cubicBezTo>
                  <a:cubicBezTo>
                    <a:pt x="21280" y="1993"/>
                    <a:pt x="21537" y="1736"/>
                    <a:pt x="21826" y="1447"/>
                  </a:cubicBezTo>
                  <a:cubicBezTo>
                    <a:pt x="22083" y="1158"/>
                    <a:pt x="22405" y="868"/>
                    <a:pt x="22630" y="643"/>
                  </a:cubicBezTo>
                  <a:cubicBezTo>
                    <a:pt x="22662" y="579"/>
                    <a:pt x="22759" y="547"/>
                    <a:pt x="22855" y="547"/>
                  </a:cubicBezTo>
                  <a:close/>
                  <a:moveTo>
                    <a:pt x="22855" y="0"/>
                  </a:moveTo>
                  <a:cubicBezTo>
                    <a:pt x="22630" y="0"/>
                    <a:pt x="22405" y="97"/>
                    <a:pt x="22212" y="257"/>
                  </a:cubicBezTo>
                  <a:cubicBezTo>
                    <a:pt x="22019" y="483"/>
                    <a:pt x="21698" y="804"/>
                    <a:pt x="21441" y="1093"/>
                  </a:cubicBezTo>
                  <a:cubicBezTo>
                    <a:pt x="21151" y="1350"/>
                    <a:pt x="20894" y="1608"/>
                    <a:pt x="20766" y="1736"/>
                  </a:cubicBezTo>
                  <a:cubicBezTo>
                    <a:pt x="20605" y="1897"/>
                    <a:pt x="20155" y="2186"/>
                    <a:pt x="19769" y="2443"/>
                  </a:cubicBezTo>
                  <a:cubicBezTo>
                    <a:pt x="19511" y="2594"/>
                    <a:pt x="19281" y="2745"/>
                    <a:pt x="19158" y="2828"/>
                  </a:cubicBezTo>
                  <a:lnTo>
                    <a:pt x="19158" y="2828"/>
                  </a:lnTo>
                  <a:lnTo>
                    <a:pt x="3858" y="2283"/>
                  </a:lnTo>
                  <a:lnTo>
                    <a:pt x="1157" y="1672"/>
                  </a:lnTo>
                  <a:cubicBezTo>
                    <a:pt x="1061" y="1672"/>
                    <a:pt x="997" y="1672"/>
                    <a:pt x="932" y="1704"/>
                  </a:cubicBezTo>
                  <a:cubicBezTo>
                    <a:pt x="868" y="1768"/>
                    <a:pt x="836" y="1833"/>
                    <a:pt x="836" y="1897"/>
                  </a:cubicBezTo>
                  <a:lnTo>
                    <a:pt x="0" y="6397"/>
                  </a:lnTo>
                  <a:cubicBezTo>
                    <a:pt x="0" y="6461"/>
                    <a:pt x="32" y="6558"/>
                    <a:pt x="65" y="6622"/>
                  </a:cubicBezTo>
                  <a:cubicBezTo>
                    <a:pt x="97" y="6622"/>
                    <a:pt x="354" y="6944"/>
                    <a:pt x="868" y="7297"/>
                  </a:cubicBezTo>
                  <a:cubicBezTo>
                    <a:pt x="1383" y="7651"/>
                    <a:pt x="2090" y="8004"/>
                    <a:pt x="3022" y="8069"/>
                  </a:cubicBezTo>
                  <a:lnTo>
                    <a:pt x="3150" y="8069"/>
                  </a:lnTo>
                  <a:cubicBezTo>
                    <a:pt x="3729" y="8069"/>
                    <a:pt x="4983" y="7908"/>
                    <a:pt x="6558" y="7683"/>
                  </a:cubicBezTo>
                  <a:cubicBezTo>
                    <a:pt x="10956" y="7033"/>
                    <a:pt x="17850" y="5787"/>
                    <a:pt x="18945" y="5588"/>
                  </a:cubicBezTo>
                  <a:lnTo>
                    <a:pt x="18945" y="5588"/>
                  </a:lnTo>
                  <a:cubicBezTo>
                    <a:pt x="19176" y="5768"/>
                    <a:pt x="19895" y="6329"/>
                    <a:pt x="20637" y="6911"/>
                  </a:cubicBezTo>
                  <a:cubicBezTo>
                    <a:pt x="21087" y="7265"/>
                    <a:pt x="21537" y="7651"/>
                    <a:pt x="21891" y="7908"/>
                  </a:cubicBezTo>
                  <a:cubicBezTo>
                    <a:pt x="22083" y="8069"/>
                    <a:pt x="22244" y="8197"/>
                    <a:pt x="22341" y="8294"/>
                  </a:cubicBezTo>
                  <a:cubicBezTo>
                    <a:pt x="22469" y="8390"/>
                    <a:pt x="22534" y="8454"/>
                    <a:pt x="22566" y="8486"/>
                  </a:cubicBezTo>
                  <a:cubicBezTo>
                    <a:pt x="22694" y="8583"/>
                    <a:pt x="22855" y="8647"/>
                    <a:pt x="23016" y="8647"/>
                  </a:cubicBezTo>
                  <a:cubicBezTo>
                    <a:pt x="23144" y="8647"/>
                    <a:pt x="23273" y="8615"/>
                    <a:pt x="23369" y="8519"/>
                  </a:cubicBezTo>
                  <a:cubicBezTo>
                    <a:pt x="23498" y="8422"/>
                    <a:pt x="23562" y="8261"/>
                    <a:pt x="23562" y="8101"/>
                  </a:cubicBezTo>
                  <a:cubicBezTo>
                    <a:pt x="23562" y="7998"/>
                    <a:pt x="23536" y="7909"/>
                    <a:pt x="23492" y="7816"/>
                  </a:cubicBezTo>
                  <a:lnTo>
                    <a:pt x="23492" y="7816"/>
                  </a:lnTo>
                  <a:lnTo>
                    <a:pt x="24687" y="8519"/>
                  </a:lnTo>
                  <a:lnTo>
                    <a:pt x="24816" y="8551"/>
                  </a:lnTo>
                  <a:lnTo>
                    <a:pt x="24912" y="8551"/>
                  </a:lnTo>
                  <a:cubicBezTo>
                    <a:pt x="25009" y="8551"/>
                    <a:pt x="25169" y="8551"/>
                    <a:pt x="25330" y="8454"/>
                  </a:cubicBezTo>
                  <a:cubicBezTo>
                    <a:pt x="25427" y="8422"/>
                    <a:pt x="25523" y="8358"/>
                    <a:pt x="25587" y="8261"/>
                  </a:cubicBezTo>
                  <a:cubicBezTo>
                    <a:pt x="25652" y="8165"/>
                    <a:pt x="25716" y="8036"/>
                    <a:pt x="25684" y="7908"/>
                  </a:cubicBezTo>
                  <a:cubicBezTo>
                    <a:pt x="25684" y="7876"/>
                    <a:pt x="25684" y="7811"/>
                    <a:pt x="25684" y="7779"/>
                  </a:cubicBezTo>
                  <a:cubicBezTo>
                    <a:pt x="25664" y="7683"/>
                    <a:pt x="25633" y="7609"/>
                    <a:pt x="25598" y="7545"/>
                  </a:cubicBezTo>
                  <a:lnTo>
                    <a:pt x="25598" y="7545"/>
                  </a:lnTo>
                  <a:lnTo>
                    <a:pt x="26166" y="7844"/>
                  </a:lnTo>
                  <a:cubicBezTo>
                    <a:pt x="26198" y="7860"/>
                    <a:pt x="26230" y="7868"/>
                    <a:pt x="26262" y="7868"/>
                  </a:cubicBezTo>
                  <a:cubicBezTo>
                    <a:pt x="26294" y="7868"/>
                    <a:pt x="26327" y="7860"/>
                    <a:pt x="26359" y="7844"/>
                  </a:cubicBezTo>
                  <a:cubicBezTo>
                    <a:pt x="26359" y="7844"/>
                    <a:pt x="26519" y="7844"/>
                    <a:pt x="26712" y="7715"/>
                  </a:cubicBezTo>
                  <a:cubicBezTo>
                    <a:pt x="26809" y="7683"/>
                    <a:pt x="26905" y="7586"/>
                    <a:pt x="26969" y="7490"/>
                  </a:cubicBezTo>
                  <a:cubicBezTo>
                    <a:pt x="27066" y="7361"/>
                    <a:pt x="27130" y="7233"/>
                    <a:pt x="27098" y="7072"/>
                  </a:cubicBezTo>
                  <a:cubicBezTo>
                    <a:pt x="27098" y="6911"/>
                    <a:pt x="27066" y="6751"/>
                    <a:pt x="27002" y="6622"/>
                  </a:cubicBezTo>
                  <a:cubicBezTo>
                    <a:pt x="26937" y="6494"/>
                    <a:pt x="26873" y="6429"/>
                    <a:pt x="26777" y="6333"/>
                  </a:cubicBezTo>
                  <a:cubicBezTo>
                    <a:pt x="26550" y="6129"/>
                    <a:pt x="26197" y="5878"/>
                    <a:pt x="25829" y="5635"/>
                  </a:cubicBezTo>
                  <a:lnTo>
                    <a:pt x="25829" y="5635"/>
                  </a:lnTo>
                  <a:lnTo>
                    <a:pt x="26648" y="5818"/>
                  </a:lnTo>
                  <a:cubicBezTo>
                    <a:pt x="26680" y="5818"/>
                    <a:pt x="26744" y="5818"/>
                    <a:pt x="26809" y="5786"/>
                  </a:cubicBezTo>
                  <a:cubicBezTo>
                    <a:pt x="26841" y="5786"/>
                    <a:pt x="26937" y="5722"/>
                    <a:pt x="27034" y="5626"/>
                  </a:cubicBezTo>
                  <a:cubicBezTo>
                    <a:pt x="27098" y="5561"/>
                    <a:pt x="27162" y="5497"/>
                    <a:pt x="27227" y="5401"/>
                  </a:cubicBezTo>
                  <a:cubicBezTo>
                    <a:pt x="27259" y="5336"/>
                    <a:pt x="27291" y="5208"/>
                    <a:pt x="27291" y="5079"/>
                  </a:cubicBezTo>
                  <a:cubicBezTo>
                    <a:pt x="27291" y="4951"/>
                    <a:pt x="27227" y="4790"/>
                    <a:pt x="27130" y="4629"/>
                  </a:cubicBezTo>
                  <a:cubicBezTo>
                    <a:pt x="27002" y="4501"/>
                    <a:pt x="26841" y="4372"/>
                    <a:pt x="26616" y="4243"/>
                  </a:cubicBezTo>
                  <a:cubicBezTo>
                    <a:pt x="26552" y="4211"/>
                    <a:pt x="26423" y="4147"/>
                    <a:pt x="26262" y="4083"/>
                  </a:cubicBezTo>
                  <a:cubicBezTo>
                    <a:pt x="25413" y="3748"/>
                    <a:pt x="23449" y="3042"/>
                    <a:pt x="22701" y="2774"/>
                  </a:cubicBezTo>
                  <a:lnTo>
                    <a:pt x="22701" y="2774"/>
                  </a:lnTo>
                  <a:lnTo>
                    <a:pt x="23594" y="1286"/>
                  </a:lnTo>
                  <a:cubicBezTo>
                    <a:pt x="23659" y="1158"/>
                    <a:pt x="23691" y="997"/>
                    <a:pt x="23691" y="868"/>
                  </a:cubicBezTo>
                  <a:cubicBezTo>
                    <a:pt x="23691" y="579"/>
                    <a:pt x="23562" y="290"/>
                    <a:pt x="23305" y="129"/>
                  </a:cubicBezTo>
                  <a:cubicBezTo>
                    <a:pt x="23176" y="32"/>
                    <a:pt x="23016" y="0"/>
                    <a:pt x="228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37"/>
            <p:cNvSpPr/>
            <p:nvPr/>
          </p:nvSpPr>
          <p:spPr>
            <a:xfrm>
              <a:off x="1661925" y="2524225"/>
              <a:ext cx="708000" cy="1228100"/>
            </a:xfrm>
            <a:custGeom>
              <a:rect b="b" l="l" r="r" t="t"/>
              <a:pathLst>
                <a:path extrusionOk="0" h="49124" w="28320">
                  <a:moveTo>
                    <a:pt x="18530" y="1"/>
                  </a:moveTo>
                  <a:cubicBezTo>
                    <a:pt x="17262" y="1"/>
                    <a:pt x="15934" y="417"/>
                    <a:pt x="15751" y="939"/>
                  </a:cubicBezTo>
                  <a:cubicBezTo>
                    <a:pt x="15526" y="1550"/>
                    <a:pt x="15108" y="3447"/>
                    <a:pt x="15366" y="7722"/>
                  </a:cubicBezTo>
                  <a:cubicBezTo>
                    <a:pt x="15623" y="11965"/>
                    <a:pt x="15591" y="17429"/>
                    <a:pt x="15591" y="17429"/>
                  </a:cubicBezTo>
                  <a:cubicBezTo>
                    <a:pt x="15591" y="17429"/>
                    <a:pt x="13598" y="21737"/>
                    <a:pt x="12923" y="23280"/>
                  </a:cubicBezTo>
                  <a:cubicBezTo>
                    <a:pt x="12248" y="24823"/>
                    <a:pt x="1" y="43499"/>
                    <a:pt x="1" y="43499"/>
                  </a:cubicBezTo>
                  <a:lnTo>
                    <a:pt x="10158" y="49124"/>
                  </a:lnTo>
                  <a:cubicBezTo>
                    <a:pt x="10158" y="49124"/>
                    <a:pt x="13694" y="45620"/>
                    <a:pt x="15366" y="44206"/>
                  </a:cubicBezTo>
                  <a:cubicBezTo>
                    <a:pt x="17069" y="42759"/>
                    <a:pt x="28320" y="28294"/>
                    <a:pt x="28159" y="27394"/>
                  </a:cubicBezTo>
                  <a:cubicBezTo>
                    <a:pt x="27998" y="26494"/>
                    <a:pt x="23305" y="21608"/>
                    <a:pt x="23305" y="21608"/>
                  </a:cubicBezTo>
                  <a:cubicBezTo>
                    <a:pt x="23305" y="21608"/>
                    <a:pt x="22437" y="9265"/>
                    <a:pt x="22341" y="8879"/>
                  </a:cubicBezTo>
                  <a:cubicBezTo>
                    <a:pt x="22244" y="8493"/>
                    <a:pt x="20669" y="521"/>
                    <a:pt x="20669" y="521"/>
                  </a:cubicBezTo>
                  <a:cubicBezTo>
                    <a:pt x="20669" y="521"/>
                    <a:pt x="20830" y="361"/>
                    <a:pt x="19384" y="71"/>
                  </a:cubicBezTo>
                  <a:cubicBezTo>
                    <a:pt x="19112" y="23"/>
                    <a:pt x="18823" y="1"/>
                    <a:pt x="185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37"/>
            <p:cNvSpPr/>
            <p:nvPr/>
          </p:nvSpPr>
          <p:spPr>
            <a:xfrm>
              <a:off x="1745500" y="2526000"/>
              <a:ext cx="524775" cy="1109800"/>
            </a:xfrm>
            <a:custGeom>
              <a:rect b="b" l="l" r="r" t="t"/>
              <a:pathLst>
                <a:path extrusionOk="0" h="44392" w="20991">
                  <a:moveTo>
                    <a:pt x="14144" y="0"/>
                  </a:moveTo>
                  <a:lnTo>
                    <a:pt x="14144" y="0"/>
                  </a:lnTo>
                  <a:cubicBezTo>
                    <a:pt x="13276" y="161"/>
                    <a:pt x="12537" y="483"/>
                    <a:pt x="12408" y="868"/>
                  </a:cubicBezTo>
                  <a:cubicBezTo>
                    <a:pt x="12183" y="1479"/>
                    <a:pt x="11765" y="3376"/>
                    <a:pt x="12023" y="7651"/>
                  </a:cubicBezTo>
                  <a:cubicBezTo>
                    <a:pt x="12280" y="11894"/>
                    <a:pt x="12248" y="17358"/>
                    <a:pt x="12248" y="17358"/>
                  </a:cubicBezTo>
                  <a:cubicBezTo>
                    <a:pt x="12248" y="17358"/>
                    <a:pt x="12119" y="17712"/>
                    <a:pt x="11862" y="18194"/>
                  </a:cubicBezTo>
                  <a:lnTo>
                    <a:pt x="12087" y="20219"/>
                  </a:lnTo>
                  <a:lnTo>
                    <a:pt x="1" y="39892"/>
                  </a:lnTo>
                  <a:lnTo>
                    <a:pt x="7137" y="44392"/>
                  </a:lnTo>
                  <a:lnTo>
                    <a:pt x="17359" y="34009"/>
                  </a:lnTo>
                  <a:lnTo>
                    <a:pt x="18580" y="36227"/>
                  </a:lnTo>
                  <a:cubicBezTo>
                    <a:pt x="19416" y="35166"/>
                    <a:pt x="20219" y="34074"/>
                    <a:pt x="20991" y="33045"/>
                  </a:cubicBezTo>
                  <a:cubicBezTo>
                    <a:pt x="20444" y="28995"/>
                    <a:pt x="20027" y="25234"/>
                    <a:pt x="20316" y="24559"/>
                  </a:cubicBezTo>
                  <a:cubicBezTo>
                    <a:pt x="20927" y="22984"/>
                    <a:pt x="19544" y="21762"/>
                    <a:pt x="17680" y="20219"/>
                  </a:cubicBezTo>
                  <a:cubicBezTo>
                    <a:pt x="15816" y="18644"/>
                    <a:pt x="16555" y="16651"/>
                    <a:pt x="16555" y="16651"/>
                  </a:cubicBezTo>
                  <a:lnTo>
                    <a:pt x="14112" y="14015"/>
                  </a:lnTo>
                  <a:cubicBezTo>
                    <a:pt x="14112" y="14015"/>
                    <a:pt x="14273" y="5497"/>
                    <a:pt x="14112" y="2090"/>
                  </a:cubicBezTo>
                  <a:cubicBezTo>
                    <a:pt x="14080" y="1543"/>
                    <a:pt x="14112" y="836"/>
                    <a:pt x="141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37"/>
            <p:cNvSpPr/>
            <p:nvPr/>
          </p:nvSpPr>
          <p:spPr>
            <a:xfrm>
              <a:off x="1745500" y="2598325"/>
              <a:ext cx="511925" cy="1037475"/>
            </a:xfrm>
            <a:custGeom>
              <a:rect b="b" l="l" r="r" t="t"/>
              <a:pathLst>
                <a:path extrusionOk="0" h="41499" w="20477">
                  <a:moveTo>
                    <a:pt x="14144" y="0"/>
                  </a:moveTo>
                  <a:cubicBezTo>
                    <a:pt x="13566" y="129"/>
                    <a:pt x="13083" y="290"/>
                    <a:pt x="12633" y="483"/>
                  </a:cubicBezTo>
                  <a:lnTo>
                    <a:pt x="12601" y="483"/>
                  </a:lnTo>
                  <a:cubicBezTo>
                    <a:pt x="12473" y="515"/>
                    <a:pt x="12376" y="579"/>
                    <a:pt x="12248" y="643"/>
                  </a:cubicBezTo>
                  <a:cubicBezTo>
                    <a:pt x="12215" y="1093"/>
                    <a:pt x="12215" y="1608"/>
                    <a:pt x="12215" y="2186"/>
                  </a:cubicBezTo>
                  <a:cubicBezTo>
                    <a:pt x="12215" y="2926"/>
                    <a:pt x="12215" y="3761"/>
                    <a:pt x="12280" y="4726"/>
                  </a:cubicBezTo>
                  <a:cubicBezTo>
                    <a:pt x="12505" y="8037"/>
                    <a:pt x="12537" y="12087"/>
                    <a:pt x="12537" y="13726"/>
                  </a:cubicBezTo>
                  <a:cubicBezTo>
                    <a:pt x="12537" y="14208"/>
                    <a:pt x="12537" y="14498"/>
                    <a:pt x="12537" y="14498"/>
                  </a:cubicBezTo>
                  <a:lnTo>
                    <a:pt x="12505" y="14594"/>
                  </a:lnTo>
                  <a:cubicBezTo>
                    <a:pt x="12505" y="14594"/>
                    <a:pt x="12376" y="14851"/>
                    <a:pt x="12183" y="15301"/>
                  </a:cubicBezTo>
                  <a:cubicBezTo>
                    <a:pt x="12087" y="15430"/>
                    <a:pt x="12023" y="15623"/>
                    <a:pt x="11926" y="15815"/>
                  </a:cubicBezTo>
                  <a:lnTo>
                    <a:pt x="12087" y="17326"/>
                  </a:lnTo>
                  <a:lnTo>
                    <a:pt x="1" y="36999"/>
                  </a:lnTo>
                  <a:lnTo>
                    <a:pt x="7137" y="41499"/>
                  </a:lnTo>
                  <a:lnTo>
                    <a:pt x="16973" y="31534"/>
                  </a:lnTo>
                  <a:cubicBezTo>
                    <a:pt x="16941" y="31502"/>
                    <a:pt x="16941" y="31502"/>
                    <a:pt x="16941" y="31502"/>
                  </a:cubicBezTo>
                  <a:cubicBezTo>
                    <a:pt x="16362" y="30538"/>
                    <a:pt x="15976" y="29895"/>
                    <a:pt x="15944" y="29863"/>
                  </a:cubicBezTo>
                  <a:lnTo>
                    <a:pt x="20477" y="25877"/>
                  </a:lnTo>
                  <a:cubicBezTo>
                    <a:pt x="20316" y="24462"/>
                    <a:pt x="20219" y="23273"/>
                    <a:pt x="20219" y="22502"/>
                  </a:cubicBezTo>
                  <a:cubicBezTo>
                    <a:pt x="20219" y="22084"/>
                    <a:pt x="20252" y="21794"/>
                    <a:pt x="20316" y="21666"/>
                  </a:cubicBezTo>
                  <a:cubicBezTo>
                    <a:pt x="20412" y="21409"/>
                    <a:pt x="20444" y="21151"/>
                    <a:pt x="20444" y="20926"/>
                  </a:cubicBezTo>
                  <a:cubicBezTo>
                    <a:pt x="20477" y="19673"/>
                    <a:pt x="19223" y="18612"/>
                    <a:pt x="17680" y="17326"/>
                  </a:cubicBezTo>
                  <a:cubicBezTo>
                    <a:pt x="16651" y="16458"/>
                    <a:pt x="16426" y="15462"/>
                    <a:pt x="16426" y="14723"/>
                  </a:cubicBezTo>
                  <a:cubicBezTo>
                    <a:pt x="16426" y="14144"/>
                    <a:pt x="16555" y="13758"/>
                    <a:pt x="16555" y="13758"/>
                  </a:cubicBezTo>
                  <a:lnTo>
                    <a:pt x="14112" y="11122"/>
                  </a:lnTo>
                  <a:cubicBezTo>
                    <a:pt x="14112" y="11122"/>
                    <a:pt x="14176" y="7329"/>
                    <a:pt x="14176" y="3793"/>
                  </a:cubicBezTo>
                  <a:cubicBezTo>
                    <a:pt x="14176" y="2411"/>
                    <a:pt x="14176" y="1061"/>
                    <a:pt x="141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37"/>
            <p:cNvSpPr/>
            <p:nvPr/>
          </p:nvSpPr>
          <p:spPr>
            <a:xfrm>
              <a:off x="1655500" y="2517150"/>
              <a:ext cx="716850" cy="1242100"/>
            </a:xfrm>
            <a:custGeom>
              <a:rect b="b" l="l" r="r" t="t"/>
              <a:pathLst>
                <a:path extrusionOk="0" h="49684" w="28674">
                  <a:moveTo>
                    <a:pt x="18741" y="547"/>
                  </a:moveTo>
                  <a:cubicBezTo>
                    <a:pt x="19062" y="547"/>
                    <a:pt x="19319" y="579"/>
                    <a:pt x="19608" y="612"/>
                  </a:cubicBezTo>
                  <a:cubicBezTo>
                    <a:pt x="20155" y="740"/>
                    <a:pt x="20476" y="837"/>
                    <a:pt x="20605" y="901"/>
                  </a:cubicBezTo>
                  <a:lnTo>
                    <a:pt x="20680" y="926"/>
                  </a:lnTo>
                  <a:lnTo>
                    <a:pt x="20680" y="926"/>
                  </a:lnTo>
                  <a:cubicBezTo>
                    <a:pt x="20746" y="1266"/>
                    <a:pt x="21097" y="3063"/>
                    <a:pt x="21473" y="4887"/>
                  </a:cubicBezTo>
                  <a:cubicBezTo>
                    <a:pt x="21666" y="5915"/>
                    <a:pt x="21859" y="6944"/>
                    <a:pt x="22019" y="7748"/>
                  </a:cubicBezTo>
                  <a:cubicBezTo>
                    <a:pt x="22116" y="8133"/>
                    <a:pt x="22180" y="8487"/>
                    <a:pt x="22244" y="8744"/>
                  </a:cubicBezTo>
                  <a:cubicBezTo>
                    <a:pt x="22276" y="9001"/>
                    <a:pt x="22309" y="9162"/>
                    <a:pt x="22341" y="9226"/>
                  </a:cubicBezTo>
                  <a:cubicBezTo>
                    <a:pt x="22341" y="9226"/>
                    <a:pt x="22341" y="9323"/>
                    <a:pt x="22373" y="9419"/>
                  </a:cubicBezTo>
                  <a:cubicBezTo>
                    <a:pt x="22469" y="10319"/>
                    <a:pt x="22694" y="13469"/>
                    <a:pt x="22887" y="16362"/>
                  </a:cubicBezTo>
                  <a:cubicBezTo>
                    <a:pt x="22984" y="17809"/>
                    <a:pt x="23080" y="19191"/>
                    <a:pt x="23177" y="20220"/>
                  </a:cubicBezTo>
                  <a:cubicBezTo>
                    <a:pt x="23241" y="21248"/>
                    <a:pt x="23273" y="21923"/>
                    <a:pt x="23273" y="21923"/>
                  </a:cubicBezTo>
                  <a:cubicBezTo>
                    <a:pt x="23273" y="21988"/>
                    <a:pt x="23305" y="22052"/>
                    <a:pt x="23369" y="22084"/>
                  </a:cubicBezTo>
                  <a:cubicBezTo>
                    <a:pt x="23369" y="22084"/>
                    <a:pt x="23659" y="22373"/>
                    <a:pt x="24077" y="22856"/>
                  </a:cubicBezTo>
                  <a:cubicBezTo>
                    <a:pt x="24752" y="23563"/>
                    <a:pt x="25748" y="24656"/>
                    <a:pt x="26584" y="25620"/>
                  </a:cubicBezTo>
                  <a:cubicBezTo>
                    <a:pt x="27034" y="26134"/>
                    <a:pt x="27387" y="26584"/>
                    <a:pt x="27677" y="26970"/>
                  </a:cubicBezTo>
                  <a:cubicBezTo>
                    <a:pt x="27837" y="27163"/>
                    <a:pt x="27934" y="27324"/>
                    <a:pt x="28030" y="27452"/>
                  </a:cubicBezTo>
                  <a:cubicBezTo>
                    <a:pt x="28080" y="27576"/>
                    <a:pt x="28129" y="27662"/>
                    <a:pt x="28150" y="27709"/>
                  </a:cubicBezTo>
                  <a:lnTo>
                    <a:pt x="28127" y="27709"/>
                  </a:lnTo>
                  <a:cubicBezTo>
                    <a:pt x="28127" y="27742"/>
                    <a:pt x="28062" y="27870"/>
                    <a:pt x="27998" y="28031"/>
                  </a:cubicBezTo>
                  <a:cubicBezTo>
                    <a:pt x="27645" y="28706"/>
                    <a:pt x="26777" y="29992"/>
                    <a:pt x="25652" y="31535"/>
                  </a:cubicBezTo>
                  <a:cubicBezTo>
                    <a:pt x="23948" y="33849"/>
                    <a:pt x="21698" y="36806"/>
                    <a:pt x="19705" y="39281"/>
                  </a:cubicBezTo>
                  <a:cubicBezTo>
                    <a:pt x="18708" y="40535"/>
                    <a:pt x="17776" y="41660"/>
                    <a:pt x="17037" y="42560"/>
                  </a:cubicBezTo>
                  <a:cubicBezTo>
                    <a:pt x="16298" y="43428"/>
                    <a:pt x="15719" y="44039"/>
                    <a:pt x="15462" y="44264"/>
                  </a:cubicBezTo>
                  <a:cubicBezTo>
                    <a:pt x="13957" y="45541"/>
                    <a:pt x="11024" y="48423"/>
                    <a:pt x="10359" y="49079"/>
                  </a:cubicBezTo>
                  <a:lnTo>
                    <a:pt x="10359" y="49079"/>
                  </a:lnTo>
                  <a:lnTo>
                    <a:pt x="627" y="43690"/>
                  </a:lnTo>
                  <a:lnTo>
                    <a:pt x="627" y="43690"/>
                  </a:lnTo>
                  <a:cubicBezTo>
                    <a:pt x="1267" y="42712"/>
                    <a:pt x="3940" y="38627"/>
                    <a:pt x="6686" y="34395"/>
                  </a:cubicBezTo>
                  <a:cubicBezTo>
                    <a:pt x="8262" y="31985"/>
                    <a:pt x="9869" y="29509"/>
                    <a:pt x="11090" y="27517"/>
                  </a:cubicBezTo>
                  <a:cubicBezTo>
                    <a:pt x="11733" y="26552"/>
                    <a:pt x="12247" y="25684"/>
                    <a:pt x="12665" y="25009"/>
                  </a:cubicBezTo>
                  <a:cubicBezTo>
                    <a:pt x="13051" y="24366"/>
                    <a:pt x="13308" y="23916"/>
                    <a:pt x="13437" y="23691"/>
                  </a:cubicBezTo>
                  <a:cubicBezTo>
                    <a:pt x="13758" y="22920"/>
                    <a:pt x="14433" y="21441"/>
                    <a:pt x="15012" y="20188"/>
                  </a:cubicBezTo>
                  <a:cubicBezTo>
                    <a:pt x="15301" y="19545"/>
                    <a:pt x="15590" y="18966"/>
                    <a:pt x="15783" y="18548"/>
                  </a:cubicBezTo>
                  <a:cubicBezTo>
                    <a:pt x="15976" y="18098"/>
                    <a:pt x="16105" y="17841"/>
                    <a:pt x="16105" y="17841"/>
                  </a:cubicBezTo>
                  <a:lnTo>
                    <a:pt x="16137" y="17745"/>
                  </a:lnTo>
                  <a:cubicBezTo>
                    <a:pt x="16137" y="17745"/>
                    <a:pt x="16137" y="17455"/>
                    <a:pt x="16137" y="16973"/>
                  </a:cubicBezTo>
                  <a:cubicBezTo>
                    <a:pt x="16137" y="15334"/>
                    <a:pt x="16105" y="11284"/>
                    <a:pt x="15880" y="7973"/>
                  </a:cubicBezTo>
                  <a:cubicBezTo>
                    <a:pt x="15815" y="7008"/>
                    <a:pt x="15815" y="6173"/>
                    <a:pt x="15815" y="5433"/>
                  </a:cubicBezTo>
                  <a:cubicBezTo>
                    <a:pt x="15815" y="2958"/>
                    <a:pt x="16105" y="1737"/>
                    <a:pt x="16265" y="1287"/>
                  </a:cubicBezTo>
                  <a:cubicBezTo>
                    <a:pt x="16265" y="1254"/>
                    <a:pt x="16330" y="1158"/>
                    <a:pt x="16490" y="1062"/>
                  </a:cubicBezTo>
                  <a:cubicBezTo>
                    <a:pt x="16683" y="933"/>
                    <a:pt x="17037" y="804"/>
                    <a:pt x="17455" y="708"/>
                  </a:cubicBezTo>
                  <a:cubicBezTo>
                    <a:pt x="17841" y="612"/>
                    <a:pt x="18291" y="547"/>
                    <a:pt x="18741" y="547"/>
                  </a:cubicBezTo>
                  <a:close/>
                  <a:moveTo>
                    <a:pt x="18741" y="1"/>
                  </a:moveTo>
                  <a:cubicBezTo>
                    <a:pt x="18098" y="1"/>
                    <a:pt x="17423" y="129"/>
                    <a:pt x="16908" y="290"/>
                  </a:cubicBezTo>
                  <a:cubicBezTo>
                    <a:pt x="16619" y="387"/>
                    <a:pt x="16394" y="483"/>
                    <a:pt x="16201" y="612"/>
                  </a:cubicBezTo>
                  <a:cubicBezTo>
                    <a:pt x="16008" y="772"/>
                    <a:pt x="15848" y="901"/>
                    <a:pt x="15751" y="1126"/>
                  </a:cubicBezTo>
                  <a:cubicBezTo>
                    <a:pt x="15558" y="1640"/>
                    <a:pt x="15269" y="2926"/>
                    <a:pt x="15269" y="5433"/>
                  </a:cubicBezTo>
                  <a:cubicBezTo>
                    <a:pt x="15269" y="6173"/>
                    <a:pt x="15301" y="7040"/>
                    <a:pt x="15365" y="8005"/>
                  </a:cubicBezTo>
                  <a:cubicBezTo>
                    <a:pt x="15558" y="11316"/>
                    <a:pt x="15590" y="15334"/>
                    <a:pt x="15590" y="16973"/>
                  </a:cubicBezTo>
                  <a:cubicBezTo>
                    <a:pt x="15590" y="17362"/>
                    <a:pt x="15590" y="17605"/>
                    <a:pt x="15590" y="17684"/>
                  </a:cubicBezTo>
                  <a:lnTo>
                    <a:pt x="15590" y="17684"/>
                  </a:lnTo>
                  <a:cubicBezTo>
                    <a:pt x="15329" y="18236"/>
                    <a:pt x="13547" y="22008"/>
                    <a:pt x="12922" y="23466"/>
                  </a:cubicBezTo>
                  <a:cubicBezTo>
                    <a:pt x="12858" y="23627"/>
                    <a:pt x="12601" y="24109"/>
                    <a:pt x="12215" y="24752"/>
                  </a:cubicBezTo>
                  <a:cubicBezTo>
                    <a:pt x="10801" y="27034"/>
                    <a:pt x="7779" y="31760"/>
                    <a:pt x="5079" y="35906"/>
                  </a:cubicBezTo>
                  <a:cubicBezTo>
                    <a:pt x="3729" y="37996"/>
                    <a:pt x="2476" y="39924"/>
                    <a:pt x="1543" y="41339"/>
                  </a:cubicBezTo>
                  <a:cubicBezTo>
                    <a:pt x="1093" y="42046"/>
                    <a:pt x="708" y="42624"/>
                    <a:pt x="450" y="43010"/>
                  </a:cubicBezTo>
                  <a:cubicBezTo>
                    <a:pt x="193" y="43396"/>
                    <a:pt x="33" y="43621"/>
                    <a:pt x="33" y="43621"/>
                  </a:cubicBezTo>
                  <a:cubicBezTo>
                    <a:pt x="0" y="43685"/>
                    <a:pt x="0" y="43782"/>
                    <a:pt x="0" y="43846"/>
                  </a:cubicBezTo>
                  <a:cubicBezTo>
                    <a:pt x="33" y="43910"/>
                    <a:pt x="65" y="43974"/>
                    <a:pt x="129" y="44007"/>
                  </a:cubicBezTo>
                  <a:lnTo>
                    <a:pt x="10287" y="49664"/>
                  </a:lnTo>
                  <a:cubicBezTo>
                    <a:pt x="10322" y="49676"/>
                    <a:pt x="10362" y="49683"/>
                    <a:pt x="10402" y="49683"/>
                  </a:cubicBezTo>
                  <a:cubicBezTo>
                    <a:pt x="10473" y="49683"/>
                    <a:pt x="10547" y="49661"/>
                    <a:pt x="10608" y="49600"/>
                  </a:cubicBezTo>
                  <a:cubicBezTo>
                    <a:pt x="10608" y="49600"/>
                    <a:pt x="10833" y="49375"/>
                    <a:pt x="11187" y="49021"/>
                  </a:cubicBezTo>
                  <a:cubicBezTo>
                    <a:pt x="12247" y="47993"/>
                    <a:pt x="14562" y="45742"/>
                    <a:pt x="15815" y="44682"/>
                  </a:cubicBezTo>
                  <a:cubicBezTo>
                    <a:pt x="16040" y="44489"/>
                    <a:pt x="16394" y="44103"/>
                    <a:pt x="16876" y="43557"/>
                  </a:cubicBezTo>
                  <a:cubicBezTo>
                    <a:pt x="18516" y="41724"/>
                    <a:pt x="21441" y="38028"/>
                    <a:pt x="23980" y="34685"/>
                  </a:cubicBezTo>
                  <a:cubicBezTo>
                    <a:pt x="25234" y="33013"/>
                    <a:pt x="26391" y="31406"/>
                    <a:pt x="27259" y="30184"/>
                  </a:cubicBezTo>
                  <a:cubicBezTo>
                    <a:pt x="27677" y="29574"/>
                    <a:pt x="28030" y="29027"/>
                    <a:pt x="28255" y="28642"/>
                  </a:cubicBezTo>
                  <a:cubicBezTo>
                    <a:pt x="28384" y="28417"/>
                    <a:pt x="28480" y="28256"/>
                    <a:pt x="28545" y="28095"/>
                  </a:cubicBezTo>
                  <a:cubicBezTo>
                    <a:pt x="28577" y="28031"/>
                    <a:pt x="28609" y="27967"/>
                    <a:pt x="28641" y="27902"/>
                  </a:cubicBezTo>
                  <a:cubicBezTo>
                    <a:pt x="28673" y="27838"/>
                    <a:pt x="28673" y="27774"/>
                    <a:pt x="28673" y="27709"/>
                  </a:cubicBezTo>
                  <a:lnTo>
                    <a:pt x="28673" y="27645"/>
                  </a:lnTo>
                  <a:cubicBezTo>
                    <a:pt x="28641" y="27452"/>
                    <a:pt x="28512" y="27259"/>
                    <a:pt x="28384" y="27034"/>
                  </a:cubicBezTo>
                  <a:cubicBezTo>
                    <a:pt x="27837" y="26231"/>
                    <a:pt x="26712" y="24913"/>
                    <a:pt x="25684" y="23788"/>
                  </a:cubicBezTo>
                  <a:cubicBezTo>
                    <a:pt x="24804" y="22826"/>
                    <a:pt x="24019" y="21982"/>
                    <a:pt x="23810" y="21757"/>
                  </a:cubicBezTo>
                  <a:lnTo>
                    <a:pt x="23810" y="21757"/>
                  </a:lnTo>
                  <a:cubicBezTo>
                    <a:pt x="23764" y="21131"/>
                    <a:pt x="23567" y="18418"/>
                    <a:pt x="23369" y="15655"/>
                  </a:cubicBezTo>
                  <a:cubicBezTo>
                    <a:pt x="23273" y="14080"/>
                    <a:pt x="23144" y="12505"/>
                    <a:pt x="23048" y="11284"/>
                  </a:cubicBezTo>
                  <a:cubicBezTo>
                    <a:pt x="23016" y="10673"/>
                    <a:pt x="22984" y="10158"/>
                    <a:pt x="22919" y="9805"/>
                  </a:cubicBezTo>
                  <a:cubicBezTo>
                    <a:pt x="22919" y="9612"/>
                    <a:pt x="22919" y="9451"/>
                    <a:pt x="22887" y="9355"/>
                  </a:cubicBezTo>
                  <a:cubicBezTo>
                    <a:pt x="22887" y="9291"/>
                    <a:pt x="22887" y="9226"/>
                    <a:pt x="22887" y="9194"/>
                  </a:cubicBezTo>
                  <a:lnTo>
                    <a:pt x="22855" y="9098"/>
                  </a:lnTo>
                  <a:cubicBezTo>
                    <a:pt x="22855" y="9066"/>
                    <a:pt x="22823" y="8873"/>
                    <a:pt x="22759" y="8648"/>
                  </a:cubicBezTo>
                  <a:cubicBezTo>
                    <a:pt x="22566" y="7748"/>
                    <a:pt x="22180" y="5787"/>
                    <a:pt x="21826" y="4019"/>
                  </a:cubicBezTo>
                  <a:cubicBezTo>
                    <a:pt x="21666" y="3151"/>
                    <a:pt x="21505" y="2347"/>
                    <a:pt x="21376" y="1737"/>
                  </a:cubicBezTo>
                  <a:cubicBezTo>
                    <a:pt x="21248" y="1126"/>
                    <a:pt x="21184" y="772"/>
                    <a:pt x="21184" y="772"/>
                  </a:cubicBezTo>
                  <a:lnTo>
                    <a:pt x="21182" y="772"/>
                  </a:lnTo>
                  <a:lnTo>
                    <a:pt x="21182" y="772"/>
                  </a:lnTo>
                  <a:cubicBezTo>
                    <a:pt x="21173" y="660"/>
                    <a:pt x="21114" y="577"/>
                    <a:pt x="21055" y="547"/>
                  </a:cubicBezTo>
                  <a:cubicBezTo>
                    <a:pt x="20959" y="451"/>
                    <a:pt x="20862" y="387"/>
                    <a:pt x="20637" y="322"/>
                  </a:cubicBezTo>
                  <a:cubicBezTo>
                    <a:pt x="20444" y="258"/>
                    <a:pt x="20155" y="194"/>
                    <a:pt x="19705" y="97"/>
                  </a:cubicBezTo>
                  <a:cubicBezTo>
                    <a:pt x="19383" y="33"/>
                    <a:pt x="19062" y="1"/>
                    <a:pt x="187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37"/>
            <p:cNvSpPr/>
            <p:nvPr/>
          </p:nvSpPr>
          <p:spPr>
            <a:xfrm>
              <a:off x="2159350" y="2939125"/>
              <a:ext cx="140675" cy="185600"/>
            </a:xfrm>
            <a:custGeom>
              <a:rect b="b" l="l" r="r" t="t"/>
              <a:pathLst>
                <a:path extrusionOk="0" h="7424" w="5627">
                  <a:moveTo>
                    <a:pt x="934" y="0"/>
                  </a:moveTo>
                  <a:cubicBezTo>
                    <a:pt x="442" y="0"/>
                    <a:pt x="1" y="126"/>
                    <a:pt x="1" y="126"/>
                  </a:cubicBezTo>
                  <a:cubicBezTo>
                    <a:pt x="1" y="126"/>
                    <a:pt x="1" y="2859"/>
                    <a:pt x="1319" y="4530"/>
                  </a:cubicBezTo>
                  <a:cubicBezTo>
                    <a:pt x="2637" y="6169"/>
                    <a:pt x="5626" y="7423"/>
                    <a:pt x="5626" y="7423"/>
                  </a:cubicBezTo>
                  <a:cubicBezTo>
                    <a:pt x="5626" y="7423"/>
                    <a:pt x="4726" y="5269"/>
                    <a:pt x="4598" y="4626"/>
                  </a:cubicBezTo>
                  <a:cubicBezTo>
                    <a:pt x="4469" y="3984"/>
                    <a:pt x="3569" y="3534"/>
                    <a:pt x="3055" y="2634"/>
                  </a:cubicBezTo>
                  <a:cubicBezTo>
                    <a:pt x="2540" y="1733"/>
                    <a:pt x="1962" y="319"/>
                    <a:pt x="1962" y="319"/>
                  </a:cubicBezTo>
                  <a:cubicBezTo>
                    <a:pt x="1700" y="71"/>
                    <a:pt x="1302" y="0"/>
                    <a:pt x="9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37"/>
            <p:cNvSpPr/>
            <p:nvPr/>
          </p:nvSpPr>
          <p:spPr>
            <a:xfrm>
              <a:off x="2152925" y="2932625"/>
              <a:ext cx="154325" cy="199000"/>
            </a:xfrm>
            <a:custGeom>
              <a:rect b="b" l="l" r="r" t="t"/>
              <a:pathLst>
                <a:path extrusionOk="0" h="7960" w="6173">
                  <a:moveTo>
                    <a:pt x="1158" y="547"/>
                  </a:moveTo>
                  <a:cubicBezTo>
                    <a:pt x="1459" y="547"/>
                    <a:pt x="1789" y="603"/>
                    <a:pt x="1988" y="769"/>
                  </a:cubicBezTo>
                  <a:lnTo>
                    <a:pt x="1988" y="769"/>
                  </a:lnTo>
                  <a:cubicBezTo>
                    <a:pt x="2106" y="1047"/>
                    <a:pt x="2609" y="2207"/>
                    <a:pt x="3087" y="3022"/>
                  </a:cubicBezTo>
                  <a:cubicBezTo>
                    <a:pt x="3376" y="3504"/>
                    <a:pt x="3730" y="3858"/>
                    <a:pt x="4051" y="4179"/>
                  </a:cubicBezTo>
                  <a:cubicBezTo>
                    <a:pt x="4212" y="4308"/>
                    <a:pt x="4340" y="4469"/>
                    <a:pt x="4437" y="4597"/>
                  </a:cubicBezTo>
                  <a:cubicBezTo>
                    <a:pt x="4533" y="4726"/>
                    <a:pt x="4597" y="4822"/>
                    <a:pt x="4597" y="4919"/>
                  </a:cubicBezTo>
                  <a:cubicBezTo>
                    <a:pt x="4630" y="5111"/>
                    <a:pt x="4726" y="5369"/>
                    <a:pt x="4822" y="5690"/>
                  </a:cubicBezTo>
                  <a:cubicBezTo>
                    <a:pt x="4999" y="6166"/>
                    <a:pt x="5223" y="6747"/>
                    <a:pt x="5390" y="7176"/>
                  </a:cubicBezTo>
                  <a:lnTo>
                    <a:pt x="5390" y="7176"/>
                  </a:lnTo>
                  <a:cubicBezTo>
                    <a:pt x="5028" y="6998"/>
                    <a:pt x="4537" y="6740"/>
                    <a:pt x="4019" y="6429"/>
                  </a:cubicBezTo>
                  <a:cubicBezTo>
                    <a:pt x="3183" y="5947"/>
                    <a:pt x="2315" y="5304"/>
                    <a:pt x="1769" y="4597"/>
                  </a:cubicBezTo>
                  <a:cubicBezTo>
                    <a:pt x="1190" y="3858"/>
                    <a:pt x="869" y="2829"/>
                    <a:pt x="708" y="1993"/>
                  </a:cubicBezTo>
                  <a:cubicBezTo>
                    <a:pt x="595" y="1385"/>
                    <a:pt x="562" y="871"/>
                    <a:pt x="552" y="596"/>
                  </a:cubicBezTo>
                  <a:lnTo>
                    <a:pt x="552" y="596"/>
                  </a:lnTo>
                  <a:cubicBezTo>
                    <a:pt x="704" y="570"/>
                    <a:pt x="925" y="547"/>
                    <a:pt x="1158" y="547"/>
                  </a:cubicBezTo>
                  <a:close/>
                  <a:moveTo>
                    <a:pt x="1158" y="1"/>
                  </a:moveTo>
                  <a:cubicBezTo>
                    <a:pt x="644" y="1"/>
                    <a:pt x="226" y="129"/>
                    <a:pt x="194" y="129"/>
                  </a:cubicBezTo>
                  <a:cubicBezTo>
                    <a:pt x="97" y="161"/>
                    <a:pt x="33" y="226"/>
                    <a:pt x="1" y="322"/>
                  </a:cubicBezTo>
                  <a:lnTo>
                    <a:pt x="1" y="386"/>
                  </a:lnTo>
                  <a:cubicBezTo>
                    <a:pt x="1" y="483"/>
                    <a:pt x="1" y="1190"/>
                    <a:pt x="162" y="2090"/>
                  </a:cubicBezTo>
                  <a:cubicBezTo>
                    <a:pt x="354" y="2990"/>
                    <a:pt x="676" y="4083"/>
                    <a:pt x="1351" y="4951"/>
                  </a:cubicBezTo>
                  <a:cubicBezTo>
                    <a:pt x="2058" y="5819"/>
                    <a:pt x="3151" y="6558"/>
                    <a:pt x="4083" y="7104"/>
                  </a:cubicBezTo>
                  <a:cubicBezTo>
                    <a:pt x="5015" y="7619"/>
                    <a:pt x="5787" y="7940"/>
                    <a:pt x="5787" y="7940"/>
                  </a:cubicBezTo>
                  <a:cubicBezTo>
                    <a:pt x="5822" y="7952"/>
                    <a:pt x="5857" y="7959"/>
                    <a:pt x="5893" y="7959"/>
                  </a:cubicBezTo>
                  <a:cubicBezTo>
                    <a:pt x="5954" y="7959"/>
                    <a:pt x="6015" y="7937"/>
                    <a:pt x="6076" y="7876"/>
                  </a:cubicBezTo>
                  <a:cubicBezTo>
                    <a:pt x="6140" y="7812"/>
                    <a:pt x="6173" y="7683"/>
                    <a:pt x="6140" y="7587"/>
                  </a:cubicBezTo>
                  <a:cubicBezTo>
                    <a:pt x="6140" y="7587"/>
                    <a:pt x="5915" y="7040"/>
                    <a:pt x="5690" y="6429"/>
                  </a:cubicBezTo>
                  <a:cubicBezTo>
                    <a:pt x="5562" y="6108"/>
                    <a:pt x="5433" y="5787"/>
                    <a:pt x="5337" y="5497"/>
                  </a:cubicBezTo>
                  <a:cubicBezTo>
                    <a:pt x="5240" y="5208"/>
                    <a:pt x="5144" y="4951"/>
                    <a:pt x="5144" y="4822"/>
                  </a:cubicBezTo>
                  <a:cubicBezTo>
                    <a:pt x="5080" y="4597"/>
                    <a:pt x="4983" y="4436"/>
                    <a:pt x="4855" y="4244"/>
                  </a:cubicBezTo>
                  <a:cubicBezTo>
                    <a:pt x="4469" y="3761"/>
                    <a:pt x="3890" y="3376"/>
                    <a:pt x="3537" y="2765"/>
                  </a:cubicBezTo>
                  <a:cubicBezTo>
                    <a:pt x="3280" y="2315"/>
                    <a:pt x="3022" y="1768"/>
                    <a:pt x="2829" y="1286"/>
                  </a:cubicBezTo>
                  <a:cubicBezTo>
                    <a:pt x="2701" y="1061"/>
                    <a:pt x="2637" y="868"/>
                    <a:pt x="2572" y="708"/>
                  </a:cubicBezTo>
                  <a:cubicBezTo>
                    <a:pt x="2508" y="579"/>
                    <a:pt x="2476" y="483"/>
                    <a:pt x="2476" y="483"/>
                  </a:cubicBezTo>
                  <a:lnTo>
                    <a:pt x="2412" y="386"/>
                  </a:lnTo>
                  <a:cubicBezTo>
                    <a:pt x="2026" y="65"/>
                    <a:pt x="1544" y="1"/>
                    <a:pt x="11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37"/>
            <p:cNvSpPr/>
            <p:nvPr/>
          </p:nvSpPr>
          <p:spPr>
            <a:xfrm>
              <a:off x="2144100" y="3174525"/>
              <a:ext cx="314225" cy="554975"/>
            </a:xfrm>
            <a:custGeom>
              <a:rect b="b" l="l" r="r" t="t"/>
              <a:pathLst>
                <a:path extrusionOk="0" h="22199" w="12569">
                  <a:moveTo>
                    <a:pt x="7683" y="0"/>
                  </a:moveTo>
                  <a:lnTo>
                    <a:pt x="0" y="6815"/>
                  </a:lnTo>
                  <a:cubicBezTo>
                    <a:pt x="0" y="6815"/>
                    <a:pt x="3118" y="11861"/>
                    <a:pt x="4565" y="14754"/>
                  </a:cubicBezTo>
                  <a:cubicBezTo>
                    <a:pt x="6043" y="17679"/>
                    <a:pt x="8004" y="21923"/>
                    <a:pt x="9676" y="22180"/>
                  </a:cubicBezTo>
                  <a:cubicBezTo>
                    <a:pt x="9758" y="22192"/>
                    <a:pt x="9839" y="22198"/>
                    <a:pt x="9918" y="22198"/>
                  </a:cubicBezTo>
                  <a:cubicBezTo>
                    <a:pt x="11474" y="22198"/>
                    <a:pt x="12380" y="19885"/>
                    <a:pt x="12472" y="18997"/>
                  </a:cubicBezTo>
                  <a:cubicBezTo>
                    <a:pt x="12569" y="18065"/>
                    <a:pt x="11186" y="16297"/>
                    <a:pt x="10640" y="12504"/>
                  </a:cubicBezTo>
                  <a:cubicBezTo>
                    <a:pt x="10061" y="8711"/>
                    <a:pt x="8872" y="1382"/>
                    <a:pt x="8872" y="1382"/>
                  </a:cubicBezTo>
                  <a:lnTo>
                    <a:pt x="76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37"/>
            <p:cNvSpPr/>
            <p:nvPr/>
          </p:nvSpPr>
          <p:spPr>
            <a:xfrm>
              <a:off x="2144100" y="3245225"/>
              <a:ext cx="167175" cy="374525"/>
            </a:xfrm>
            <a:custGeom>
              <a:rect b="b" l="l" r="r" t="t"/>
              <a:pathLst>
                <a:path extrusionOk="0" h="14981" w="6687">
                  <a:moveTo>
                    <a:pt x="4533" y="1"/>
                  </a:moveTo>
                  <a:lnTo>
                    <a:pt x="0" y="3987"/>
                  </a:lnTo>
                  <a:cubicBezTo>
                    <a:pt x="0" y="3987"/>
                    <a:pt x="418" y="4662"/>
                    <a:pt x="1029" y="5658"/>
                  </a:cubicBezTo>
                  <a:lnTo>
                    <a:pt x="1415" y="5240"/>
                  </a:lnTo>
                  <a:lnTo>
                    <a:pt x="6686" y="14980"/>
                  </a:lnTo>
                  <a:cubicBezTo>
                    <a:pt x="6686" y="14980"/>
                    <a:pt x="5143" y="5690"/>
                    <a:pt x="45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37"/>
            <p:cNvSpPr/>
            <p:nvPr/>
          </p:nvSpPr>
          <p:spPr>
            <a:xfrm>
              <a:off x="2169800" y="3376225"/>
              <a:ext cx="141475" cy="243525"/>
            </a:xfrm>
            <a:custGeom>
              <a:rect b="b" l="l" r="r" t="t"/>
              <a:pathLst>
                <a:path extrusionOk="0" h="9741" w="5659">
                  <a:moveTo>
                    <a:pt x="5658" y="9740"/>
                  </a:moveTo>
                  <a:lnTo>
                    <a:pt x="387" y="0"/>
                  </a:lnTo>
                  <a:lnTo>
                    <a:pt x="1" y="418"/>
                  </a:lnTo>
                  <a:lnTo>
                    <a:pt x="1" y="418"/>
                  </a:lnTo>
                  <a:lnTo>
                    <a:pt x="387" y="0"/>
                  </a:lnTo>
                  <a:lnTo>
                    <a:pt x="5658" y="9740"/>
                  </a:lnTo>
                  <a:lnTo>
                    <a:pt x="5658" y="974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37"/>
            <p:cNvSpPr/>
            <p:nvPr/>
          </p:nvSpPr>
          <p:spPr>
            <a:xfrm>
              <a:off x="2144100" y="3245225"/>
              <a:ext cx="167175" cy="374525"/>
            </a:xfrm>
            <a:custGeom>
              <a:rect b="b" l="l" r="r" t="t"/>
              <a:pathLst>
                <a:path extrusionOk="0" h="14981" w="6687">
                  <a:moveTo>
                    <a:pt x="4533" y="1"/>
                  </a:moveTo>
                  <a:lnTo>
                    <a:pt x="0" y="3987"/>
                  </a:lnTo>
                  <a:cubicBezTo>
                    <a:pt x="32" y="4019"/>
                    <a:pt x="418" y="4662"/>
                    <a:pt x="997" y="5626"/>
                  </a:cubicBezTo>
                  <a:cubicBezTo>
                    <a:pt x="997" y="5626"/>
                    <a:pt x="997" y="5626"/>
                    <a:pt x="1029" y="5658"/>
                  </a:cubicBezTo>
                  <a:lnTo>
                    <a:pt x="1415" y="5240"/>
                  </a:lnTo>
                  <a:lnTo>
                    <a:pt x="6686" y="14980"/>
                  </a:lnTo>
                  <a:cubicBezTo>
                    <a:pt x="6686" y="14980"/>
                    <a:pt x="5143" y="5690"/>
                    <a:pt x="45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37"/>
            <p:cNvSpPr/>
            <p:nvPr/>
          </p:nvSpPr>
          <p:spPr>
            <a:xfrm>
              <a:off x="2136850" y="3167975"/>
              <a:ext cx="325500" cy="568300"/>
            </a:xfrm>
            <a:custGeom>
              <a:rect b="b" l="l" r="r" t="t"/>
              <a:pathLst>
                <a:path extrusionOk="0" h="22732" w="13020">
                  <a:moveTo>
                    <a:pt x="7975" y="0"/>
                  </a:moveTo>
                  <a:cubicBezTo>
                    <a:pt x="7915" y="0"/>
                    <a:pt x="7857" y="24"/>
                    <a:pt x="7812" y="69"/>
                  </a:cubicBezTo>
                  <a:cubicBezTo>
                    <a:pt x="7683" y="166"/>
                    <a:pt x="7683" y="326"/>
                    <a:pt x="7780" y="455"/>
                  </a:cubicBezTo>
                  <a:lnTo>
                    <a:pt x="8920" y="1785"/>
                  </a:lnTo>
                  <a:lnTo>
                    <a:pt x="8920" y="1785"/>
                  </a:lnTo>
                  <a:cubicBezTo>
                    <a:pt x="8946" y="1967"/>
                    <a:pt x="9005" y="2366"/>
                    <a:pt x="9098" y="2898"/>
                  </a:cubicBezTo>
                  <a:cubicBezTo>
                    <a:pt x="9451" y="5148"/>
                    <a:pt x="10223" y="9970"/>
                    <a:pt x="10641" y="12798"/>
                  </a:cubicBezTo>
                  <a:cubicBezTo>
                    <a:pt x="10930" y="14663"/>
                    <a:pt x="11412" y="16045"/>
                    <a:pt x="11798" y="17074"/>
                  </a:cubicBezTo>
                  <a:cubicBezTo>
                    <a:pt x="11991" y="17588"/>
                    <a:pt x="12184" y="18038"/>
                    <a:pt x="12280" y="18359"/>
                  </a:cubicBezTo>
                  <a:cubicBezTo>
                    <a:pt x="12409" y="18713"/>
                    <a:pt x="12505" y="19002"/>
                    <a:pt x="12505" y="19163"/>
                  </a:cubicBezTo>
                  <a:lnTo>
                    <a:pt x="12473" y="19227"/>
                  </a:lnTo>
                  <a:cubicBezTo>
                    <a:pt x="12441" y="19613"/>
                    <a:pt x="12216" y="20384"/>
                    <a:pt x="11798" y="21060"/>
                  </a:cubicBezTo>
                  <a:cubicBezTo>
                    <a:pt x="11605" y="21381"/>
                    <a:pt x="11348" y="21670"/>
                    <a:pt x="11091" y="21863"/>
                  </a:cubicBezTo>
                  <a:cubicBezTo>
                    <a:pt x="10834" y="22088"/>
                    <a:pt x="10544" y="22185"/>
                    <a:pt x="10223" y="22185"/>
                  </a:cubicBezTo>
                  <a:lnTo>
                    <a:pt x="10030" y="22185"/>
                  </a:lnTo>
                  <a:cubicBezTo>
                    <a:pt x="9709" y="22152"/>
                    <a:pt x="9291" y="21863"/>
                    <a:pt x="8873" y="21413"/>
                  </a:cubicBezTo>
                  <a:cubicBezTo>
                    <a:pt x="8230" y="20706"/>
                    <a:pt x="7555" y="19645"/>
                    <a:pt x="6912" y="18456"/>
                  </a:cubicBezTo>
                  <a:cubicBezTo>
                    <a:pt x="6269" y="17266"/>
                    <a:pt x="5658" y="16013"/>
                    <a:pt x="5112" y="14920"/>
                  </a:cubicBezTo>
                  <a:cubicBezTo>
                    <a:pt x="3633" y="11963"/>
                    <a:pt x="547" y="6948"/>
                    <a:pt x="547" y="6948"/>
                  </a:cubicBezTo>
                  <a:cubicBezTo>
                    <a:pt x="483" y="6862"/>
                    <a:pt x="390" y="6819"/>
                    <a:pt x="297" y="6819"/>
                  </a:cubicBezTo>
                  <a:cubicBezTo>
                    <a:pt x="251" y="6819"/>
                    <a:pt x="204" y="6830"/>
                    <a:pt x="162" y="6852"/>
                  </a:cubicBezTo>
                  <a:cubicBezTo>
                    <a:pt x="33" y="6916"/>
                    <a:pt x="1" y="7109"/>
                    <a:pt x="65" y="7237"/>
                  </a:cubicBezTo>
                  <a:cubicBezTo>
                    <a:pt x="65" y="7237"/>
                    <a:pt x="258" y="7527"/>
                    <a:pt x="580" y="8041"/>
                  </a:cubicBezTo>
                  <a:cubicBezTo>
                    <a:pt x="1512" y="9616"/>
                    <a:pt x="3537" y="12991"/>
                    <a:pt x="4630" y="15145"/>
                  </a:cubicBezTo>
                  <a:cubicBezTo>
                    <a:pt x="5369" y="16591"/>
                    <a:pt x="6205" y="18392"/>
                    <a:pt x="7105" y="19870"/>
                  </a:cubicBezTo>
                  <a:cubicBezTo>
                    <a:pt x="7555" y="20609"/>
                    <a:pt x="8005" y="21285"/>
                    <a:pt x="8487" y="21767"/>
                  </a:cubicBezTo>
                  <a:cubicBezTo>
                    <a:pt x="8937" y="22281"/>
                    <a:pt x="9419" y="22635"/>
                    <a:pt x="9934" y="22699"/>
                  </a:cubicBezTo>
                  <a:cubicBezTo>
                    <a:pt x="10030" y="22731"/>
                    <a:pt x="10126" y="22731"/>
                    <a:pt x="10223" y="22731"/>
                  </a:cubicBezTo>
                  <a:cubicBezTo>
                    <a:pt x="10673" y="22731"/>
                    <a:pt x="11091" y="22570"/>
                    <a:pt x="11412" y="22313"/>
                  </a:cubicBezTo>
                  <a:cubicBezTo>
                    <a:pt x="11926" y="21895"/>
                    <a:pt x="12312" y="21349"/>
                    <a:pt x="12569" y="20770"/>
                  </a:cubicBezTo>
                  <a:cubicBezTo>
                    <a:pt x="12827" y="20192"/>
                    <a:pt x="12987" y="19645"/>
                    <a:pt x="13019" y="19292"/>
                  </a:cubicBezTo>
                  <a:lnTo>
                    <a:pt x="13019" y="19163"/>
                  </a:lnTo>
                  <a:cubicBezTo>
                    <a:pt x="13019" y="18874"/>
                    <a:pt x="12923" y="18552"/>
                    <a:pt x="12794" y="18199"/>
                  </a:cubicBezTo>
                  <a:cubicBezTo>
                    <a:pt x="12409" y="17074"/>
                    <a:pt x="11605" y="15434"/>
                    <a:pt x="11187" y="12734"/>
                  </a:cubicBezTo>
                  <a:cubicBezTo>
                    <a:pt x="10609" y="8941"/>
                    <a:pt x="9419" y="1612"/>
                    <a:pt x="9419" y="1612"/>
                  </a:cubicBezTo>
                  <a:cubicBezTo>
                    <a:pt x="9419" y="1548"/>
                    <a:pt x="9387" y="1516"/>
                    <a:pt x="9355" y="1484"/>
                  </a:cubicBezTo>
                  <a:lnTo>
                    <a:pt x="8166" y="101"/>
                  </a:lnTo>
                  <a:cubicBezTo>
                    <a:pt x="8114" y="32"/>
                    <a:pt x="8044" y="0"/>
                    <a:pt x="79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37"/>
            <p:cNvSpPr/>
            <p:nvPr/>
          </p:nvSpPr>
          <p:spPr>
            <a:xfrm>
              <a:off x="2314450" y="3589175"/>
              <a:ext cx="147900" cy="140325"/>
            </a:xfrm>
            <a:custGeom>
              <a:rect b="b" l="l" r="r" t="t"/>
              <a:pathLst>
                <a:path extrusionOk="0" h="5613" w="5916">
                  <a:moveTo>
                    <a:pt x="4983" y="1"/>
                  </a:moveTo>
                  <a:cubicBezTo>
                    <a:pt x="4501" y="547"/>
                    <a:pt x="3762" y="1158"/>
                    <a:pt x="2605" y="1672"/>
                  </a:cubicBezTo>
                  <a:cubicBezTo>
                    <a:pt x="1544" y="2154"/>
                    <a:pt x="644" y="2379"/>
                    <a:pt x="1" y="2476"/>
                  </a:cubicBezTo>
                  <a:cubicBezTo>
                    <a:pt x="965" y="4147"/>
                    <a:pt x="1962" y="5465"/>
                    <a:pt x="2862" y="5594"/>
                  </a:cubicBezTo>
                  <a:cubicBezTo>
                    <a:pt x="2944" y="5606"/>
                    <a:pt x="3025" y="5612"/>
                    <a:pt x="3104" y="5612"/>
                  </a:cubicBezTo>
                  <a:cubicBezTo>
                    <a:pt x="4660" y="5612"/>
                    <a:pt x="5566" y="3299"/>
                    <a:pt x="5658" y="2411"/>
                  </a:cubicBezTo>
                  <a:cubicBezTo>
                    <a:pt x="5690" y="1865"/>
                    <a:pt x="5915" y="290"/>
                    <a:pt x="49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37"/>
            <p:cNvSpPr/>
            <p:nvPr/>
          </p:nvSpPr>
          <p:spPr>
            <a:xfrm>
              <a:off x="2307225" y="3582450"/>
              <a:ext cx="156725" cy="153825"/>
            </a:xfrm>
            <a:custGeom>
              <a:rect b="b" l="l" r="r" t="t"/>
              <a:pathLst>
                <a:path extrusionOk="0" h="6153" w="6269">
                  <a:moveTo>
                    <a:pt x="5359" y="606"/>
                  </a:moveTo>
                  <a:cubicBezTo>
                    <a:pt x="5470" y="689"/>
                    <a:pt x="5548" y="817"/>
                    <a:pt x="5594" y="977"/>
                  </a:cubicBezTo>
                  <a:cubicBezTo>
                    <a:pt x="5690" y="1202"/>
                    <a:pt x="5722" y="1523"/>
                    <a:pt x="5722" y="1813"/>
                  </a:cubicBezTo>
                  <a:cubicBezTo>
                    <a:pt x="5722" y="2166"/>
                    <a:pt x="5690" y="2455"/>
                    <a:pt x="5658" y="2648"/>
                  </a:cubicBezTo>
                  <a:cubicBezTo>
                    <a:pt x="5626" y="3034"/>
                    <a:pt x="5401" y="3805"/>
                    <a:pt x="4983" y="4481"/>
                  </a:cubicBezTo>
                  <a:cubicBezTo>
                    <a:pt x="4790" y="4802"/>
                    <a:pt x="4533" y="5091"/>
                    <a:pt x="4276" y="5284"/>
                  </a:cubicBezTo>
                  <a:cubicBezTo>
                    <a:pt x="4019" y="5509"/>
                    <a:pt x="3729" y="5606"/>
                    <a:pt x="3408" y="5606"/>
                  </a:cubicBezTo>
                  <a:lnTo>
                    <a:pt x="3215" y="5606"/>
                  </a:lnTo>
                  <a:cubicBezTo>
                    <a:pt x="2861" y="5541"/>
                    <a:pt x="2411" y="5252"/>
                    <a:pt x="1929" y="4706"/>
                  </a:cubicBezTo>
                  <a:cubicBezTo>
                    <a:pt x="1540" y="4233"/>
                    <a:pt x="1126" y="3615"/>
                    <a:pt x="709" y="2936"/>
                  </a:cubicBezTo>
                  <a:lnTo>
                    <a:pt x="709" y="2936"/>
                  </a:lnTo>
                  <a:cubicBezTo>
                    <a:pt x="1328" y="2816"/>
                    <a:pt x="2094" y="2593"/>
                    <a:pt x="2990" y="2198"/>
                  </a:cubicBezTo>
                  <a:cubicBezTo>
                    <a:pt x="4077" y="1728"/>
                    <a:pt x="4842" y="1123"/>
                    <a:pt x="5359" y="606"/>
                  </a:cubicBezTo>
                  <a:close/>
                  <a:moveTo>
                    <a:pt x="5292" y="0"/>
                  </a:moveTo>
                  <a:cubicBezTo>
                    <a:pt x="5212" y="0"/>
                    <a:pt x="5128" y="37"/>
                    <a:pt x="5079" y="109"/>
                  </a:cubicBezTo>
                  <a:cubicBezTo>
                    <a:pt x="4629" y="591"/>
                    <a:pt x="3922" y="1202"/>
                    <a:pt x="2765" y="1716"/>
                  </a:cubicBezTo>
                  <a:cubicBezTo>
                    <a:pt x="1736" y="2166"/>
                    <a:pt x="868" y="2391"/>
                    <a:pt x="258" y="2488"/>
                  </a:cubicBezTo>
                  <a:cubicBezTo>
                    <a:pt x="161" y="2488"/>
                    <a:pt x="97" y="2552"/>
                    <a:pt x="33" y="2648"/>
                  </a:cubicBezTo>
                  <a:cubicBezTo>
                    <a:pt x="1" y="2713"/>
                    <a:pt x="1" y="2809"/>
                    <a:pt x="65" y="2873"/>
                  </a:cubicBezTo>
                  <a:cubicBezTo>
                    <a:pt x="547" y="3709"/>
                    <a:pt x="1029" y="4481"/>
                    <a:pt x="1543" y="5059"/>
                  </a:cubicBezTo>
                  <a:cubicBezTo>
                    <a:pt x="2026" y="5638"/>
                    <a:pt x="2540" y="6056"/>
                    <a:pt x="3119" y="6120"/>
                  </a:cubicBezTo>
                  <a:cubicBezTo>
                    <a:pt x="3215" y="6152"/>
                    <a:pt x="3311" y="6152"/>
                    <a:pt x="3408" y="6152"/>
                  </a:cubicBezTo>
                  <a:cubicBezTo>
                    <a:pt x="3858" y="6152"/>
                    <a:pt x="4276" y="5991"/>
                    <a:pt x="4597" y="5734"/>
                  </a:cubicBezTo>
                  <a:cubicBezTo>
                    <a:pt x="5111" y="5316"/>
                    <a:pt x="5497" y="4770"/>
                    <a:pt x="5754" y="4191"/>
                  </a:cubicBezTo>
                  <a:cubicBezTo>
                    <a:pt x="6012" y="3613"/>
                    <a:pt x="6172" y="3066"/>
                    <a:pt x="6204" y="2713"/>
                  </a:cubicBezTo>
                  <a:cubicBezTo>
                    <a:pt x="6237" y="2520"/>
                    <a:pt x="6269" y="2198"/>
                    <a:pt x="6269" y="1813"/>
                  </a:cubicBezTo>
                  <a:cubicBezTo>
                    <a:pt x="6269" y="1491"/>
                    <a:pt x="6237" y="1137"/>
                    <a:pt x="6108" y="784"/>
                  </a:cubicBezTo>
                  <a:cubicBezTo>
                    <a:pt x="5979" y="462"/>
                    <a:pt x="5754" y="141"/>
                    <a:pt x="5369" y="12"/>
                  </a:cubicBezTo>
                  <a:cubicBezTo>
                    <a:pt x="5345" y="4"/>
                    <a:pt x="5318" y="0"/>
                    <a:pt x="5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37"/>
            <p:cNvSpPr/>
            <p:nvPr/>
          </p:nvSpPr>
          <p:spPr>
            <a:xfrm>
              <a:off x="2013100" y="2523650"/>
              <a:ext cx="178425" cy="93975"/>
            </a:xfrm>
            <a:custGeom>
              <a:rect b="b" l="l" r="r" t="t"/>
              <a:pathLst>
                <a:path extrusionOk="0" h="3759" w="7137">
                  <a:moveTo>
                    <a:pt x="4044" y="1"/>
                  </a:moveTo>
                  <a:cubicBezTo>
                    <a:pt x="2559" y="1"/>
                    <a:pt x="781" y="285"/>
                    <a:pt x="611" y="769"/>
                  </a:cubicBezTo>
                  <a:cubicBezTo>
                    <a:pt x="483" y="1155"/>
                    <a:pt x="1" y="2312"/>
                    <a:pt x="1254" y="3759"/>
                  </a:cubicBezTo>
                  <a:cubicBezTo>
                    <a:pt x="2144" y="3303"/>
                    <a:pt x="3430" y="2832"/>
                    <a:pt x="4904" y="2832"/>
                  </a:cubicBezTo>
                  <a:cubicBezTo>
                    <a:pt x="5613" y="2832"/>
                    <a:pt x="6365" y="2941"/>
                    <a:pt x="7137" y="3212"/>
                  </a:cubicBezTo>
                  <a:cubicBezTo>
                    <a:pt x="6847" y="1734"/>
                    <a:pt x="6622" y="544"/>
                    <a:pt x="6622" y="544"/>
                  </a:cubicBezTo>
                  <a:cubicBezTo>
                    <a:pt x="6622" y="544"/>
                    <a:pt x="6783" y="384"/>
                    <a:pt x="5337" y="94"/>
                  </a:cubicBezTo>
                  <a:cubicBezTo>
                    <a:pt x="4981" y="31"/>
                    <a:pt x="4528" y="1"/>
                    <a:pt x="40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37"/>
            <p:cNvSpPr/>
            <p:nvPr/>
          </p:nvSpPr>
          <p:spPr>
            <a:xfrm>
              <a:off x="2013100" y="2524400"/>
              <a:ext cx="86025" cy="93225"/>
            </a:xfrm>
            <a:custGeom>
              <a:rect b="b" l="l" r="r" t="t"/>
              <a:pathLst>
                <a:path extrusionOk="0" h="3729" w="3441">
                  <a:moveTo>
                    <a:pt x="3440" y="0"/>
                  </a:moveTo>
                  <a:lnTo>
                    <a:pt x="3440" y="0"/>
                  </a:lnTo>
                  <a:cubicBezTo>
                    <a:pt x="2122" y="64"/>
                    <a:pt x="772" y="322"/>
                    <a:pt x="611" y="739"/>
                  </a:cubicBezTo>
                  <a:cubicBezTo>
                    <a:pt x="483" y="1125"/>
                    <a:pt x="1" y="2282"/>
                    <a:pt x="1254" y="3729"/>
                  </a:cubicBezTo>
                  <a:cubicBezTo>
                    <a:pt x="1833" y="3440"/>
                    <a:pt x="2572" y="3118"/>
                    <a:pt x="3440" y="2957"/>
                  </a:cubicBezTo>
                  <a:cubicBezTo>
                    <a:pt x="3440" y="2668"/>
                    <a:pt x="3408" y="2379"/>
                    <a:pt x="3408" y="2154"/>
                  </a:cubicBezTo>
                  <a:cubicBezTo>
                    <a:pt x="3376" y="1607"/>
                    <a:pt x="3408" y="868"/>
                    <a:pt x="34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37"/>
            <p:cNvSpPr/>
            <p:nvPr/>
          </p:nvSpPr>
          <p:spPr>
            <a:xfrm>
              <a:off x="2023550" y="2524400"/>
              <a:ext cx="75575" cy="93225"/>
            </a:xfrm>
            <a:custGeom>
              <a:rect b="b" l="l" r="r" t="t"/>
              <a:pathLst>
                <a:path extrusionOk="0" h="3729" w="3023">
                  <a:moveTo>
                    <a:pt x="3022" y="0"/>
                  </a:moveTo>
                  <a:lnTo>
                    <a:pt x="3022" y="0"/>
                  </a:lnTo>
                  <a:cubicBezTo>
                    <a:pt x="1704" y="64"/>
                    <a:pt x="386" y="322"/>
                    <a:pt x="193" y="739"/>
                  </a:cubicBezTo>
                  <a:cubicBezTo>
                    <a:pt x="129" y="932"/>
                    <a:pt x="1" y="1286"/>
                    <a:pt x="1" y="1736"/>
                  </a:cubicBezTo>
                  <a:cubicBezTo>
                    <a:pt x="1" y="2218"/>
                    <a:pt x="129" y="2797"/>
                    <a:pt x="611" y="3407"/>
                  </a:cubicBezTo>
                  <a:cubicBezTo>
                    <a:pt x="676" y="3504"/>
                    <a:pt x="772" y="3632"/>
                    <a:pt x="836" y="3729"/>
                  </a:cubicBezTo>
                  <a:cubicBezTo>
                    <a:pt x="1061" y="3632"/>
                    <a:pt x="1254" y="3536"/>
                    <a:pt x="1479" y="3440"/>
                  </a:cubicBezTo>
                  <a:lnTo>
                    <a:pt x="1511" y="3440"/>
                  </a:lnTo>
                  <a:cubicBezTo>
                    <a:pt x="1961" y="3247"/>
                    <a:pt x="2444" y="3086"/>
                    <a:pt x="3022" y="2957"/>
                  </a:cubicBezTo>
                  <a:cubicBezTo>
                    <a:pt x="3022" y="2668"/>
                    <a:pt x="2990" y="2379"/>
                    <a:pt x="2990" y="2154"/>
                  </a:cubicBezTo>
                  <a:cubicBezTo>
                    <a:pt x="2990" y="1961"/>
                    <a:pt x="2990" y="1736"/>
                    <a:pt x="2990" y="1511"/>
                  </a:cubicBezTo>
                  <a:cubicBezTo>
                    <a:pt x="2990" y="1093"/>
                    <a:pt x="2990" y="547"/>
                    <a:pt x="30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37"/>
            <p:cNvSpPr/>
            <p:nvPr/>
          </p:nvSpPr>
          <p:spPr>
            <a:xfrm>
              <a:off x="2016325" y="2517150"/>
              <a:ext cx="182450" cy="106975"/>
            </a:xfrm>
            <a:custGeom>
              <a:rect b="b" l="l" r="r" t="t"/>
              <a:pathLst>
                <a:path extrusionOk="0" h="4279" w="7298">
                  <a:moveTo>
                    <a:pt x="3922" y="515"/>
                  </a:moveTo>
                  <a:cubicBezTo>
                    <a:pt x="4404" y="515"/>
                    <a:pt x="4822" y="547"/>
                    <a:pt x="5175" y="612"/>
                  </a:cubicBezTo>
                  <a:cubicBezTo>
                    <a:pt x="5722" y="740"/>
                    <a:pt x="6043" y="837"/>
                    <a:pt x="6172" y="901"/>
                  </a:cubicBezTo>
                  <a:lnTo>
                    <a:pt x="6247" y="926"/>
                  </a:lnTo>
                  <a:lnTo>
                    <a:pt x="6247" y="926"/>
                  </a:lnTo>
                  <a:cubicBezTo>
                    <a:pt x="6289" y="1149"/>
                    <a:pt x="6451" y="1999"/>
                    <a:pt x="6660" y="3074"/>
                  </a:cubicBezTo>
                  <a:lnTo>
                    <a:pt x="6660" y="3074"/>
                  </a:lnTo>
                  <a:cubicBezTo>
                    <a:pt x="6008" y="2894"/>
                    <a:pt x="5367" y="2830"/>
                    <a:pt x="4790" y="2830"/>
                  </a:cubicBezTo>
                  <a:cubicBezTo>
                    <a:pt x="3359" y="2830"/>
                    <a:pt x="2121" y="3244"/>
                    <a:pt x="1231" y="3689"/>
                  </a:cubicBezTo>
                  <a:lnTo>
                    <a:pt x="1231" y="3689"/>
                  </a:lnTo>
                  <a:cubicBezTo>
                    <a:pt x="687" y="3040"/>
                    <a:pt x="547" y="2477"/>
                    <a:pt x="547" y="2026"/>
                  </a:cubicBezTo>
                  <a:cubicBezTo>
                    <a:pt x="547" y="1608"/>
                    <a:pt x="675" y="1319"/>
                    <a:pt x="740" y="1126"/>
                  </a:cubicBezTo>
                  <a:cubicBezTo>
                    <a:pt x="740" y="1094"/>
                    <a:pt x="868" y="997"/>
                    <a:pt x="1061" y="933"/>
                  </a:cubicBezTo>
                  <a:cubicBezTo>
                    <a:pt x="1350" y="804"/>
                    <a:pt x="1800" y="708"/>
                    <a:pt x="2315" y="644"/>
                  </a:cubicBezTo>
                  <a:cubicBezTo>
                    <a:pt x="2829" y="579"/>
                    <a:pt x="3375" y="515"/>
                    <a:pt x="3922" y="515"/>
                  </a:cubicBezTo>
                  <a:close/>
                  <a:moveTo>
                    <a:pt x="3922" y="1"/>
                  </a:moveTo>
                  <a:cubicBezTo>
                    <a:pt x="3150" y="1"/>
                    <a:pt x="2315" y="65"/>
                    <a:pt x="1640" y="194"/>
                  </a:cubicBezTo>
                  <a:cubicBezTo>
                    <a:pt x="1318" y="290"/>
                    <a:pt x="1029" y="354"/>
                    <a:pt x="772" y="483"/>
                  </a:cubicBezTo>
                  <a:cubicBezTo>
                    <a:pt x="643" y="515"/>
                    <a:pt x="547" y="579"/>
                    <a:pt x="450" y="644"/>
                  </a:cubicBezTo>
                  <a:cubicBezTo>
                    <a:pt x="354" y="740"/>
                    <a:pt x="290" y="837"/>
                    <a:pt x="225" y="933"/>
                  </a:cubicBezTo>
                  <a:cubicBezTo>
                    <a:pt x="161" y="1126"/>
                    <a:pt x="32" y="1512"/>
                    <a:pt x="32" y="2026"/>
                  </a:cubicBezTo>
                  <a:cubicBezTo>
                    <a:pt x="0" y="2637"/>
                    <a:pt x="225" y="3408"/>
                    <a:pt x="932" y="4212"/>
                  </a:cubicBezTo>
                  <a:cubicBezTo>
                    <a:pt x="992" y="4251"/>
                    <a:pt x="1064" y="4279"/>
                    <a:pt x="1133" y="4279"/>
                  </a:cubicBezTo>
                  <a:cubicBezTo>
                    <a:pt x="1176" y="4279"/>
                    <a:pt x="1217" y="4268"/>
                    <a:pt x="1254" y="4244"/>
                  </a:cubicBezTo>
                  <a:cubicBezTo>
                    <a:pt x="2122" y="3826"/>
                    <a:pt x="3343" y="3376"/>
                    <a:pt x="4790" y="3376"/>
                  </a:cubicBezTo>
                  <a:cubicBezTo>
                    <a:pt x="5465" y="3376"/>
                    <a:pt x="6172" y="3472"/>
                    <a:pt x="6943" y="3730"/>
                  </a:cubicBezTo>
                  <a:cubicBezTo>
                    <a:pt x="6961" y="3738"/>
                    <a:pt x="6983" y="3742"/>
                    <a:pt x="7006" y="3742"/>
                  </a:cubicBezTo>
                  <a:cubicBezTo>
                    <a:pt x="7072" y="3742"/>
                    <a:pt x="7154" y="3712"/>
                    <a:pt x="7201" y="3665"/>
                  </a:cubicBezTo>
                  <a:cubicBezTo>
                    <a:pt x="7265" y="3601"/>
                    <a:pt x="7297" y="3505"/>
                    <a:pt x="7265" y="3408"/>
                  </a:cubicBezTo>
                  <a:cubicBezTo>
                    <a:pt x="6976" y="1929"/>
                    <a:pt x="6751" y="772"/>
                    <a:pt x="6751" y="772"/>
                  </a:cubicBezTo>
                  <a:lnTo>
                    <a:pt x="6749" y="772"/>
                  </a:lnTo>
                  <a:lnTo>
                    <a:pt x="6749" y="772"/>
                  </a:lnTo>
                  <a:cubicBezTo>
                    <a:pt x="6740" y="660"/>
                    <a:pt x="6681" y="577"/>
                    <a:pt x="6622" y="547"/>
                  </a:cubicBezTo>
                  <a:cubicBezTo>
                    <a:pt x="6526" y="451"/>
                    <a:pt x="6429" y="387"/>
                    <a:pt x="6204" y="322"/>
                  </a:cubicBezTo>
                  <a:cubicBezTo>
                    <a:pt x="6011" y="258"/>
                    <a:pt x="5722" y="194"/>
                    <a:pt x="5272" y="97"/>
                  </a:cubicBezTo>
                  <a:cubicBezTo>
                    <a:pt x="4886" y="33"/>
                    <a:pt x="4404" y="1"/>
                    <a:pt x="39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37"/>
            <p:cNvSpPr/>
            <p:nvPr/>
          </p:nvSpPr>
          <p:spPr>
            <a:xfrm>
              <a:off x="2067750" y="3353725"/>
              <a:ext cx="137450" cy="96575"/>
            </a:xfrm>
            <a:custGeom>
              <a:rect b="b" l="l" r="r" t="t"/>
              <a:pathLst>
                <a:path extrusionOk="0" h="3863" w="5498">
                  <a:moveTo>
                    <a:pt x="315" y="0"/>
                  </a:moveTo>
                  <a:cubicBezTo>
                    <a:pt x="222" y="0"/>
                    <a:pt x="129" y="43"/>
                    <a:pt x="65" y="129"/>
                  </a:cubicBezTo>
                  <a:cubicBezTo>
                    <a:pt x="0" y="257"/>
                    <a:pt x="65" y="418"/>
                    <a:pt x="193" y="515"/>
                  </a:cubicBezTo>
                  <a:cubicBezTo>
                    <a:pt x="1640" y="1318"/>
                    <a:pt x="2829" y="2122"/>
                    <a:pt x="3697" y="2765"/>
                  </a:cubicBezTo>
                  <a:cubicBezTo>
                    <a:pt x="4115" y="3054"/>
                    <a:pt x="4436" y="3311"/>
                    <a:pt x="4661" y="3504"/>
                  </a:cubicBezTo>
                  <a:cubicBezTo>
                    <a:pt x="4790" y="3600"/>
                    <a:pt x="4854" y="3665"/>
                    <a:pt x="4919" y="3729"/>
                  </a:cubicBezTo>
                  <a:cubicBezTo>
                    <a:pt x="4983" y="3761"/>
                    <a:pt x="5015" y="3793"/>
                    <a:pt x="5015" y="3793"/>
                  </a:cubicBezTo>
                  <a:cubicBezTo>
                    <a:pt x="5060" y="3838"/>
                    <a:pt x="5125" y="3862"/>
                    <a:pt x="5192" y="3862"/>
                  </a:cubicBezTo>
                  <a:cubicBezTo>
                    <a:pt x="5270" y="3862"/>
                    <a:pt x="5349" y="3830"/>
                    <a:pt x="5401" y="3761"/>
                  </a:cubicBezTo>
                  <a:cubicBezTo>
                    <a:pt x="5497" y="3665"/>
                    <a:pt x="5465" y="3472"/>
                    <a:pt x="5369" y="3375"/>
                  </a:cubicBezTo>
                  <a:cubicBezTo>
                    <a:pt x="5369" y="3375"/>
                    <a:pt x="3376" y="1672"/>
                    <a:pt x="451" y="32"/>
                  </a:cubicBezTo>
                  <a:cubicBezTo>
                    <a:pt x="408" y="11"/>
                    <a:pt x="361" y="0"/>
                    <a:pt x="3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37"/>
            <p:cNvSpPr/>
            <p:nvPr/>
          </p:nvSpPr>
          <p:spPr>
            <a:xfrm>
              <a:off x="2120800" y="2560950"/>
              <a:ext cx="365650" cy="417475"/>
            </a:xfrm>
            <a:custGeom>
              <a:rect b="b" l="l" r="r" t="t"/>
              <a:pathLst>
                <a:path extrusionOk="0" h="16699" w="14626">
                  <a:moveTo>
                    <a:pt x="9268" y="1"/>
                  </a:moveTo>
                  <a:cubicBezTo>
                    <a:pt x="8970" y="1"/>
                    <a:pt x="8666" y="38"/>
                    <a:pt x="8358" y="113"/>
                  </a:cubicBezTo>
                  <a:cubicBezTo>
                    <a:pt x="6011" y="660"/>
                    <a:pt x="6429" y="1978"/>
                    <a:pt x="6429" y="1978"/>
                  </a:cubicBezTo>
                  <a:cubicBezTo>
                    <a:pt x="6429" y="1978"/>
                    <a:pt x="6018" y="1876"/>
                    <a:pt x="5450" y="1876"/>
                  </a:cubicBezTo>
                  <a:cubicBezTo>
                    <a:pt x="4661" y="1876"/>
                    <a:pt x="3571" y="2072"/>
                    <a:pt x="2861" y="3006"/>
                  </a:cubicBezTo>
                  <a:cubicBezTo>
                    <a:pt x="1639" y="4613"/>
                    <a:pt x="2475" y="6221"/>
                    <a:pt x="2475" y="6221"/>
                  </a:cubicBezTo>
                  <a:cubicBezTo>
                    <a:pt x="2475" y="6221"/>
                    <a:pt x="868" y="7539"/>
                    <a:pt x="418" y="9821"/>
                  </a:cubicBezTo>
                  <a:cubicBezTo>
                    <a:pt x="0" y="12103"/>
                    <a:pt x="3279" y="16218"/>
                    <a:pt x="4050" y="16603"/>
                  </a:cubicBezTo>
                  <a:cubicBezTo>
                    <a:pt x="4169" y="16670"/>
                    <a:pt x="4292" y="16699"/>
                    <a:pt x="4414" y="16699"/>
                  </a:cubicBezTo>
                  <a:cubicBezTo>
                    <a:pt x="5055" y="16699"/>
                    <a:pt x="5690" y="15928"/>
                    <a:pt x="5690" y="15928"/>
                  </a:cubicBezTo>
                  <a:cubicBezTo>
                    <a:pt x="5690" y="15928"/>
                    <a:pt x="4982" y="13614"/>
                    <a:pt x="5561" y="13453"/>
                  </a:cubicBezTo>
                  <a:cubicBezTo>
                    <a:pt x="5599" y="13441"/>
                    <a:pt x="5638" y="13435"/>
                    <a:pt x="5680" y="13435"/>
                  </a:cubicBezTo>
                  <a:cubicBezTo>
                    <a:pt x="6269" y="13435"/>
                    <a:pt x="7168" y="14643"/>
                    <a:pt x="7168" y="14643"/>
                  </a:cubicBezTo>
                  <a:cubicBezTo>
                    <a:pt x="7168" y="14643"/>
                    <a:pt x="7303" y="14828"/>
                    <a:pt x="7499" y="14828"/>
                  </a:cubicBezTo>
                  <a:cubicBezTo>
                    <a:pt x="7686" y="14828"/>
                    <a:pt x="7929" y="14659"/>
                    <a:pt x="8165" y="14000"/>
                  </a:cubicBezTo>
                  <a:cubicBezTo>
                    <a:pt x="8647" y="12617"/>
                    <a:pt x="8679" y="11107"/>
                    <a:pt x="8679" y="11107"/>
                  </a:cubicBezTo>
                  <a:cubicBezTo>
                    <a:pt x="8679" y="11107"/>
                    <a:pt x="14626" y="8471"/>
                    <a:pt x="13726" y="4838"/>
                  </a:cubicBezTo>
                  <a:cubicBezTo>
                    <a:pt x="12970" y="1677"/>
                    <a:pt x="11265" y="1"/>
                    <a:pt x="92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37"/>
            <p:cNvSpPr/>
            <p:nvPr/>
          </p:nvSpPr>
          <p:spPr>
            <a:xfrm>
              <a:off x="2124000" y="2554125"/>
              <a:ext cx="348800" cy="430975"/>
            </a:xfrm>
            <a:custGeom>
              <a:rect b="b" l="l" r="r" t="t"/>
              <a:pathLst>
                <a:path extrusionOk="0" h="17239" w="13952">
                  <a:moveTo>
                    <a:pt x="9130" y="547"/>
                  </a:moveTo>
                  <a:cubicBezTo>
                    <a:pt x="10062" y="547"/>
                    <a:pt x="10898" y="933"/>
                    <a:pt x="11637" y="1672"/>
                  </a:cubicBezTo>
                  <a:cubicBezTo>
                    <a:pt x="12376" y="2443"/>
                    <a:pt x="12955" y="3601"/>
                    <a:pt x="13341" y="5176"/>
                  </a:cubicBezTo>
                  <a:cubicBezTo>
                    <a:pt x="13405" y="5401"/>
                    <a:pt x="13437" y="5626"/>
                    <a:pt x="13437" y="5851"/>
                  </a:cubicBezTo>
                  <a:cubicBezTo>
                    <a:pt x="13437" y="6590"/>
                    <a:pt x="13148" y="7297"/>
                    <a:pt x="12665" y="7940"/>
                  </a:cubicBezTo>
                  <a:cubicBezTo>
                    <a:pt x="11990" y="8872"/>
                    <a:pt x="10930" y="9708"/>
                    <a:pt x="10030" y="10255"/>
                  </a:cubicBezTo>
                  <a:cubicBezTo>
                    <a:pt x="9612" y="10544"/>
                    <a:pt x="9194" y="10769"/>
                    <a:pt x="8905" y="10897"/>
                  </a:cubicBezTo>
                  <a:cubicBezTo>
                    <a:pt x="8776" y="10994"/>
                    <a:pt x="8647" y="11026"/>
                    <a:pt x="8583" y="11090"/>
                  </a:cubicBezTo>
                  <a:cubicBezTo>
                    <a:pt x="8487" y="11122"/>
                    <a:pt x="8455" y="11122"/>
                    <a:pt x="8455" y="11122"/>
                  </a:cubicBezTo>
                  <a:cubicBezTo>
                    <a:pt x="8358" y="11187"/>
                    <a:pt x="8294" y="11251"/>
                    <a:pt x="8294" y="11380"/>
                  </a:cubicBezTo>
                  <a:lnTo>
                    <a:pt x="8294" y="11444"/>
                  </a:lnTo>
                  <a:cubicBezTo>
                    <a:pt x="8262" y="11733"/>
                    <a:pt x="8197" y="13019"/>
                    <a:pt x="7780" y="14176"/>
                  </a:cubicBezTo>
                  <a:cubicBezTo>
                    <a:pt x="7683" y="14498"/>
                    <a:pt x="7555" y="14658"/>
                    <a:pt x="7490" y="14755"/>
                  </a:cubicBezTo>
                  <a:cubicBezTo>
                    <a:pt x="7394" y="14851"/>
                    <a:pt x="7362" y="14851"/>
                    <a:pt x="7362" y="14851"/>
                  </a:cubicBezTo>
                  <a:lnTo>
                    <a:pt x="7297" y="14819"/>
                  </a:lnTo>
                  <a:lnTo>
                    <a:pt x="7265" y="14787"/>
                  </a:lnTo>
                  <a:cubicBezTo>
                    <a:pt x="7233" y="14755"/>
                    <a:pt x="7008" y="14465"/>
                    <a:pt x="6687" y="14112"/>
                  </a:cubicBezTo>
                  <a:cubicBezTo>
                    <a:pt x="6526" y="13951"/>
                    <a:pt x="6365" y="13790"/>
                    <a:pt x="6172" y="13662"/>
                  </a:cubicBezTo>
                  <a:cubicBezTo>
                    <a:pt x="5979" y="13533"/>
                    <a:pt x="5754" y="13437"/>
                    <a:pt x="5529" y="13437"/>
                  </a:cubicBezTo>
                  <a:cubicBezTo>
                    <a:pt x="5465" y="13437"/>
                    <a:pt x="5401" y="13437"/>
                    <a:pt x="5337" y="13469"/>
                  </a:cubicBezTo>
                  <a:cubicBezTo>
                    <a:pt x="5240" y="13501"/>
                    <a:pt x="5176" y="13533"/>
                    <a:pt x="5112" y="13598"/>
                  </a:cubicBezTo>
                  <a:cubicBezTo>
                    <a:pt x="5015" y="13694"/>
                    <a:pt x="4983" y="13823"/>
                    <a:pt x="4951" y="13919"/>
                  </a:cubicBezTo>
                  <a:cubicBezTo>
                    <a:pt x="4951" y="14048"/>
                    <a:pt x="4919" y="14176"/>
                    <a:pt x="4919" y="14305"/>
                  </a:cubicBezTo>
                  <a:cubicBezTo>
                    <a:pt x="4919" y="14690"/>
                    <a:pt x="5015" y="15173"/>
                    <a:pt x="5112" y="15591"/>
                  </a:cubicBezTo>
                  <a:cubicBezTo>
                    <a:pt x="5169" y="15821"/>
                    <a:pt x="5227" y="16016"/>
                    <a:pt x="5264" y="16137"/>
                  </a:cubicBezTo>
                  <a:lnTo>
                    <a:pt x="5264" y="16137"/>
                  </a:lnTo>
                  <a:cubicBezTo>
                    <a:pt x="5196" y="16208"/>
                    <a:pt x="5085" y="16312"/>
                    <a:pt x="4951" y="16426"/>
                  </a:cubicBezTo>
                  <a:cubicBezTo>
                    <a:pt x="4726" y="16587"/>
                    <a:pt x="4469" y="16716"/>
                    <a:pt x="4276" y="16716"/>
                  </a:cubicBezTo>
                  <a:cubicBezTo>
                    <a:pt x="4179" y="16716"/>
                    <a:pt x="4115" y="16683"/>
                    <a:pt x="4019" y="16651"/>
                  </a:cubicBezTo>
                  <a:cubicBezTo>
                    <a:pt x="3986" y="16619"/>
                    <a:pt x="3858" y="16555"/>
                    <a:pt x="3729" y="16426"/>
                  </a:cubicBezTo>
                  <a:cubicBezTo>
                    <a:pt x="3247" y="15944"/>
                    <a:pt x="2411" y="14948"/>
                    <a:pt x="1736" y="13823"/>
                  </a:cubicBezTo>
                  <a:cubicBezTo>
                    <a:pt x="1061" y="12730"/>
                    <a:pt x="515" y="11476"/>
                    <a:pt x="547" y="10544"/>
                  </a:cubicBezTo>
                  <a:cubicBezTo>
                    <a:pt x="547" y="10415"/>
                    <a:pt x="547" y="10287"/>
                    <a:pt x="579" y="10158"/>
                  </a:cubicBezTo>
                  <a:cubicBezTo>
                    <a:pt x="772" y="9065"/>
                    <a:pt x="1254" y="8197"/>
                    <a:pt x="1704" y="7587"/>
                  </a:cubicBezTo>
                  <a:cubicBezTo>
                    <a:pt x="1929" y="7297"/>
                    <a:pt x="2122" y="7072"/>
                    <a:pt x="2283" y="6912"/>
                  </a:cubicBezTo>
                  <a:cubicBezTo>
                    <a:pt x="2379" y="6847"/>
                    <a:pt x="2444" y="6783"/>
                    <a:pt x="2476" y="6751"/>
                  </a:cubicBezTo>
                  <a:lnTo>
                    <a:pt x="2508" y="6687"/>
                  </a:lnTo>
                  <a:lnTo>
                    <a:pt x="2540" y="6687"/>
                  </a:lnTo>
                  <a:cubicBezTo>
                    <a:pt x="2636" y="6622"/>
                    <a:pt x="2669" y="6461"/>
                    <a:pt x="2604" y="6365"/>
                  </a:cubicBezTo>
                  <a:cubicBezTo>
                    <a:pt x="2572" y="6301"/>
                    <a:pt x="2347" y="5851"/>
                    <a:pt x="2347" y="5176"/>
                  </a:cubicBezTo>
                  <a:cubicBezTo>
                    <a:pt x="2347" y="4661"/>
                    <a:pt x="2476" y="4083"/>
                    <a:pt x="2958" y="3440"/>
                  </a:cubicBezTo>
                  <a:cubicBezTo>
                    <a:pt x="3247" y="3022"/>
                    <a:pt x="3665" y="2765"/>
                    <a:pt x="4083" y="2604"/>
                  </a:cubicBezTo>
                  <a:cubicBezTo>
                    <a:pt x="4501" y="2476"/>
                    <a:pt x="4951" y="2411"/>
                    <a:pt x="5304" y="2411"/>
                  </a:cubicBezTo>
                  <a:cubicBezTo>
                    <a:pt x="5594" y="2411"/>
                    <a:pt x="5819" y="2443"/>
                    <a:pt x="5979" y="2476"/>
                  </a:cubicBezTo>
                  <a:cubicBezTo>
                    <a:pt x="6076" y="2476"/>
                    <a:pt x="6140" y="2476"/>
                    <a:pt x="6172" y="2508"/>
                  </a:cubicBezTo>
                  <a:lnTo>
                    <a:pt x="6237" y="2508"/>
                  </a:lnTo>
                  <a:cubicBezTo>
                    <a:pt x="6262" y="2516"/>
                    <a:pt x="6288" y="2520"/>
                    <a:pt x="6314" y="2520"/>
                  </a:cubicBezTo>
                  <a:cubicBezTo>
                    <a:pt x="6382" y="2520"/>
                    <a:pt x="6447" y="2490"/>
                    <a:pt x="6494" y="2443"/>
                  </a:cubicBezTo>
                  <a:cubicBezTo>
                    <a:pt x="6558" y="2347"/>
                    <a:pt x="6590" y="2251"/>
                    <a:pt x="6558" y="2154"/>
                  </a:cubicBezTo>
                  <a:cubicBezTo>
                    <a:pt x="6558" y="2154"/>
                    <a:pt x="6526" y="2090"/>
                    <a:pt x="6526" y="2026"/>
                  </a:cubicBezTo>
                  <a:cubicBezTo>
                    <a:pt x="6526" y="1865"/>
                    <a:pt x="6590" y="1640"/>
                    <a:pt x="6815" y="1383"/>
                  </a:cubicBezTo>
                  <a:cubicBezTo>
                    <a:pt x="7040" y="1126"/>
                    <a:pt x="7458" y="836"/>
                    <a:pt x="8294" y="643"/>
                  </a:cubicBezTo>
                  <a:cubicBezTo>
                    <a:pt x="8583" y="579"/>
                    <a:pt x="8872" y="547"/>
                    <a:pt x="9130" y="547"/>
                  </a:cubicBezTo>
                  <a:close/>
                  <a:moveTo>
                    <a:pt x="9130" y="0"/>
                  </a:moveTo>
                  <a:cubicBezTo>
                    <a:pt x="8840" y="0"/>
                    <a:pt x="8519" y="33"/>
                    <a:pt x="8197" y="129"/>
                  </a:cubicBezTo>
                  <a:cubicBezTo>
                    <a:pt x="7265" y="322"/>
                    <a:pt x="6719" y="675"/>
                    <a:pt x="6397" y="1029"/>
                  </a:cubicBezTo>
                  <a:cubicBezTo>
                    <a:pt x="6117" y="1338"/>
                    <a:pt x="6032" y="1670"/>
                    <a:pt x="6015" y="1921"/>
                  </a:cubicBezTo>
                  <a:lnTo>
                    <a:pt x="6015" y="1921"/>
                  </a:lnTo>
                  <a:cubicBezTo>
                    <a:pt x="5831" y="1892"/>
                    <a:pt x="5584" y="1865"/>
                    <a:pt x="5304" y="1865"/>
                  </a:cubicBezTo>
                  <a:cubicBezTo>
                    <a:pt x="4887" y="1865"/>
                    <a:pt x="4404" y="1929"/>
                    <a:pt x="3890" y="2122"/>
                  </a:cubicBezTo>
                  <a:cubicBezTo>
                    <a:pt x="3408" y="2283"/>
                    <a:pt x="2894" y="2604"/>
                    <a:pt x="2508" y="3118"/>
                  </a:cubicBezTo>
                  <a:cubicBezTo>
                    <a:pt x="1961" y="3858"/>
                    <a:pt x="1801" y="4597"/>
                    <a:pt x="1801" y="5176"/>
                  </a:cubicBezTo>
                  <a:cubicBezTo>
                    <a:pt x="1801" y="5724"/>
                    <a:pt x="1939" y="6162"/>
                    <a:pt x="2034" y="6407"/>
                  </a:cubicBezTo>
                  <a:lnTo>
                    <a:pt x="2034" y="6407"/>
                  </a:lnTo>
                  <a:cubicBezTo>
                    <a:pt x="1607" y="6815"/>
                    <a:pt x="404" y="8099"/>
                    <a:pt x="33" y="10062"/>
                  </a:cubicBezTo>
                  <a:cubicBezTo>
                    <a:pt x="1" y="10222"/>
                    <a:pt x="1" y="10383"/>
                    <a:pt x="1" y="10544"/>
                  </a:cubicBezTo>
                  <a:cubicBezTo>
                    <a:pt x="1" y="11187"/>
                    <a:pt x="193" y="11862"/>
                    <a:pt x="483" y="12569"/>
                  </a:cubicBezTo>
                  <a:cubicBezTo>
                    <a:pt x="933" y="13598"/>
                    <a:pt x="1608" y="14658"/>
                    <a:pt x="2219" y="15494"/>
                  </a:cubicBezTo>
                  <a:cubicBezTo>
                    <a:pt x="2540" y="15912"/>
                    <a:pt x="2861" y="16266"/>
                    <a:pt x="3119" y="16555"/>
                  </a:cubicBezTo>
                  <a:cubicBezTo>
                    <a:pt x="3376" y="16844"/>
                    <a:pt x="3601" y="17037"/>
                    <a:pt x="3794" y="17133"/>
                  </a:cubicBezTo>
                  <a:cubicBezTo>
                    <a:pt x="3899" y="17186"/>
                    <a:pt x="4046" y="17238"/>
                    <a:pt x="4185" y="17238"/>
                  </a:cubicBezTo>
                  <a:cubicBezTo>
                    <a:pt x="4216" y="17238"/>
                    <a:pt x="4246" y="17236"/>
                    <a:pt x="4276" y="17230"/>
                  </a:cubicBezTo>
                  <a:cubicBezTo>
                    <a:pt x="4694" y="17230"/>
                    <a:pt x="5047" y="17005"/>
                    <a:pt x="5337" y="16812"/>
                  </a:cubicBezTo>
                  <a:cubicBezTo>
                    <a:pt x="5594" y="16587"/>
                    <a:pt x="5754" y="16394"/>
                    <a:pt x="5754" y="16362"/>
                  </a:cubicBezTo>
                  <a:cubicBezTo>
                    <a:pt x="5819" y="16298"/>
                    <a:pt x="5851" y="16201"/>
                    <a:pt x="5819" y="16105"/>
                  </a:cubicBezTo>
                  <a:cubicBezTo>
                    <a:pt x="5819" y="16105"/>
                    <a:pt x="5787" y="16041"/>
                    <a:pt x="5754" y="15944"/>
                  </a:cubicBezTo>
                  <a:cubicBezTo>
                    <a:pt x="5658" y="15591"/>
                    <a:pt x="5465" y="14787"/>
                    <a:pt x="5465" y="14305"/>
                  </a:cubicBezTo>
                  <a:cubicBezTo>
                    <a:pt x="5465" y="14144"/>
                    <a:pt x="5465" y="14048"/>
                    <a:pt x="5497" y="14015"/>
                  </a:cubicBezTo>
                  <a:lnTo>
                    <a:pt x="5513" y="13983"/>
                  </a:lnTo>
                  <a:lnTo>
                    <a:pt x="5529" y="13983"/>
                  </a:lnTo>
                  <a:cubicBezTo>
                    <a:pt x="5541" y="13978"/>
                    <a:pt x="5554" y="13975"/>
                    <a:pt x="5569" y="13975"/>
                  </a:cubicBezTo>
                  <a:cubicBezTo>
                    <a:pt x="5639" y="13975"/>
                    <a:pt x="5745" y="14033"/>
                    <a:pt x="5851" y="14112"/>
                  </a:cubicBezTo>
                  <a:cubicBezTo>
                    <a:pt x="6076" y="14273"/>
                    <a:pt x="6333" y="14498"/>
                    <a:pt x="6526" y="14723"/>
                  </a:cubicBezTo>
                  <a:cubicBezTo>
                    <a:pt x="6622" y="14819"/>
                    <a:pt x="6687" y="14916"/>
                    <a:pt x="6751" y="14980"/>
                  </a:cubicBezTo>
                  <a:lnTo>
                    <a:pt x="6815" y="15076"/>
                  </a:lnTo>
                  <a:cubicBezTo>
                    <a:pt x="6815" y="15108"/>
                    <a:pt x="6879" y="15173"/>
                    <a:pt x="6976" y="15237"/>
                  </a:cubicBezTo>
                  <a:cubicBezTo>
                    <a:pt x="7040" y="15301"/>
                    <a:pt x="7169" y="15366"/>
                    <a:pt x="7362" y="15366"/>
                  </a:cubicBezTo>
                  <a:cubicBezTo>
                    <a:pt x="7555" y="15366"/>
                    <a:pt x="7747" y="15301"/>
                    <a:pt x="7876" y="15108"/>
                  </a:cubicBezTo>
                  <a:cubicBezTo>
                    <a:pt x="8037" y="14948"/>
                    <a:pt x="8165" y="14723"/>
                    <a:pt x="8294" y="14369"/>
                  </a:cubicBezTo>
                  <a:cubicBezTo>
                    <a:pt x="8714" y="13188"/>
                    <a:pt x="8791" y="11964"/>
                    <a:pt x="8822" y="11537"/>
                  </a:cubicBezTo>
                  <a:lnTo>
                    <a:pt x="8822" y="11537"/>
                  </a:lnTo>
                  <a:cubicBezTo>
                    <a:pt x="9193" y="11358"/>
                    <a:pt x="10228" y="10828"/>
                    <a:pt x="11283" y="10030"/>
                  </a:cubicBezTo>
                  <a:cubicBezTo>
                    <a:pt x="11958" y="9547"/>
                    <a:pt x="12601" y="8937"/>
                    <a:pt x="13116" y="8229"/>
                  </a:cubicBezTo>
                  <a:cubicBezTo>
                    <a:pt x="13598" y="7522"/>
                    <a:pt x="13951" y="6719"/>
                    <a:pt x="13951" y="5851"/>
                  </a:cubicBezTo>
                  <a:cubicBezTo>
                    <a:pt x="13951" y="5594"/>
                    <a:pt x="13919" y="5304"/>
                    <a:pt x="13855" y="5047"/>
                  </a:cubicBezTo>
                  <a:cubicBezTo>
                    <a:pt x="13469" y="3408"/>
                    <a:pt x="12826" y="2186"/>
                    <a:pt x="12023" y="1318"/>
                  </a:cubicBezTo>
                  <a:cubicBezTo>
                    <a:pt x="11219" y="450"/>
                    <a:pt x="10223" y="0"/>
                    <a:pt x="91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37"/>
            <p:cNvSpPr/>
            <p:nvPr/>
          </p:nvSpPr>
          <p:spPr>
            <a:xfrm>
              <a:off x="2203550" y="2655875"/>
              <a:ext cx="254775" cy="296875"/>
            </a:xfrm>
            <a:custGeom>
              <a:rect b="b" l="l" r="r" t="t"/>
              <a:pathLst>
                <a:path extrusionOk="0" h="11875" w="10191">
                  <a:moveTo>
                    <a:pt x="9689" y="0"/>
                  </a:moveTo>
                  <a:cubicBezTo>
                    <a:pt x="9641" y="0"/>
                    <a:pt x="9591" y="16"/>
                    <a:pt x="9548" y="45"/>
                  </a:cubicBezTo>
                  <a:cubicBezTo>
                    <a:pt x="9451" y="109"/>
                    <a:pt x="9451" y="238"/>
                    <a:pt x="9516" y="334"/>
                  </a:cubicBezTo>
                  <a:cubicBezTo>
                    <a:pt x="9548" y="366"/>
                    <a:pt x="9805" y="752"/>
                    <a:pt x="9805" y="1363"/>
                  </a:cubicBezTo>
                  <a:cubicBezTo>
                    <a:pt x="9805" y="1909"/>
                    <a:pt x="9580" y="2649"/>
                    <a:pt x="8712" y="3549"/>
                  </a:cubicBezTo>
                  <a:cubicBezTo>
                    <a:pt x="7780" y="4481"/>
                    <a:pt x="6173" y="5188"/>
                    <a:pt x="4662" y="5799"/>
                  </a:cubicBezTo>
                  <a:cubicBezTo>
                    <a:pt x="3923" y="6120"/>
                    <a:pt x="3183" y="6410"/>
                    <a:pt x="2572" y="6667"/>
                  </a:cubicBezTo>
                  <a:cubicBezTo>
                    <a:pt x="1962" y="6956"/>
                    <a:pt x="1447" y="7245"/>
                    <a:pt x="1126" y="7567"/>
                  </a:cubicBezTo>
                  <a:cubicBezTo>
                    <a:pt x="547" y="8178"/>
                    <a:pt x="290" y="9110"/>
                    <a:pt x="129" y="9945"/>
                  </a:cubicBezTo>
                  <a:cubicBezTo>
                    <a:pt x="1" y="10813"/>
                    <a:pt x="1" y="11521"/>
                    <a:pt x="1" y="11649"/>
                  </a:cubicBezTo>
                  <a:lnTo>
                    <a:pt x="1" y="11681"/>
                  </a:lnTo>
                  <a:cubicBezTo>
                    <a:pt x="1" y="11778"/>
                    <a:pt x="97" y="11874"/>
                    <a:pt x="226" y="11874"/>
                  </a:cubicBezTo>
                  <a:cubicBezTo>
                    <a:pt x="322" y="11842"/>
                    <a:pt x="419" y="11746"/>
                    <a:pt x="387" y="11649"/>
                  </a:cubicBezTo>
                  <a:cubicBezTo>
                    <a:pt x="387" y="11521"/>
                    <a:pt x="387" y="10813"/>
                    <a:pt x="547" y="10010"/>
                  </a:cubicBezTo>
                  <a:cubicBezTo>
                    <a:pt x="676" y="9206"/>
                    <a:pt x="933" y="8338"/>
                    <a:pt x="1415" y="7824"/>
                  </a:cubicBezTo>
                  <a:cubicBezTo>
                    <a:pt x="1672" y="7599"/>
                    <a:pt x="2122" y="7310"/>
                    <a:pt x="2733" y="7052"/>
                  </a:cubicBezTo>
                  <a:cubicBezTo>
                    <a:pt x="3633" y="6635"/>
                    <a:pt x="4823" y="6217"/>
                    <a:pt x="5980" y="5702"/>
                  </a:cubicBezTo>
                  <a:cubicBezTo>
                    <a:pt x="7105" y="5188"/>
                    <a:pt x="8230" y="4577"/>
                    <a:pt x="9001" y="3838"/>
                  </a:cubicBezTo>
                  <a:cubicBezTo>
                    <a:pt x="9934" y="2906"/>
                    <a:pt x="10191" y="2006"/>
                    <a:pt x="10191" y="1363"/>
                  </a:cubicBezTo>
                  <a:cubicBezTo>
                    <a:pt x="10191" y="591"/>
                    <a:pt x="9837" y="109"/>
                    <a:pt x="9837" y="77"/>
                  </a:cubicBezTo>
                  <a:cubicBezTo>
                    <a:pt x="9802" y="24"/>
                    <a:pt x="9747" y="0"/>
                    <a:pt x="96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37"/>
            <p:cNvSpPr/>
            <p:nvPr/>
          </p:nvSpPr>
          <p:spPr>
            <a:xfrm>
              <a:off x="2254175" y="2833475"/>
              <a:ext cx="89250" cy="68800"/>
            </a:xfrm>
            <a:custGeom>
              <a:rect b="b" l="l" r="r" t="t"/>
              <a:pathLst>
                <a:path extrusionOk="0" h="2752" w="3570">
                  <a:moveTo>
                    <a:pt x="3356" y="1"/>
                  </a:moveTo>
                  <a:cubicBezTo>
                    <a:pt x="3330" y="1"/>
                    <a:pt x="3304" y="5"/>
                    <a:pt x="3280" y="13"/>
                  </a:cubicBezTo>
                  <a:cubicBezTo>
                    <a:pt x="3280" y="13"/>
                    <a:pt x="2540" y="334"/>
                    <a:pt x="1769" y="784"/>
                  </a:cubicBezTo>
                  <a:cubicBezTo>
                    <a:pt x="1383" y="1009"/>
                    <a:pt x="997" y="1266"/>
                    <a:pt x="676" y="1556"/>
                  </a:cubicBezTo>
                  <a:cubicBezTo>
                    <a:pt x="355" y="1845"/>
                    <a:pt x="97" y="2134"/>
                    <a:pt x="1" y="2488"/>
                  </a:cubicBezTo>
                  <a:cubicBezTo>
                    <a:pt x="1" y="2616"/>
                    <a:pt x="65" y="2713"/>
                    <a:pt x="162" y="2745"/>
                  </a:cubicBezTo>
                  <a:cubicBezTo>
                    <a:pt x="179" y="2749"/>
                    <a:pt x="196" y="2751"/>
                    <a:pt x="212" y="2751"/>
                  </a:cubicBezTo>
                  <a:cubicBezTo>
                    <a:pt x="315" y="2751"/>
                    <a:pt x="391" y="2668"/>
                    <a:pt x="419" y="2584"/>
                  </a:cubicBezTo>
                  <a:cubicBezTo>
                    <a:pt x="451" y="2391"/>
                    <a:pt x="644" y="2102"/>
                    <a:pt x="933" y="1845"/>
                  </a:cubicBezTo>
                  <a:cubicBezTo>
                    <a:pt x="1383" y="1459"/>
                    <a:pt x="1994" y="1106"/>
                    <a:pt x="2508" y="816"/>
                  </a:cubicBezTo>
                  <a:cubicBezTo>
                    <a:pt x="2765" y="688"/>
                    <a:pt x="2990" y="591"/>
                    <a:pt x="3151" y="495"/>
                  </a:cubicBezTo>
                  <a:cubicBezTo>
                    <a:pt x="3344" y="431"/>
                    <a:pt x="3440" y="398"/>
                    <a:pt x="3440" y="398"/>
                  </a:cubicBezTo>
                  <a:cubicBezTo>
                    <a:pt x="3537" y="334"/>
                    <a:pt x="3569" y="238"/>
                    <a:pt x="3537" y="109"/>
                  </a:cubicBezTo>
                  <a:cubicBezTo>
                    <a:pt x="3513" y="37"/>
                    <a:pt x="3434" y="1"/>
                    <a:pt x="33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37"/>
            <p:cNvSpPr/>
            <p:nvPr/>
          </p:nvSpPr>
          <p:spPr>
            <a:xfrm>
              <a:off x="1974675" y="4962550"/>
              <a:ext cx="249000" cy="116775"/>
            </a:xfrm>
            <a:custGeom>
              <a:rect b="b" l="l" r="r" t="t"/>
              <a:pathLst>
                <a:path extrusionOk="0" h="4671" w="9960">
                  <a:moveTo>
                    <a:pt x="3691" y="1"/>
                  </a:moveTo>
                  <a:lnTo>
                    <a:pt x="413" y="804"/>
                  </a:lnTo>
                  <a:lnTo>
                    <a:pt x="91" y="3311"/>
                  </a:lnTo>
                  <a:cubicBezTo>
                    <a:pt x="1" y="4033"/>
                    <a:pt x="558" y="4671"/>
                    <a:pt x="1288" y="4671"/>
                  </a:cubicBezTo>
                  <a:cubicBezTo>
                    <a:pt x="1339" y="4671"/>
                    <a:pt x="1390" y="4668"/>
                    <a:pt x="1441" y="4661"/>
                  </a:cubicBezTo>
                  <a:lnTo>
                    <a:pt x="9509" y="3890"/>
                  </a:lnTo>
                  <a:cubicBezTo>
                    <a:pt x="9863" y="3858"/>
                    <a:pt x="9959" y="3344"/>
                    <a:pt x="9638" y="3183"/>
                  </a:cubicBezTo>
                  <a:lnTo>
                    <a:pt x="36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37"/>
            <p:cNvSpPr/>
            <p:nvPr/>
          </p:nvSpPr>
          <p:spPr>
            <a:xfrm>
              <a:off x="1969700" y="4955525"/>
              <a:ext cx="258000" cy="130800"/>
            </a:xfrm>
            <a:custGeom>
              <a:rect b="b" l="l" r="r" t="t"/>
              <a:pathLst>
                <a:path extrusionOk="0" h="5232" w="10320">
                  <a:moveTo>
                    <a:pt x="3864" y="561"/>
                  </a:moveTo>
                  <a:lnTo>
                    <a:pt x="9708" y="3689"/>
                  </a:lnTo>
                  <a:lnTo>
                    <a:pt x="9773" y="3785"/>
                  </a:lnTo>
                  <a:lnTo>
                    <a:pt x="9741" y="3882"/>
                  </a:lnTo>
                  <a:lnTo>
                    <a:pt x="9676" y="3914"/>
                  </a:lnTo>
                  <a:lnTo>
                    <a:pt x="1608" y="4685"/>
                  </a:lnTo>
                  <a:lnTo>
                    <a:pt x="1512" y="4685"/>
                  </a:lnTo>
                  <a:cubicBezTo>
                    <a:pt x="1255" y="4685"/>
                    <a:pt x="997" y="4589"/>
                    <a:pt x="837" y="4396"/>
                  </a:cubicBezTo>
                  <a:cubicBezTo>
                    <a:pt x="644" y="4235"/>
                    <a:pt x="547" y="4010"/>
                    <a:pt x="547" y="3753"/>
                  </a:cubicBezTo>
                  <a:lnTo>
                    <a:pt x="547" y="3625"/>
                  </a:lnTo>
                  <a:lnTo>
                    <a:pt x="869" y="1310"/>
                  </a:lnTo>
                  <a:lnTo>
                    <a:pt x="3864" y="561"/>
                  </a:lnTo>
                  <a:close/>
                  <a:moveTo>
                    <a:pt x="3922" y="0"/>
                  </a:moveTo>
                  <a:cubicBezTo>
                    <a:pt x="3890" y="0"/>
                    <a:pt x="3858" y="8"/>
                    <a:pt x="3826" y="24"/>
                  </a:cubicBezTo>
                  <a:lnTo>
                    <a:pt x="547" y="828"/>
                  </a:lnTo>
                  <a:cubicBezTo>
                    <a:pt x="451" y="860"/>
                    <a:pt x="354" y="924"/>
                    <a:pt x="354" y="1053"/>
                  </a:cubicBezTo>
                  <a:lnTo>
                    <a:pt x="33" y="3528"/>
                  </a:lnTo>
                  <a:cubicBezTo>
                    <a:pt x="33" y="3592"/>
                    <a:pt x="1" y="3689"/>
                    <a:pt x="1" y="3753"/>
                  </a:cubicBezTo>
                  <a:cubicBezTo>
                    <a:pt x="1" y="4557"/>
                    <a:pt x="676" y="5232"/>
                    <a:pt x="1512" y="5232"/>
                  </a:cubicBezTo>
                  <a:lnTo>
                    <a:pt x="1640" y="5232"/>
                  </a:lnTo>
                  <a:lnTo>
                    <a:pt x="9708" y="4428"/>
                  </a:lnTo>
                  <a:cubicBezTo>
                    <a:pt x="9901" y="4428"/>
                    <a:pt x="10062" y="4332"/>
                    <a:pt x="10158" y="4203"/>
                  </a:cubicBezTo>
                  <a:cubicBezTo>
                    <a:pt x="10255" y="4107"/>
                    <a:pt x="10319" y="3946"/>
                    <a:pt x="10319" y="3785"/>
                  </a:cubicBezTo>
                  <a:cubicBezTo>
                    <a:pt x="10319" y="3592"/>
                    <a:pt x="10191" y="3335"/>
                    <a:pt x="9966" y="3239"/>
                  </a:cubicBezTo>
                  <a:lnTo>
                    <a:pt x="4019" y="24"/>
                  </a:lnTo>
                  <a:cubicBezTo>
                    <a:pt x="3987" y="8"/>
                    <a:pt x="3955" y="0"/>
                    <a:pt x="39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37"/>
            <p:cNvSpPr/>
            <p:nvPr/>
          </p:nvSpPr>
          <p:spPr>
            <a:xfrm>
              <a:off x="1977750" y="5042900"/>
              <a:ext cx="245925" cy="36350"/>
            </a:xfrm>
            <a:custGeom>
              <a:rect b="b" l="l" r="r" t="t"/>
              <a:pathLst>
                <a:path extrusionOk="0" h="1454" w="9837">
                  <a:moveTo>
                    <a:pt x="9579" y="1"/>
                  </a:moveTo>
                  <a:lnTo>
                    <a:pt x="9579" y="1"/>
                  </a:lnTo>
                  <a:cubicBezTo>
                    <a:pt x="7683" y="226"/>
                    <a:pt x="4758" y="33"/>
                    <a:pt x="2733" y="355"/>
                  </a:cubicBezTo>
                  <a:cubicBezTo>
                    <a:pt x="1924" y="502"/>
                    <a:pt x="1305" y="554"/>
                    <a:pt x="833" y="554"/>
                  </a:cubicBezTo>
                  <a:cubicBezTo>
                    <a:pt x="479" y="554"/>
                    <a:pt x="207" y="524"/>
                    <a:pt x="0" y="483"/>
                  </a:cubicBezTo>
                  <a:lnTo>
                    <a:pt x="0" y="483"/>
                  </a:lnTo>
                  <a:cubicBezTo>
                    <a:pt x="120" y="1052"/>
                    <a:pt x="603" y="1454"/>
                    <a:pt x="1188" y="1454"/>
                  </a:cubicBezTo>
                  <a:cubicBezTo>
                    <a:pt x="1231" y="1454"/>
                    <a:pt x="1274" y="1452"/>
                    <a:pt x="1318" y="1447"/>
                  </a:cubicBezTo>
                  <a:lnTo>
                    <a:pt x="9386" y="676"/>
                  </a:lnTo>
                  <a:cubicBezTo>
                    <a:pt x="9740" y="644"/>
                    <a:pt x="9836" y="194"/>
                    <a:pt x="95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37"/>
            <p:cNvSpPr/>
            <p:nvPr/>
          </p:nvSpPr>
          <p:spPr>
            <a:xfrm>
              <a:off x="1970525" y="5036475"/>
              <a:ext cx="257175" cy="49850"/>
            </a:xfrm>
            <a:custGeom>
              <a:rect b="b" l="l" r="r" t="t"/>
              <a:pathLst>
                <a:path extrusionOk="0" h="1994" w="10287">
                  <a:moveTo>
                    <a:pt x="9732" y="532"/>
                  </a:moveTo>
                  <a:lnTo>
                    <a:pt x="9740" y="547"/>
                  </a:lnTo>
                  <a:lnTo>
                    <a:pt x="9708" y="644"/>
                  </a:lnTo>
                  <a:lnTo>
                    <a:pt x="9643" y="676"/>
                  </a:lnTo>
                  <a:lnTo>
                    <a:pt x="1575" y="1447"/>
                  </a:lnTo>
                  <a:lnTo>
                    <a:pt x="1479" y="1447"/>
                  </a:lnTo>
                  <a:cubicBezTo>
                    <a:pt x="1176" y="1447"/>
                    <a:pt x="903" y="1302"/>
                    <a:pt x="727" y="1081"/>
                  </a:cubicBezTo>
                  <a:lnTo>
                    <a:pt x="727" y="1081"/>
                  </a:lnTo>
                  <a:cubicBezTo>
                    <a:pt x="840" y="1089"/>
                    <a:pt x="962" y="1094"/>
                    <a:pt x="1093" y="1094"/>
                  </a:cubicBezTo>
                  <a:cubicBezTo>
                    <a:pt x="1607" y="1094"/>
                    <a:pt x="2250" y="1029"/>
                    <a:pt x="3086" y="901"/>
                  </a:cubicBezTo>
                  <a:cubicBezTo>
                    <a:pt x="4050" y="740"/>
                    <a:pt x="5272" y="676"/>
                    <a:pt x="6493" y="676"/>
                  </a:cubicBezTo>
                  <a:cubicBezTo>
                    <a:pt x="7658" y="645"/>
                    <a:pt x="8793" y="644"/>
                    <a:pt x="9732" y="532"/>
                  </a:cubicBezTo>
                  <a:close/>
                  <a:moveTo>
                    <a:pt x="9836" y="1"/>
                  </a:moveTo>
                  <a:cubicBezTo>
                    <a:pt x="8904" y="97"/>
                    <a:pt x="7715" y="97"/>
                    <a:pt x="6493" y="129"/>
                  </a:cubicBezTo>
                  <a:cubicBezTo>
                    <a:pt x="5272" y="162"/>
                    <a:pt x="4018" y="194"/>
                    <a:pt x="2989" y="354"/>
                  </a:cubicBezTo>
                  <a:cubicBezTo>
                    <a:pt x="2186" y="483"/>
                    <a:pt x="1543" y="547"/>
                    <a:pt x="1093" y="547"/>
                  </a:cubicBezTo>
                  <a:cubicBezTo>
                    <a:pt x="771" y="547"/>
                    <a:pt x="514" y="515"/>
                    <a:pt x="321" y="483"/>
                  </a:cubicBezTo>
                  <a:cubicBezTo>
                    <a:pt x="257" y="483"/>
                    <a:pt x="161" y="483"/>
                    <a:pt x="96" y="547"/>
                  </a:cubicBezTo>
                  <a:cubicBezTo>
                    <a:pt x="32" y="612"/>
                    <a:pt x="0" y="708"/>
                    <a:pt x="32" y="804"/>
                  </a:cubicBezTo>
                  <a:cubicBezTo>
                    <a:pt x="161" y="1479"/>
                    <a:pt x="739" y="1994"/>
                    <a:pt x="1479" y="1994"/>
                  </a:cubicBezTo>
                  <a:lnTo>
                    <a:pt x="1607" y="1994"/>
                  </a:lnTo>
                  <a:lnTo>
                    <a:pt x="9675" y="1190"/>
                  </a:lnTo>
                  <a:cubicBezTo>
                    <a:pt x="9868" y="1190"/>
                    <a:pt x="10029" y="1094"/>
                    <a:pt x="10125" y="965"/>
                  </a:cubicBezTo>
                  <a:cubicBezTo>
                    <a:pt x="10222" y="869"/>
                    <a:pt x="10286" y="708"/>
                    <a:pt x="10286" y="547"/>
                  </a:cubicBezTo>
                  <a:cubicBezTo>
                    <a:pt x="10286" y="387"/>
                    <a:pt x="10190" y="162"/>
                    <a:pt x="10029" y="33"/>
                  </a:cubicBezTo>
                  <a:cubicBezTo>
                    <a:pt x="9965" y="1"/>
                    <a:pt x="9900" y="1"/>
                    <a:pt x="98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37"/>
            <p:cNvSpPr/>
            <p:nvPr/>
          </p:nvSpPr>
          <p:spPr>
            <a:xfrm>
              <a:off x="1259325" y="4948900"/>
              <a:ext cx="232650" cy="183350"/>
            </a:xfrm>
            <a:custGeom>
              <a:rect b="b" l="l" r="r" t="t"/>
              <a:pathLst>
                <a:path extrusionOk="0" h="7334" w="9306">
                  <a:moveTo>
                    <a:pt x="2379" y="0"/>
                  </a:moveTo>
                  <a:lnTo>
                    <a:pt x="450" y="1929"/>
                  </a:lnTo>
                  <a:cubicBezTo>
                    <a:pt x="0" y="2379"/>
                    <a:pt x="0" y="3086"/>
                    <a:pt x="450" y="3536"/>
                  </a:cubicBezTo>
                  <a:lnTo>
                    <a:pt x="4018" y="6943"/>
                  </a:lnTo>
                  <a:lnTo>
                    <a:pt x="8390" y="7329"/>
                  </a:lnTo>
                  <a:cubicBezTo>
                    <a:pt x="8415" y="7332"/>
                    <a:pt x="8439" y="7333"/>
                    <a:pt x="8463" y="7333"/>
                  </a:cubicBezTo>
                  <a:cubicBezTo>
                    <a:pt x="8997" y="7333"/>
                    <a:pt x="9306" y="6667"/>
                    <a:pt x="8936" y="6236"/>
                  </a:cubicBezTo>
                  <a:lnTo>
                    <a:pt x="6461" y="3279"/>
                  </a:lnTo>
                  <a:lnTo>
                    <a:pt x="5465" y="1157"/>
                  </a:lnTo>
                  <a:lnTo>
                    <a:pt x="23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37"/>
            <p:cNvSpPr/>
            <p:nvPr/>
          </p:nvSpPr>
          <p:spPr>
            <a:xfrm>
              <a:off x="1255300" y="4942425"/>
              <a:ext cx="238700" cy="196150"/>
            </a:xfrm>
            <a:custGeom>
              <a:rect b="b" l="l" r="r" t="t"/>
              <a:pathLst>
                <a:path extrusionOk="0" h="7846" w="9548">
                  <a:moveTo>
                    <a:pt x="2607" y="578"/>
                  </a:moveTo>
                  <a:lnTo>
                    <a:pt x="5433" y="1641"/>
                  </a:lnTo>
                  <a:lnTo>
                    <a:pt x="6397" y="3634"/>
                  </a:lnTo>
                  <a:lnTo>
                    <a:pt x="6429" y="3699"/>
                  </a:lnTo>
                  <a:lnTo>
                    <a:pt x="8905" y="6688"/>
                  </a:lnTo>
                  <a:cubicBezTo>
                    <a:pt x="8969" y="6752"/>
                    <a:pt x="9001" y="6849"/>
                    <a:pt x="9001" y="6913"/>
                  </a:cubicBezTo>
                  <a:cubicBezTo>
                    <a:pt x="9001" y="7009"/>
                    <a:pt x="8969" y="7138"/>
                    <a:pt x="8872" y="7202"/>
                  </a:cubicBezTo>
                  <a:cubicBezTo>
                    <a:pt x="8808" y="7267"/>
                    <a:pt x="8712" y="7331"/>
                    <a:pt x="8615" y="7331"/>
                  </a:cubicBezTo>
                  <a:lnTo>
                    <a:pt x="8583" y="7331"/>
                  </a:lnTo>
                  <a:lnTo>
                    <a:pt x="4308" y="6945"/>
                  </a:lnTo>
                  <a:lnTo>
                    <a:pt x="804" y="3602"/>
                  </a:lnTo>
                  <a:cubicBezTo>
                    <a:pt x="643" y="3409"/>
                    <a:pt x="547" y="3216"/>
                    <a:pt x="547" y="2991"/>
                  </a:cubicBezTo>
                  <a:cubicBezTo>
                    <a:pt x="547" y="2766"/>
                    <a:pt x="643" y="2573"/>
                    <a:pt x="804" y="2381"/>
                  </a:cubicBezTo>
                  <a:lnTo>
                    <a:pt x="2607" y="578"/>
                  </a:lnTo>
                  <a:close/>
                  <a:moveTo>
                    <a:pt x="2526" y="1"/>
                  </a:moveTo>
                  <a:cubicBezTo>
                    <a:pt x="2457" y="1"/>
                    <a:pt x="2389" y="36"/>
                    <a:pt x="2347" y="98"/>
                  </a:cubicBezTo>
                  <a:lnTo>
                    <a:pt x="418" y="2027"/>
                  </a:lnTo>
                  <a:cubicBezTo>
                    <a:pt x="161" y="2284"/>
                    <a:pt x="1" y="2638"/>
                    <a:pt x="1" y="2991"/>
                  </a:cubicBezTo>
                  <a:cubicBezTo>
                    <a:pt x="1" y="3345"/>
                    <a:pt x="161" y="3699"/>
                    <a:pt x="451" y="3988"/>
                  </a:cubicBezTo>
                  <a:lnTo>
                    <a:pt x="3986" y="7395"/>
                  </a:lnTo>
                  <a:cubicBezTo>
                    <a:pt x="4051" y="7427"/>
                    <a:pt x="4083" y="7459"/>
                    <a:pt x="4147" y="7459"/>
                  </a:cubicBezTo>
                  <a:lnTo>
                    <a:pt x="8519" y="7845"/>
                  </a:lnTo>
                  <a:lnTo>
                    <a:pt x="8615" y="7845"/>
                  </a:lnTo>
                  <a:cubicBezTo>
                    <a:pt x="8872" y="7845"/>
                    <a:pt x="9130" y="7749"/>
                    <a:pt x="9290" y="7556"/>
                  </a:cubicBezTo>
                  <a:cubicBezTo>
                    <a:pt x="9451" y="7395"/>
                    <a:pt x="9547" y="7170"/>
                    <a:pt x="9547" y="6913"/>
                  </a:cubicBezTo>
                  <a:cubicBezTo>
                    <a:pt x="9547" y="6720"/>
                    <a:pt x="9451" y="6495"/>
                    <a:pt x="9322" y="6334"/>
                  </a:cubicBezTo>
                  <a:lnTo>
                    <a:pt x="6847" y="3377"/>
                  </a:lnTo>
                  <a:lnTo>
                    <a:pt x="5851" y="1320"/>
                  </a:lnTo>
                  <a:cubicBezTo>
                    <a:pt x="5819" y="1256"/>
                    <a:pt x="5787" y="1191"/>
                    <a:pt x="5722" y="1191"/>
                  </a:cubicBezTo>
                  <a:lnTo>
                    <a:pt x="2636" y="34"/>
                  </a:lnTo>
                  <a:cubicBezTo>
                    <a:pt x="2602" y="11"/>
                    <a:pt x="2564" y="1"/>
                    <a:pt x="25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37"/>
            <p:cNvSpPr/>
            <p:nvPr/>
          </p:nvSpPr>
          <p:spPr>
            <a:xfrm>
              <a:off x="1259325" y="4995500"/>
              <a:ext cx="227450" cy="136700"/>
            </a:xfrm>
            <a:custGeom>
              <a:rect b="b" l="l" r="r" t="t"/>
              <a:pathLst>
                <a:path extrusionOk="0" h="5468" w="9098">
                  <a:moveTo>
                    <a:pt x="515" y="0"/>
                  </a:moveTo>
                  <a:lnTo>
                    <a:pt x="450" y="65"/>
                  </a:lnTo>
                  <a:cubicBezTo>
                    <a:pt x="0" y="515"/>
                    <a:pt x="0" y="1222"/>
                    <a:pt x="450" y="1672"/>
                  </a:cubicBezTo>
                  <a:lnTo>
                    <a:pt x="4018" y="5079"/>
                  </a:lnTo>
                  <a:lnTo>
                    <a:pt x="8390" y="5465"/>
                  </a:lnTo>
                  <a:cubicBezTo>
                    <a:pt x="8410" y="5467"/>
                    <a:pt x="8430" y="5468"/>
                    <a:pt x="8450" y="5468"/>
                  </a:cubicBezTo>
                  <a:cubicBezTo>
                    <a:pt x="8776" y="5468"/>
                    <a:pt x="9036" y="5224"/>
                    <a:pt x="9097" y="4951"/>
                  </a:cubicBezTo>
                  <a:cubicBezTo>
                    <a:pt x="7554" y="4565"/>
                    <a:pt x="5175" y="4019"/>
                    <a:pt x="4533" y="3954"/>
                  </a:cubicBezTo>
                  <a:cubicBezTo>
                    <a:pt x="3761" y="3858"/>
                    <a:pt x="1382" y="1029"/>
                    <a:pt x="5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37"/>
            <p:cNvSpPr/>
            <p:nvPr/>
          </p:nvSpPr>
          <p:spPr>
            <a:xfrm>
              <a:off x="1255300" y="4989075"/>
              <a:ext cx="238700" cy="149500"/>
            </a:xfrm>
            <a:custGeom>
              <a:rect b="b" l="l" r="r" t="t"/>
              <a:pathLst>
                <a:path extrusionOk="0" h="5980" w="9548">
                  <a:moveTo>
                    <a:pt x="689" y="671"/>
                  </a:moveTo>
                  <a:cubicBezTo>
                    <a:pt x="1135" y="1219"/>
                    <a:pt x="1826" y="2051"/>
                    <a:pt x="2540" y="2765"/>
                  </a:cubicBezTo>
                  <a:cubicBezTo>
                    <a:pt x="2926" y="3183"/>
                    <a:pt x="3344" y="3600"/>
                    <a:pt x="3697" y="3890"/>
                  </a:cubicBezTo>
                  <a:cubicBezTo>
                    <a:pt x="3858" y="4051"/>
                    <a:pt x="4051" y="4179"/>
                    <a:pt x="4211" y="4276"/>
                  </a:cubicBezTo>
                  <a:cubicBezTo>
                    <a:pt x="4372" y="4372"/>
                    <a:pt x="4501" y="4436"/>
                    <a:pt x="4661" y="4468"/>
                  </a:cubicBezTo>
                  <a:cubicBezTo>
                    <a:pt x="4951" y="4501"/>
                    <a:pt x="5722" y="4661"/>
                    <a:pt x="6590" y="4854"/>
                  </a:cubicBezTo>
                  <a:cubicBezTo>
                    <a:pt x="7330" y="5019"/>
                    <a:pt x="8140" y="5206"/>
                    <a:pt x="8841" y="5378"/>
                  </a:cubicBezTo>
                  <a:lnTo>
                    <a:pt x="8841" y="5378"/>
                  </a:lnTo>
                  <a:cubicBezTo>
                    <a:pt x="8780" y="5431"/>
                    <a:pt x="8704" y="5465"/>
                    <a:pt x="8615" y="5465"/>
                  </a:cubicBezTo>
                  <a:lnTo>
                    <a:pt x="8583" y="5465"/>
                  </a:lnTo>
                  <a:lnTo>
                    <a:pt x="4308" y="5079"/>
                  </a:lnTo>
                  <a:lnTo>
                    <a:pt x="804" y="1736"/>
                  </a:lnTo>
                  <a:cubicBezTo>
                    <a:pt x="643" y="1543"/>
                    <a:pt x="547" y="1350"/>
                    <a:pt x="547" y="1125"/>
                  </a:cubicBezTo>
                  <a:cubicBezTo>
                    <a:pt x="547" y="961"/>
                    <a:pt x="598" y="814"/>
                    <a:pt x="689" y="671"/>
                  </a:cubicBezTo>
                  <a:close/>
                  <a:moveTo>
                    <a:pt x="708" y="0"/>
                  </a:moveTo>
                  <a:cubicBezTo>
                    <a:pt x="611" y="0"/>
                    <a:pt x="547" y="0"/>
                    <a:pt x="483" y="65"/>
                  </a:cubicBezTo>
                  <a:lnTo>
                    <a:pt x="418" y="161"/>
                  </a:lnTo>
                  <a:cubicBezTo>
                    <a:pt x="161" y="418"/>
                    <a:pt x="1" y="772"/>
                    <a:pt x="1" y="1125"/>
                  </a:cubicBezTo>
                  <a:cubicBezTo>
                    <a:pt x="1" y="1479"/>
                    <a:pt x="161" y="1833"/>
                    <a:pt x="451" y="2122"/>
                  </a:cubicBezTo>
                  <a:lnTo>
                    <a:pt x="3986" y="5529"/>
                  </a:lnTo>
                  <a:cubicBezTo>
                    <a:pt x="4051" y="5561"/>
                    <a:pt x="4083" y="5593"/>
                    <a:pt x="4147" y="5593"/>
                  </a:cubicBezTo>
                  <a:lnTo>
                    <a:pt x="8519" y="5979"/>
                  </a:lnTo>
                  <a:lnTo>
                    <a:pt x="8615" y="5979"/>
                  </a:lnTo>
                  <a:cubicBezTo>
                    <a:pt x="9065" y="5979"/>
                    <a:pt x="9419" y="5658"/>
                    <a:pt x="9515" y="5272"/>
                  </a:cubicBezTo>
                  <a:cubicBezTo>
                    <a:pt x="9547" y="5111"/>
                    <a:pt x="9451" y="4983"/>
                    <a:pt x="9322" y="4951"/>
                  </a:cubicBezTo>
                  <a:cubicBezTo>
                    <a:pt x="8551" y="4758"/>
                    <a:pt x="7554" y="4533"/>
                    <a:pt x="6687" y="4340"/>
                  </a:cubicBezTo>
                  <a:cubicBezTo>
                    <a:pt x="5819" y="4147"/>
                    <a:pt x="5079" y="3986"/>
                    <a:pt x="4726" y="3954"/>
                  </a:cubicBezTo>
                  <a:cubicBezTo>
                    <a:pt x="4694" y="3922"/>
                    <a:pt x="4597" y="3890"/>
                    <a:pt x="4469" y="3825"/>
                  </a:cubicBezTo>
                  <a:cubicBezTo>
                    <a:pt x="4051" y="3536"/>
                    <a:pt x="3311" y="2829"/>
                    <a:pt x="2604" y="2090"/>
                  </a:cubicBezTo>
                  <a:cubicBezTo>
                    <a:pt x="1929" y="1318"/>
                    <a:pt x="1254" y="547"/>
                    <a:pt x="901" y="97"/>
                  </a:cubicBezTo>
                  <a:cubicBezTo>
                    <a:pt x="836" y="32"/>
                    <a:pt x="772" y="0"/>
                    <a:pt x="7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37"/>
            <p:cNvSpPr/>
            <p:nvPr/>
          </p:nvSpPr>
          <p:spPr>
            <a:xfrm>
              <a:off x="1608075" y="3506400"/>
              <a:ext cx="458900" cy="1476275"/>
            </a:xfrm>
            <a:custGeom>
              <a:rect b="b" l="l" r="r" t="t"/>
              <a:pathLst>
                <a:path extrusionOk="0" h="59051" w="18356">
                  <a:moveTo>
                    <a:pt x="4983" y="1"/>
                  </a:moveTo>
                  <a:cubicBezTo>
                    <a:pt x="4983" y="1"/>
                    <a:pt x="740" y="4822"/>
                    <a:pt x="354" y="7490"/>
                  </a:cubicBezTo>
                  <a:cubicBezTo>
                    <a:pt x="322" y="7812"/>
                    <a:pt x="290" y="8133"/>
                    <a:pt x="258" y="8455"/>
                  </a:cubicBezTo>
                  <a:cubicBezTo>
                    <a:pt x="1" y="11637"/>
                    <a:pt x="644" y="14851"/>
                    <a:pt x="1994" y="17777"/>
                  </a:cubicBezTo>
                  <a:lnTo>
                    <a:pt x="9966" y="35006"/>
                  </a:lnTo>
                  <a:lnTo>
                    <a:pt x="15077" y="59050"/>
                  </a:lnTo>
                  <a:lnTo>
                    <a:pt x="18355" y="58247"/>
                  </a:lnTo>
                  <a:lnTo>
                    <a:pt x="17295" y="32692"/>
                  </a:lnTo>
                  <a:lnTo>
                    <a:pt x="11123" y="13084"/>
                  </a:lnTo>
                  <a:lnTo>
                    <a:pt x="14787" y="6912"/>
                  </a:lnTo>
                  <a:lnTo>
                    <a:pt x="49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37"/>
            <p:cNvSpPr/>
            <p:nvPr/>
          </p:nvSpPr>
          <p:spPr>
            <a:xfrm>
              <a:off x="1606475" y="3499650"/>
              <a:ext cx="466925" cy="1489450"/>
            </a:xfrm>
            <a:custGeom>
              <a:rect b="b" l="l" r="r" t="t"/>
              <a:pathLst>
                <a:path extrusionOk="0" h="59578" w="18677">
                  <a:moveTo>
                    <a:pt x="5084" y="635"/>
                  </a:moveTo>
                  <a:lnTo>
                    <a:pt x="14497" y="7270"/>
                  </a:lnTo>
                  <a:lnTo>
                    <a:pt x="14497" y="7270"/>
                  </a:lnTo>
                  <a:lnTo>
                    <a:pt x="10962" y="13225"/>
                  </a:lnTo>
                  <a:cubicBezTo>
                    <a:pt x="10930" y="13289"/>
                    <a:pt x="10898" y="13354"/>
                    <a:pt x="10930" y="13418"/>
                  </a:cubicBezTo>
                  <a:lnTo>
                    <a:pt x="17069" y="33026"/>
                  </a:lnTo>
                  <a:lnTo>
                    <a:pt x="18130" y="58292"/>
                  </a:lnTo>
                  <a:lnTo>
                    <a:pt x="15366" y="58999"/>
                  </a:lnTo>
                  <a:lnTo>
                    <a:pt x="10287" y="35212"/>
                  </a:lnTo>
                  <a:lnTo>
                    <a:pt x="10287" y="35180"/>
                  </a:lnTo>
                  <a:lnTo>
                    <a:pt x="2283" y="17918"/>
                  </a:lnTo>
                  <a:cubicBezTo>
                    <a:pt x="1158" y="15475"/>
                    <a:pt x="515" y="12775"/>
                    <a:pt x="515" y="10075"/>
                  </a:cubicBezTo>
                  <a:cubicBezTo>
                    <a:pt x="515" y="9625"/>
                    <a:pt x="547" y="9175"/>
                    <a:pt x="579" y="8725"/>
                  </a:cubicBezTo>
                  <a:cubicBezTo>
                    <a:pt x="611" y="8403"/>
                    <a:pt x="644" y="8114"/>
                    <a:pt x="676" y="7825"/>
                  </a:cubicBezTo>
                  <a:cubicBezTo>
                    <a:pt x="772" y="7182"/>
                    <a:pt x="1094" y="6410"/>
                    <a:pt x="1544" y="5607"/>
                  </a:cubicBezTo>
                  <a:cubicBezTo>
                    <a:pt x="2186" y="4353"/>
                    <a:pt x="3119" y="3067"/>
                    <a:pt x="3890" y="2103"/>
                  </a:cubicBezTo>
                  <a:cubicBezTo>
                    <a:pt x="4276" y="1621"/>
                    <a:pt x="4597" y="1203"/>
                    <a:pt x="4854" y="914"/>
                  </a:cubicBezTo>
                  <a:cubicBezTo>
                    <a:pt x="4926" y="794"/>
                    <a:pt x="5016" y="710"/>
                    <a:pt x="5084" y="635"/>
                  </a:cubicBezTo>
                  <a:close/>
                  <a:moveTo>
                    <a:pt x="5019" y="1"/>
                  </a:moveTo>
                  <a:cubicBezTo>
                    <a:pt x="4948" y="1"/>
                    <a:pt x="4875" y="25"/>
                    <a:pt x="4822" y="78"/>
                  </a:cubicBezTo>
                  <a:cubicBezTo>
                    <a:pt x="4822" y="110"/>
                    <a:pt x="3762" y="1299"/>
                    <a:pt x="2636" y="2842"/>
                  </a:cubicBezTo>
                  <a:cubicBezTo>
                    <a:pt x="2090" y="3646"/>
                    <a:pt x="1511" y="4482"/>
                    <a:pt x="1061" y="5350"/>
                  </a:cubicBezTo>
                  <a:cubicBezTo>
                    <a:pt x="611" y="6185"/>
                    <a:pt x="258" y="7021"/>
                    <a:pt x="161" y="7728"/>
                  </a:cubicBezTo>
                  <a:cubicBezTo>
                    <a:pt x="97" y="8050"/>
                    <a:pt x="65" y="8371"/>
                    <a:pt x="33" y="8693"/>
                  </a:cubicBezTo>
                  <a:cubicBezTo>
                    <a:pt x="1" y="9143"/>
                    <a:pt x="1" y="9625"/>
                    <a:pt x="1" y="10075"/>
                  </a:cubicBezTo>
                  <a:cubicBezTo>
                    <a:pt x="1" y="12871"/>
                    <a:pt x="644" y="15604"/>
                    <a:pt x="1801" y="18143"/>
                  </a:cubicBezTo>
                  <a:lnTo>
                    <a:pt x="9773" y="35372"/>
                  </a:lnTo>
                  <a:lnTo>
                    <a:pt x="14883" y="59384"/>
                  </a:lnTo>
                  <a:cubicBezTo>
                    <a:pt x="14916" y="59449"/>
                    <a:pt x="14948" y="59513"/>
                    <a:pt x="15012" y="59545"/>
                  </a:cubicBezTo>
                  <a:cubicBezTo>
                    <a:pt x="15076" y="59577"/>
                    <a:pt x="15141" y="59577"/>
                    <a:pt x="15205" y="59577"/>
                  </a:cubicBezTo>
                  <a:lnTo>
                    <a:pt x="18484" y="58774"/>
                  </a:lnTo>
                  <a:cubicBezTo>
                    <a:pt x="18612" y="58742"/>
                    <a:pt x="18676" y="58613"/>
                    <a:pt x="18676" y="58484"/>
                  </a:cubicBezTo>
                  <a:lnTo>
                    <a:pt x="17616" y="32962"/>
                  </a:lnTo>
                  <a:lnTo>
                    <a:pt x="17616" y="32897"/>
                  </a:lnTo>
                  <a:lnTo>
                    <a:pt x="11476" y="13386"/>
                  </a:lnTo>
                  <a:lnTo>
                    <a:pt x="15076" y="7342"/>
                  </a:lnTo>
                  <a:cubicBezTo>
                    <a:pt x="15141" y="7214"/>
                    <a:pt x="15108" y="7053"/>
                    <a:pt x="15012" y="6989"/>
                  </a:cubicBezTo>
                  <a:lnTo>
                    <a:pt x="5176" y="46"/>
                  </a:lnTo>
                  <a:cubicBezTo>
                    <a:pt x="5133" y="17"/>
                    <a:pt x="5076" y="1"/>
                    <a:pt x="50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37"/>
            <p:cNvSpPr/>
            <p:nvPr/>
          </p:nvSpPr>
          <p:spPr>
            <a:xfrm>
              <a:off x="1318775" y="3717750"/>
              <a:ext cx="634875" cy="1260100"/>
            </a:xfrm>
            <a:custGeom>
              <a:rect b="b" l="l" r="r" t="t"/>
              <a:pathLst>
                <a:path extrusionOk="0" h="50404" w="25395">
                  <a:moveTo>
                    <a:pt x="25395" y="1"/>
                  </a:moveTo>
                  <a:lnTo>
                    <a:pt x="14048" y="4822"/>
                  </a:lnTo>
                  <a:lnTo>
                    <a:pt x="15398" y="7330"/>
                  </a:lnTo>
                  <a:lnTo>
                    <a:pt x="12505" y="26938"/>
                  </a:lnTo>
                  <a:lnTo>
                    <a:pt x="1" y="49246"/>
                  </a:lnTo>
                  <a:lnTo>
                    <a:pt x="3087" y="50403"/>
                  </a:lnTo>
                  <a:lnTo>
                    <a:pt x="19995" y="29252"/>
                  </a:lnTo>
                  <a:lnTo>
                    <a:pt x="24045" y="5787"/>
                  </a:lnTo>
                  <a:lnTo>
                    <a:pt x="253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37"/>
            <p:cNvSpPr/>
            <p:nvPr/>
          </p:nvSpPr>
          <p:spPr>
            <a:xfrm>
              <a:off x="1311550" y="3711175"/>
              <a:ext cx="649350" cy="1273425"/>
            </a:xfrm>
            <a:custGeom>
              <a:rect b="b" l="l" r="r" t="t"/>
              <a:pathLst>
                <a:path extrusionOk="0" h="50937" w="25974">
                  <a:moveTo>
                    <a:pt x="25687" y="0"/>
                  </a:moveTo>
                  <a:cubicBezTo>
                    <a:pt x="25555" y="0"/>
                    <a:pt x="25455" y="88"/>
                    <a:pt x="25427" y="199"/>
                  </a:cubicBezTo>
                  <a:lnTo>
                    <a:pt x="24077" y="5985"/>
                  </a:lnTo>
                  <a:lnTo>
                    <a:pt x="20027" y="29387"/>
                  </a:lnTo>
                  <a:lnTo>
                    <a:pt x="3279" y="50345"/>
                  </a:lnTo>
                  <a:lnTo>
                    <a:pt x="676" y="49380"/>
                  </a:lnTo>
                  <a:lnTo>
                    <a:pt x="13019" y="27329"/>
                  </a:lnTo>
                  <a:lnTo>
                    <a:pt x="13051" y="27233"/>
                  </a:lnTo>
                  <a:lnTo>
                    <a:pt x="15944" y="7625"/>
                  </a:lnTo>
                  <a:cubicBezTo>
                    <a:pt x="15944" y="7560"/>
                    <a:pt x="15944" y="7496"/>
                    <a:pt x="15912" y="7464"/>
                  </a:cubicBezTo>
                  <a:lnTo>
                    <a:pt x="14562" y="4957"/>
                  </a:lnTo>
                  <a:cubicBezTo>
                    <a:pt x="14519" y="4871"/>
                    <a:pt x="14433" y="4814"/>
                    <a:pt x="14343" y="4814"/>
                  </a:cubicBezTo>
                  <a:cubicBezTo>
                    <a:pt x="14298" y="4814"/>
                    <a:pt x="14251" y="4828"/>
                    <a:pt x="14208" y="4860"/>
                  </a:cubicBezTo>
                  <a:cubicBezTo>
                    <a:pt x="14080" y="4925"/>
                    <a:pt x="14016" y="5085"/>
                    <a:pt x="14080" y="5214"/>
                  </a:cubicBezTo>
                  <a:lnTo>
                    <a:pt x="15398" y="7625"/>
                  </a:lnTo>
                  <a:lnTo>
                    <a:pt x="12537" y="27104"/>
                  </a:lnTo>
                  <a:lnTo>
                    <a:pt x="65" y="49380"/>
                  </a:lnTo>
                  <a:cubicBezTo>
                    <a:pt x="1" y="49445"/>
                    <a:pt x="1" y="49541"/>
                    <a:pt x="33" y="49606"/>
                  </a:cubicBezTo>
                  <a:cubicBezTo>
                    <a:pt x="65" y="49702"/>
                    <a:pt x="129" y="49734"/>
                    <a:pt x="193" y="49766"/>
                  </a:cubicBezTo>
                  <a:lnTo>
                    <a:pt x="3279" y="50923"/>
                  </a:lnTo>
                  <a:cubicBezTo>
                    <a:pt x="3305" y="50932"/>
                    <a:pt x="3333" y="50936"/>
                    <a:pt x="3362" y="50936"/>
                  </a:cubicBezTo>
                  <a:cubicBezTo>
                    <a:pt x="3440" y="50936"/>
                    <a:pt x="3522" y="50906"/>
                    <a:pt x="3569" y="50859"/>
                  </a:cubicBezTo>
                  <a:lnTo>
                    <a:pt x="20509" y="29676"/>
                  </a:lnTo>
                  <a:lnTo>
                    <a:pt x="20541" y="29547"/>
                  </a:lnTo>
                  <a:lnTo>
                    <a:pt x="24591" y="6082"/>
                  </a:lnTo>
                  <a:lnTo>
                    <a:pt x="25941" y="328"/>
                  </a:lnTo>
                  <a:cubicBezTo>
                    <a:pt x="25973" y="199"/>
                    <a:pt x="25877" y="39"/>
                    <a:pt x="25748" y="7"/>
                  </a:cubicBezTo>
                  <a:cubicBezTo>
                    <a:pt x="25727" y="2"/>
                    <a:pt x="25707" y="0"/>
                    <a:pt x="256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37"/>
            <p:cNvSpPr/>
            <p:nvPr/>
          </p:nvSpPr>
          <p:spPr>
            <a:xfrm>
              <a:off x="1848375" y="3941000"/>
              <a:ext cx="67525" cy="394925"/>
            </a:xfrm>
            <a:custGeom>
              <a:rect b="b" l="l" r="r" t="t"/>
              <a:pathLst>
                <a:path extrusionOk="0" h="15797" w="2701">
                  <a:moveTo>
                    <a:pt x="2490" y="1"/>
                  </a:moveTo>
                  <a:cubicBezTo>
                    <a:pt x="2387" y="1"/>
                    <a:pt x="2314" y="84"/>
                    <a:pt x="2314" y="168"/>
                  </a:cubicBezTo>
                  <a:lnTo>
                    <a:pt x="32" y="15565"/>
                  </a:lnTo>
                  <a:cubicBezTo>
                    <a:pt x="0" y="15661"/>
                    <a:pt x="97" y="15790"/>
                    <a:pt x="193" y="15790"/>
                  </a:cubicBezTo>
                  <a:cubicBezTo>
                    <a:pt x="206" y="15794"/>
                    <a:pt x="219" y="15796"/>
                    <a:pt x="233" y="15796"/>
                  </a:cubicBezTo>
                  <a:cubicBezTo>
                    <a:pt x="322" y="15796"/>
                    <a:pt x="418" y="15713"/>
                    <a:pt x="418" y="15629"/>
                  </a:cubicBezTo>
                  <a:lnTo>
                    <a:pt x="2700" y="232"/>
                  </a:lnTo>
                  <a:cubicBezTo>
                    <a:pt x="2700" y="135"/>
                    <a:pt x="2636" y="7"/>
                    <a:pt x="2539" y="7"/>
                  </a:cubicBezTo>
                  <a:cubicBezTo>
                    <a:pt x="2522" y="3"/>
                    <a:pt x="2506" y="1"/>
                    <a:pt x="24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37"/>
            <p:cNvSpPr/>
            <p:nvPr/>
          </p:nvSpPr>
          <p:spPr>
            <a:xfrm>
              <a:off x="1633800" y="3761650"/>
              <a:ext cx="54675" cy="233375"/>
            </a:xfrm>
            <a:custGeom>
              <a:rect b="b" l="l" r="r" t="t"/>
              <a:pathLst>
                <a:path extrusionOk="0" h="9335" w="2187">
                  <a:moveTo>
                    <a:pt x="238" y="1"/>
                  </a:moveTo>
                  <a:cubicBezTo>
                    <a:pt x="211" y="1"/>
                    <a:pt x="185" y="5"/>
                    <a:pt x="161" y="13"/>
                  </a:cubicBezTo>
                  <a:cubicBezTo>
                    <a:pt x="65" y="77"/>
                    <a:pt x="1" y="173"/>
                    <a:pt x="65" y="270"/>
                  </a:cubicBezTo>
                  <a:lnTo>
                    <a:pt x="1768" y="4095"/>
                  </a:lnTo>
                  <a:lnTo>
                    <a:pt x="1608" y="9110"/>
                  </a:lnTo>
                  <a:cubicBezTo>
                    <a:pt x="1608" y="9238"/>
                    <a:pt x="1704" y="9335"/>
                    <a:pt x="1801" y="9335"/>
                  </a:cubicBezTo>
                  <a:cubicBezTo>
                    <a:pt x="1929" y="9335"/>
                    <a:pt x="1993" y="9238"/>
                    <a:pt x="2026" y="9142"/>
                  </a:cubicBezTo>
                  <a:lnTo>
                    <a:pt x="2186" y="4063"/>
                  </a:lnTo>
                  <a:lnTo>
                    <a:pt x="2154" y="3966"/>
                  </a:lnTo>
                  <a:lnTo>
                    <a:pt x="418" y="109"/>
                  </a:lnTo>
                  <a:cubicBezTo>
                    <a:pt x="394" y="37"/>
                    <a:pt x="316" y="1"/>
                    <a:pt x="2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37"/>
            <p:cNvSpPr/>
            <p:nvPr/>
          </p:nvSpPr>
          <p:spPr>
            <a:xfrm>
              <a:off x="1827475" y="3665300"/>
              <a:ext cx="123775" cy="93475"/>
            </a:xfrm>
            <a:custGeom>
              <a:rect b="b" l="l" r="r" t="t"/>
              <a:pathLst>
                <a:path extrusionOk="0" h="3739" w="4951">
                  <a:moveTo>
                    <a:pt x="4757" y="1"/>
                  </a:moveTo>
                  <a:cubicBezTo>
                    <a:pt x="4660" y="1"/>
                    <a:pt x="4586" y="59"/>
                    <a:pt x="4533" y="138"/>
                  </a:cubicBezTo>
                  <a:lnTo>
                    <a:pt x="4533" y="170"/>
                  </a:lnTo>
                  <a:cubicBezTo>
                    <a:pt x="4468" y="331"/>
                    <a:pt x="4083" y="1134"/>
                    <a:pt x="3343" y="1874"/>
                  </a:cubicBezTo>
                  <a:cubicBezTo>
                    <a:pt x="2636" y="2645"/>
                    <a:pt x="1575" y="3320"/>
                    <a:pt x="193" y="3320"/>
                  </a:cubicBezTo>
                  <a:cubicBezTo>
                    <a:pt x="65" y="3320"/>
                    <a:pt x="0" y="3417"/>
                    <a:pt x="0" y="3545"/>
                  </a:cubicBezTo>
                  <a:cubicBezTo>
                    <a:pt x="0" y="3642"/>
                    <a:pt x="65" y="3738"/>
                    <a:pt x="193" y="3738"/>
                  </a:cubicBezTo>
                  <a:cubicBezTo>
                    <a:pt x="1833" y="3738"/>
                    <a:pt x="3022" y="2870"/>
                    <a:pt x="3793" y="2002"/>
                  </a:cubicBezTo>
                  <a:cubicBezTo>
                    <a:pt x="4565" y="1134"/>
                    <a:pt x="4918" y="299"/>
                    <a:pt x="4918" y="299"/>
                  </a:cubicBezTo>
                  <a:cubicBezTo>
                    <a:pt x="4951" y="170"/>
                    <a:pt x="4918" y="74"/>
                    <a:pt x="4822" y="9"/>
                  </a:cubicBezTo>
                  <a:cubicBezTo>
                    <a:pt x="4799" y="4"/>
                    <a:pt x="4777" y="1"/>
                    <a:pt x="47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37"/>
            <p:cNvSpPr/>
            <p:nvPr/>
          </p:nvSpPr>
          <p:spPr>
            <a:xfrm>
              <a:off x="1726225" y="3634675"/>
              <a:ext cx="181625" cy="758150"/>
            </a:xfrm>
            <a:custGeom>
              <a:rect b="b" l="l" r="r" t="t"/>
              <a:pathLst>
                <a:path extrusionOk="0" h="30326" w="7265">
                  <a:moveTo>
                    <a:pt x="7025" y="0"/>
                  </a:moveTo>
                  <a:cubicBezTo>
                    <a:pt x="6982" y="0"/>
                    <a:pt x="6940" y="16"/>
                    <a:pt x="6911" y="45"/>
                  </a:cubicBezTo>
                  <a:lnTo>
                    <a:pt x="5143" y="1620"/>
                  </a:lnTo>
                  <a:cubicBezTo>
                    <a:pt x="5111" y="1684"/>
                    <a:pt x="5079" y="1716"/>
                    <a:pt x="5079" y="1781"/>
                  </a:cubicBezTo>
                  <a:lnTo>
                    <a:pt x="5079" y="2938"/>
                  </a:lnTo>
                  <a:lnTo>
                    <a:pt x="2893" y="2456"/>
                  </a:lnTo>
                  <a:cubicBezTo>
                    <a:pt x="2797" y="2456"/>
                    <a:pt x="2732" y="2456"/>
                    <a:pt x="2700" y="2520"/>
                  </a:cubicBezTo>
                  <a:cubicBezTo>
                    <a:pt x="2636" y="2584"/>
                    <a:pt x="2636" y="2649"/>
                    <a:pt x="2636" y="2713"/>
                  </a:cubicBezTo>
                  <a:lnTo>
                    <a:pt x="3857" y="6185"/>
                  </a:lnTo>
                  <a:lnTo>
                    <a:pt x="0" y="30100"/>
                  </a:lnTo>
                  <a:cubicBezTo>
                    <a:pt x="0" y="30196"/>
                    <a:pt x="64" y="30293"/>
                    <a:pt x="193" y="30325"/>
                  </a:cubicBezTo>
                  <a:cubicBezTo>
                    <a:pt x="289" y="30325"/>
                    <a:pt x="386" y="30261"/>
                    <a:pt x="418" y="30164"/>
                  </a:cubicBezTo>
                  <a:lnTo>
                    <a:pt x="4243" y="6185"/>
                  </a:lnTo>
                  <a:lnTo>
                    <a:pt x="4243" y="6088"/>
                  </a:lnTo>
                  <a:lnTo>
                    <a:pt x="3150" y="2938"/>
                  </a:lnTo>
                  <a:lnTo>
                    <a:pt x="5240" y="3388"/>
                  </a:lnTo>
                  <a:cubicBezTo>
                    <a:pt x="5304" y="3388"/>
                    <a:pt x="5368" y="3388"/>
                    <a:pt x="5400" y="3324"/>
                  </a:cubicBezTo>
                  <a:cubicBezTo>
                    <a:pt x="5465" y="3292"/>
                    <a:pt x="5497" y="3259"/>
                    <a:pt x="5497" y="3195"/>
                  </a:cubicBezTo>
                  <a:lnTo>
                    <a:pt x="5497" y="1877"/>
                  </a:lnTo>
                  <a:lnTo>
                    <a:pt x="7168" y="366"/>
                  </a:lnTo>
                  <a:cubicBezTo>
                    <a:pt x="7265" y="270"/>
                    <a:pt x="7265" y="141"/>
                    <a:pt x="7168" y="77"/>
                  </a:cubicBezTo>
                  <a:cubicBezTo>
                    <a:pt x="7133" y="24"/>
                    <a:pt x="7078" y="0"/>
                    <a:pt x="70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37"/>
            <p:cNvSpPr/>
            <p:nvPr/>
          </p:nvSpPr>
          <p:spPr>
            <a:xfrm>
              <a:off x="1690850" y="4417675"/>
              <a:ext cx="32975" cy="40550"/>
            </a:xfrm>
            <a:custGeom>
              <a:rect b="b" l="l" r="r" t="t"/>
              <a:pathLst>
                <a:path extrusionOk="0" h="1622" w="1319">
                  <a:moveTo>
                    <a:pt x="1112" y="0"/>
                  </a:moveTo>
                  <a:cubicBezTo>
                    <a:pt x="1043" y="0"/>
                    <a:pt x="974" y="36"/>
                    <a:pt x="933" y="98"/>
                  </a:cubicBezTo>
                  <a:lnTo>
                    <a:pt x="65" y="1319"/>
                  </a:lnTo>
                  <a:cubicBezTo>
                    <a:pt x="1" y="1384"/>
                    <a:pt x="33" y="1512"/>
                    <a:pt x="97" y="1577"/>
                  </a:cubicBezTo>
                  <a:cubicBezTo>
                    <a:pt x="141" y="1606"/>
                    <a:pt x="190" y="1621"/>
                    <a:pt x="238" y="1621"/>
                  </a:cubicBezTo>
                  <a:cubicBezTo>
                    <a:pt x="296" y="1621"/>
                    <a:pt x="351" y="1598"/>
                    <a:pt x="387" y="1544"/>
                  </a:cubicBezTo>
                  <a:lnTo>
                    <a:pt x="1254" y="323"/>
                  </a:lnTo>
                  <a:cubicBezTo>
                    <a:pt x="1319" y="227"/>
                    <a:pt x="1319" y="98"/>
                    <a:pt x="1222" y="34"/>
                  </a:cubicBezTo>
                  <a:cubicBezTo>
                    <a:pt x="1188" y="11"/>
                    <a:pt x="1150" y="0"/>
                    <a:pt x="11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0" name="Google Shape;2490;p37"/>
          <p:cNvSpPr txBox="1"/>
          <p:nvPr/>
        </p:nvSpPr>
        <p:spPr>
          <a:xfrm>
            <a:off x="389050" y="1287000"/>
            <a:ext cx="3856200" cy="264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700">
                <a:solidFill>
                  <a:schemeClr val="dk2"/>
                </a:solidFill>
                <a:latin typeface="Lato"/>
                <a:ea typeface="Lato"/>
                <a:cs typeface="Lato"/>
                <a:sym typeface="Lato"/>
              </a:rPr>
              <a:t>Marketing can help businesses increase brand awareness, one of method for the marketing team to understand their customer which is Customer Segmentation. If data about the customers is available, the data science team can help performing a customer segmentation.</a:t>
            </a:r>
            <a:endParaRPr sz="1700">
              <a:solidFill>
                <a:schemeClr val="dk2"/>
              </a:solidFill>
              <a:latin typeface="Lato"/>
              <a:ea typeface="Lato"/>
              <a:cs typeface="Lato"/>
              <a:sym typeface="Lato"/>
            </a:endParaRPr>
          </a:p>
        </p:txBody>
      </p:sp>
      <p:sp>
        <p:nvSpPr>
          <p:cNvPr id="2491" name="Google Shape;2491;p37"/>
          <p:cNvSpPr txBox="1"/>
          <p:nvPr/>
        </p:nvSpPr>
        <p:spPr>
          <a:xfrm flipH="1">
            <a:off x="6396625" y="4787225"/>
            <a:ext cx="2730600" cy="2166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1600"/>
              </a:spcAft>
              <a:buNone/>
            </a:pPr>
            <a:r>
              <a:rPr lang="en" sz="1500">
                <a:solidFill>
                  <a:schemeClr val="dk2"/>
                </a:solidFill>
                <a:latin typeface="Lato"/>
                <a:ea typeface="Lato"/>
                <a:cs typeface="Lato"/>
                <a:sym typeface="Lato"/>
              </a:rPr>
              <a:t>Problem</a:t>
            </a:r>
            <a:r>
              <a:rPr lang="en" sz="1500">
                <a:solidFill>
                  <a:srgbClr val="FFFFFF"/>
                </a:solidFill>
                <a:latin typeface="Lato"/>
                <a:ea typeface="Lato"/>
                <a:cs typeface="Lato"/>
                <a:sym typeface="Lato"/>
              </a:rPr>
              <a:t> </a:t>
            </a:r>
            <a:r>
              <a:rPr lang="en" sz="1500">
                <a:solidFill>
                  <a:schemeClr val="accent1"/>
                </a:solidFill>
                <a:latin typeface="Lato"/>
                <a:ea typeface="Lato"/>
                <a:cs typeface="Lato"/>
                <a:sym typeface="Lato"/>
              </a:rPr>
              <a:t>Formulation</a:t>
            </a:r>
            <a:endParaRPr sz="1500">
              <a:solidFill>
                <a:schemeClr val="accent1"/>
              </a:solidFill>
              <a:latin typeface="Lato"/>
              <a:ea typeface="Lato"/>
              <a:cs typeface="Lato"/>
              <a:sym typeface="La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1" name="Shape 3771"/>
        <p:cNvGrpSpPr/>
        <p:nvPr/>
      </p:nvGrpSpPr>
      <p:grpSpPr>
        <a:xfrm>
          <a:off x="0" y="0"/>
          <a:ext cx="0" cy="0"/>
          <a:chOff x="0" y="0"/>
          <a:chExt cx="0" cy="0"/>
        </a:xfrm>
      </p:grpSpPr>
      <p:pic>
        <p:nvPicPr>
          <p:cNvPr id="3772" name="Google Shape;3772;p82" title="Chart"/>
          <p:cNvPicPr preferRelativeResize="0"/>
          <p:nvPr/>
        </p:nvPicPr>
        <p:blipFill>
          <a:blip r:embed="rId3">
            <a:alphaModFix/>
          </a:blip>
          <a:stretch>
            <a:fillRect/>
          </a:stretch>
        </p:blipFill>
        <p:spPr>
          <a:xfrm>
            <a:off x="3575400" y="1074325"/>
            <a:ext cx="4455876" cy="3349024"/>
          </a:xfrm>
          <a:prstGeom prst="rect">
            <a:avLst/>
          </a:prstGeom>
          <a:noFill/>
          <a:ln>
            <a:noFill/>
          </a:ln>
        </p:spPr>
      </p:pic>
      <p:sp>
        <p:nvSpPr>
          <p:cNvPr id="3773" name="Google Shape;3773;p82"/>
          <p:cNvSpPr txBox="1"/>
          <p:nvPr/>
        </p:nvSpPr>
        <p:spPr>
          <a:xfrm>
            <a:off x="751900" y="3073025"/>
            <a:ext cx="94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774" name="Google Shape;3774;p82"/>
          <p:cNvSpPr txBox="1"/>
          <p:nvPr/>
        </p:nvSpPr>
        <p:spPr>
          <a:xfrm>
            <a:off x="7421850" y="2948950"/>
            <a:ext cx="1200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3DBC58"/>
                </a:solidFill>
              </a:rPr>
              <a:t>Data 0 </a:t>
            </a:r>
            <a:endParaRPr b="1" sz="1100">
              <a:solidFill>
                <a:srgbClr val="3DBC58"/>
              </a:solidFill>
            </a:endParaRPr>
          </a:p>
          <a:p>
            <a:pPr indent="0" lvl="0" marL="0" rtl="0" algn="ctr">
              <a:spcBef>
                <a:spcPts val="0"/>
              </a:spcBef>
              <a:spcAft>
                <a:spcPts val="0"/>
              </a:spcAft>
              <a:buNone/>
            </a:pPr>
            <a:r>
              <a:rPr b="1" lang="en" sz="1100">
                <a:solidFill>
                  <a:srgbClr val="3DBC58"/>
                </a:solidFill>
              </a:rPr>
              <a:t>(</a:t>
            </a:r>
            <a:r>
              <a:rPr lang="en" sz="1100">
                <a:solidFill>
                  <a:srgbClr val="3DBC58"/>
                </a:solidFill>
              </a:rPr>
              <a:t>0.12, -0.69</a:t>
            </a:r>
            <a:r>
              <a:rPr b="1" lang="en" sz="1100">
                <a:solidFill>
                  <a:srgbClr val="3DBC58"/>
                </a:solidFill>
              </a:rPr>
              <a:t>)</a:t>
            </a:r>
            <a:endParaRPr b="1" sz="1100">
              <a:solidFill>
                <a:srgbClr val="3DBC58"/>
              </a:solidFill>
            </a:endParaRPr>
          </a:p>
        </p:txBody>
      </p:sp>
      <p:sp>
        <p:nvSpPr>
          <p:cNvPr id="3775" name="Google Shape;3775;p82"/>
          <p:cNvSpPr txBox="1"/>
          <p:nvPr/>
        </p:nvSpPr>
        <p:spPr>
          <a:xfrm>
            <a:off x="3956225" y="3399950"/>
            <a:ext cx="1200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3DBC58"/>
                </a:solidFill>
              </a:rPr>
              <a:t>Data 1 </a:t>
            </a:r>
            <a:endParaRPr b="1" sz="1100">
              <a:solidFill>
                <a:srgbClr val="3DBC58"/>
              </a:solidFill>
            </a:endParaRPr>
          </a:p>
          <a:p>
            <a:pPr indent="0" lvl="0" marL="0" rtl="0" algn="ctr">
              <a:spcBef>
                <a:spcPts val="0"/>
              </a:spcBef>
              <a:spcAft>
                <a:spcPts val="0"/>
              </a:spcAft>
              <a:buNone/>
            </a:pPr>
            <a:r>
              <a:rPr b="1" lang="en" sz="1100">
                <a:solidFill>
                  <a:srgbClr val="3DBC58"/>
                </a:solidFill>
              </a:rPr>
              <a:t>(</a:t>
            </a:r>
            <a:r>
              <a:rPr lang="en" sz="1100">
                <a:solidFill>
                  <a:srgbClr val="3DBC58"/>
                </a:solidFill>
              </a:rPr>
              <a:t>-0.57, -0.53</a:t>
            </a:r>
            <a:r>
              <a:rPr b="1" lang="en" sz="1100">
                <a:solidFill>
                  <a:srgbClr val="3DBC58"/>
                </a:solidFill>
              </a:rPr>
              <a:t>)</a:t>
            </a:r>
            <a:endParaRPr b="1" sz="1100">
              <a:solidFill>
                <a:srgbClr val="3DBC58"/>
              </a:solidFill>
            </a:endParaRPr>
          </a:p>
        </p:txBody>
      </p:sp>
      <p:sp>
        <p:nvSpPr>
          <p:cNvPr id="3776" name="Google Shape;3776;p82"/>
          <p:cNvSpPr txBox="1"/>
          <p:nvPr/>
        </p:nvSpPr>
        <p:spPr>
          <a:xfrm>
            <a:off x="5203025" y="1426900"/>
            <a:ext cx="1200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3DBC58"/>
                </a:solidFill>
              </a:rPr>
              <a:t>Data 2 </a:t>
            </a:r>
            <a:endParaRPr b="1" sz="1100">
              <a:solidFill>
                <a:srgbClr val="3DBC58"/>
              </a:solidFill>
            </a:endParaRPr>
          </a:p>
          <a:p>
            <a:pPr indent="0" lvl="0" marL="0" rtl="0" algn="ctr">
              <a:spcBef>
                <a:spcPts val="0"/>
              </a:spcBef>
              <a:spcAft>
                <a:spcPts val="0"/>
              </a:spcAft>
              <a:buNone/>
            </a:pPr>
            <a:r>
              <a:rPr b="1" lang="en" sz="1100">
                <a:solidFill>
                  <a:srgbClr val="3DBC58"/>
                </a:solidFill>
              </a:rPr>
              <a:t>(-</a:t>
            </a:r>
            <a:r>
              <a:rPr lang="en" sz="1100">
                <a:solidFill>
                  <a:srgbClr val="3DBC58"/>
                </a:solidFill>
              </a:rPr>
              <a:t>0.34, 1.09</a:t>
            </a:r>
            <a:r>
              <a:rPr b="1" lang="en" sz="1100">
                <a:solidFill>
                  <a:srgbClr val="3DBC58"/>
                </a:solidFill>
              </a:rPr>
              <a:t>)</a:t>
            </a:r>
            <a:endParaRPr b="1" sz="1100">
              <a:solidFill>
                <a:srgbClr val="3DBC58"/>
              </a:solidFill>
            </a:endParaRPr>
          </a:p>
        </p:txBody>
      </p:sp>
      <p:sp>
        <p:nvSpPr>
          <p:cNvPr id="3777" name="Google Shape;3777;p82"/>
          <p:cNvSpPr txBox="1"/>
          <p:nvPr/>
        </p:nvSpPr>
        <p:spPr>
          <a:xfrm>
            <a:off x="423000" y="998125"/>
            <a:ext cx="3000000" cy="9081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1000"/>
              </a:spcBef>
              <a:spcAft>
                <a:spcPts val="0"/>
              </a:spcAft>
              <a:buNone/>
            </a:pPr>
            <a:r>
              <a:rPr b="1" lang="en" sz="1700">
                <a:solidFill>
                  <a:srgbClr val="FF9900"/>
                </a:solidFill>
                <a:latin typeface="Lato"/>
                <a:ea typeface="Lato"/>
                <a:cs typeface="Lato"/>
                <a:sym typeface="Lato"/>
              </a:rPr>
              <a:t>Cosine</a:t>
            </a:r>
            <a:endParaRPr b="1" sz="1700">
              <a:solidFill>
                <a:srgbClr val="FF9900"/>
              </a:solidFill>
              <a:latin typeface="Lato"/>
              <a:ea typeface="Lato"/>
              <a:cs typeface="Lato"/>
              <a:sym typeface="Lato"/>
            </a:endParaRPr>
          </a:p>
          <a:p>
            <a:pPr indent="0" lvl="0" marL="0" rtl="0" algn="l">
              <a:lnSpc>
                <a:spcPct val="90000"/>
              </a:lnSpc>
              <a:spcBef>
                <a:spcPts val="0"/>
              </a:spcBef>
              <a:spcAft>
                <a:spcPts val="0"/>
              </a:spcAft>
              <a:buNone/>
            </a:pPr>
            <a:r>
              <a:rPr lang="en" sz="1500">
                <a:solidFill>
                  <a:schemeClr val="dk2"/>
                </a:solidFill>
                <a:latin typeface="Lato"/>
                <a:ea typeface="Lato"/>
                <a:cs typeface="Lato"/>
                <a:sym typeface="Lato"/>
              </a:rPr>
              <a:t>measure of similarity between two sequences of numbers.</a:t>
            </a:r>
            <a:endParaRPr b="1" sz="1700">
              <a:solidFill>
                <a:srgbClr val="4A86E8"/>
              </a:solidFill>
              <a:latin typeface="Lato"/>
              <a:ea typeface="Lato"/>
              <a:cs typeface="Lato"/>
              <a:sym typeface="Lato"/>
            </a:endParaRPr>
          </a:p>
        </p:txBody>
      </p:sp>
      <p:cxnSp>
        <p:nvCxnSpPr>
          <p:cNvPr id="3778" name="Google Shape;3778;p82"/>
          <p:cNvCxnSpPr/>
          <p:nvPr/>
        </p:nvCxnSpPr>
        <p:spPr>
          <a:xfrm>
            <a:off x="5426825" y="1972400"/>
            <a:ext cx="1787100" cy="959100"/>
          </a:xfrm>
          <a:prstGeom prst="straightConnector1">
            <a:avLst/>
          </a:prstGeom>
          <a:noFill/>
          <a:ln cap="flat" cmpd="sng" w="9525">
            <a:solidFill>
              <a:schemeClr val="dk2"/>
            </a:solidFill>
            <a:prstDash val="solid"/>
            <a:round/>
            <a:headEnd len="med" w="med" type="none"/>
            <a:tailEnd len="med" w="med" type="none"/>
          </a:ln>
        </p:spPr>
      </p:cxnSp>
      <p:cxnSp>
        <p:nvCxnSpPr>
          <p:cNvPr id="3779" name="Google Shape;3779;p82"/>
          <p:cNvCxnSpPr/>
          <p:nvPr/>
        </p:nvCxnSpPr>
        <p:spPr>
          <a:xfrm flipH="1" rot="10800000">
            <a:off x="4217225" y="2931225"/>
            <a:ext cx="3007800" cy="490500"/>
          </a:xfrm>
          <a:prstGeom prst="straightConnector1">
            <a:avLst/>
          </a:prstGeom>
          <a:noFill/>
          <a:ln cap="flat" cmpd="sng" w="9525">
            <a:solidFill>
              <a:schemeClr val="dk2"/>
            </a:solidFill>
            <a:prstDash val="solid"/>
            <a:round/>
            <a:headEnd len="med" w="med" type="none"/>
            <a:tailEnd len="med" w="med" type="none"/>
          </a:ln>
        </p:spPr>
      </p:cxnSp>
      <p:sp>
        <p:nvSpPr>
          <p:cNvPr id="3780" name="Google Shape;3780;p82"/>
          <p:cNvSpPr/>
          <p:nvPr/>
        </p:nvSpPr>
        <p:spPr>
          <a:xfrm>
            <a:off x="6300925" y="2593550"/>
            <a:ext cx="291900" cy="479463"/>
          </a:xfrm>
          <a:custGeom>
            <a:rect b="b" l="l" r="r" t="t"/>
            <a:pathLst>
              <a:path extrusionOk="0" h="17435" w="11676">
                <a:moveTo>
                  <a:pt x="11676" y="0"/>
                </a:moveTo>
                <a:cubicBezTo>
                  <a:pt x="4823" y="0"/>
                  <a:pt x="-2289" y="11307"/>
                  <a:pt x="779" y="17435"/>
                </a:cubicBezTo>
              </a:path>
            </a:pathLst>
          </a:custGeom>
          <a:noFill/>
          <a:ln cap="flat" cmpd="sng" w="9525">
            <a:solidFill>
              <a:schemeClr val="dk2"/>
            </a:solidFill>
            <a:prstDash val="solid"/>
            <a:round/>
            <a:headEnd len="med" w="med" type="none"/>
            <a:tailEnd len="med" w="med" type="none"/>
          </a:ln>
        </p:spPr>
      </p:sp>
      <p:pic>
        <p:nvPicPr>
          <p:cNvPr id="3781" name="Google Shape;3781;p82"/>
          <p:cNvPicPr preferRelativeResize="0"/>
          <p:nvPr/>
        </p:nvPicPr>
        <p:blipFill rotWithShape="1">
          <a:blip r:embed="rId4">
            <a:alphaModFix/>
          </a:blip>
          <a:srcRect b="35827" l="49558" r="31523" t="23961"/>
          <a:stretch/>
        </p:blipFill>
        <p:spPr>
          <a:xfrm>
            <a:off x="6009025" y="2624257"/>
            <a:ext cx="291900" cy="249155"/>
          </a:xfrm>
          <a:prstGeom prst="rect">
            <a:avLst/>
          </a:prstGeom>
          <a:noFill/>
          <a:ln>
            <a:noFill/>
          </a:ln>
        </p:spPr>
      </p:pic>
      <p:pic>
        <p:nvPicPr>
          <p:cNvPr id="3782" name="Google Shape;3782;p82"/>
          <p:cNvPicPr preferRelativeResize="0"/>
          <p:nvPr/>
        </p:nvPicPr>
        <p:blipFill>
          <a:blip r:embed="rId5">
            <a:alphaModFix/>
          </a:blip>
          <a:stretch>
            <a:fillRect/>
          </a:stretch>
        </p:blipFill>
        <p:spPr>
          <a:xfrm>
            <a:off x="498825" y="1972400"/>
            <a:ext cx="2924175" cy="695325"/>
          </a:xfrm>
          <a:prstGeom prst="rect">
            <a:avLst/>
          </a:prstGeom>
          <a:noFill/>
          <a:ln>
            <a:noFill/>
          </a:ln>
        </p:spPr>
      </p:pic>
      <p:sp>
        <p:nvSpPr>
          <p:cNvPr id="3783" name="Google Shape;3783;p82"/>
          <p:cNvSpPr txBox="1"/>
          <p:nvPr/>
        </p:nvSpPr>
        <p:spPr>
          <a:xfrm>
            <a:off x="141575" y="242650"/>
            <a:ext cx="4885500" cy="646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en" sz="3000">
                <a:solidFill>
                  <a:schemeClr val="dk2"/>
                </a:solidFill>
                <a:latin typeface="Montserrat"/>
                <a:ea typeface="Montserrat"/>
                <a:cs typeface="Montserrat"/>
                <a:sym typeface="Montserrat"/>
              </a:rPr>
              <a:t>Distance of K-Medoids</a:t>
            </a:r>
            <a:endParaRPr b="1" sz="3000">
              <a:solidFill>
                <a:schemeClr val="dk2"/>
              </a:solidFill>
              <a:latin typeface="Montserrat"/>
              <a:ea typeface="Montserrat"/>
              <a:cs typeface="Montserrat"/>
              <a:sym typeface="Montserrat"/>
            </a:endParaRPr>
          </a:p>
        </p:txBody>
      </p:sp>
      <p:sp>
        <p:nvSpPr>
          <p:cNvPr id="3784" name="Google Shape;3784;p82"/>
          <p:cNvSpPr txBox="1"/>
          <p:nvPr/>
        </p:nvSpPr>
        <p:spPr>
          <a:xfrm>
            <a:off x="141575" y="708325"/>
            <a:ext cx="5448600" cy="415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en" sz="1500">
                <a:solidFill>
                  <a:schemeClr val="dk2"/>
                </a:solidFill>
                <a:latin typeface="Lato"/>
                <a:ea typeface="Lato"/>
                <a:cs typeface="Lato"/>
                <a:sym typeface="Lato"/>
              </a:rPr>
              <a:t>"This  Sample take from 3 first data in dataset after PCA"</a:t>
            </a:r>
            <a:endParaRPr sz="1500"/>
          </a:p>
        </p:txBody>
      </p:sp>
      <p:sp>
        <p:nvSpPr>
          <p:cNvPr id="3785" name="Google Shape;3785;p82"/>
          <p:cNvSpPr txBox="1"/>
          <p:nvPr/>
        </p:nvSpPr>
        <p:spPr>
          <a:xfrm flipH="1">
            <a:off x="6366925" y="4787225"/>
            <a:ext cx="2760300" cy="2166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0"/>
              </a:spcAft>
              <a:buNone/>
            </a:pPr>
            <a:r>
              <a:rPr lang="en" sz="1500">
                <a:solidFill>
                  <a:schemeClr val="dk2"/>
                </a:solidFill>
                <a:latin typeface="Lato"/>
                <a:ea typeface="Lato"/>
                <a:cs typeface="Lato"/>
                <a:sym typeface="Lato"/>
              </a:rPr>
              <a:t>K-Medoids</a:t>
            </a:r>
            <a:r>
              <a:rPr lang="en" sz="1500">
                <a:solidFill>
                  <a:schemeClr val="accent1"/>
                </a:solidFill>
                <a:latin typeface="Lato"/>
                <a:ea typeface="Lato"/>
                <a:cs typeface="Lato"/>
                <a:sym typeface="Lato"/>
              </a:rPr>
              <a:t> Explanation</a:t>
            </a:r>
            <a:endParaRPr sz="1500">
              <a:solidFill>
                <a:schemeClr val="accent1"/>
              </a:solidFill>
              <a:latin typeface="Lato"/>
              <a:ea typeface="Lato"/>
              <a:cs typeface="Lato"/>
              <a:sym typeface="Lato"/>
            </a:endParaRPr>
          </a:p>
          <a:p>
            <a:pPr indent="0" lvl="0" marL="0" rtl="0" algn="ctr">
              <a:lnSpc>
                <a:spcPct val="100000"/>
              </a:lnSpc>
              <a:spcBef>
                <a:spcPts val="1600"/>
              </a:spcBef>
              <a:spcAft>
                <a:spcPts val="1600"/>
              </a:spcAft>
              <a:buNone/>
            </a:pPr>
            <a:r>
              <a:t/>
            </a:r>
            <a:endParaRPr sz="1500">
              <a:solidFill>
                <a:schemeClr val="dk2"/>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8"/>
                                        </p:tgtEl>
                                        <p:attrNameLst>
                                          <p:attrName>style.visibility</p:attrName>
                                        </p:attrNameLst>
                                      </p:cBhvr>
                                      <p:to>
                                        <p:strVal val="visible"/>
                                      </p:to>
                                    </p:set>
                                    <p:animEffect filter="fade" transition="in">
                                      <p:cBhvr>
                                        <p:cTn dur="1000"/>
                                        <p:tgtEl>
                                          <p:spTgt spid="3778"/>
                                        </p:tgtEl>
                                      </p:cBhvr>
                                    </p:animEffect>
                                  </p:childTnLst>
                                </p:cTn>
                              </p:par>
                              <p:par>
                                <p:cTn fill="hold" nodeType="withEffect" presetClass="entr" presetID="10" presetSubtype="0">
                                  <p:stCondLst>
                                    <p:cond delay="0"/>
                                  </p:stCondLst>
                                  <p:childTnLst>
                                    <p:set>
                                      <p:cBhvr>
                                        <p:cTn dur="1" fill="hold">
                                          <p:stCondLst>
                                            <p:cond delay="0"/>
                                          </p:stCondLst>
                                        </p:cTn>
                                        <p:tgtEl>
                                          <p:spTgt spid="3779"/>
                                        </p:tgtEl>
                                        <p:attrNameLst>
                                          <p:attrName>style.visibility</p:attrName>
                                        </p:attrNameLst>
                                      </p:cBhvr>
                                      <p:to>
                                        <p:strVal val="visible"/>
                                      </p:to>
                                    </p:set>
                                    <p:animEffect filter="fade" transition="in">
                                      <p:cBhvr>
                                        <p:cTn dur="1000"/>
                                        <p:tgtEl>
                                          <p:spTgt spid="377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780"/>
                                        </p:tgtEl>
                                        <p:attrNameLst>
                                          <p:attrName>style.visibility</p:attrName>
                                        </p:attrNameLst>
                                      </p:cBhvr>
                                      <p:to>
                                        <p:strVal val="visible"/>
                                      </p:to>
                                    </p:set>
                                    <p:animEffect filter="fade" transition="in">
                                      <p:cBhvr>
                                        <p:cTn dur="1000"/>
                                        <p:tgtEl>
                                          <p:spTgt spid="3780"/>
                                        </p:tgtEl>
                                      </p:cBhvr>
                                    </p:animEffect>
                                  </p:childTnLst>
                                </p:cTn>
                              </p:par>
                              <p:par>
                                <p:cTn fill="hold" nodeType="withEffect" presetClass="entr" presetID="10" presetSubtype="0">
                                  <p:stCondLst>
                                    <p:cond delay="0"/>
                                  </p:stCondLst>
                                  <p:childTnLst>
                                    <p:set>
                                      <p:cBhvr>
                                        <p:cTn dur="1" fill="hold">
                                          <p:stCondLst>
                                            <p:cond delay="0"/>
                                          </p:stCondLst>
                                        </p:cTn>
                                        <p:tgtEl>
                                          <p:spTgt spid="3781"/>
                                        </p:tgtEl>
                                        <p:attrNameLst>
                                          <p:attrName>style.visibility</p:attrName>
                                        </p:attrNameLst>
                                      </p:cBhvr>
                                      <p:to>
                                        <p:strVal val="visible"/>
                                      </p:to>
                                    </p:set>
                                    <p:animEffect filter="fade" transition="in">
                                      <p:cBhvr>
                                        <p:cTn dur="1000"/>
                                        <p:tgtEl>
                                          <p:spTgt spid="37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9" name="Shape 3789"/>
        <p:cNvGrpSpPr/>
        <p:nvPr/>
      </p:nvGrpSpPr>
      <p:grpSpPr>
        <a:xfrm>
          <a:off x="0" y="0"/>
          <a:ext cx="0" cy="0"/>
          <a:chOff x="0" y="0"/>
          <a:chExt cx="0" cy="0"/>
        </a:xfrm>
      </p:grpSpPr>
      <p:pic>
        <p:nvPicPr>
          <p:cNvPr id="3790" name="Google Shape;3790;p83"/>
          <p:cNvPicPr preferRelativeResize="0"/>
          <p:nvPr/>
        </p:nvPicPr>
        <p:blipFill>
          <a:blip r:embed="rId3">
            <a:alphaModFix/>
          </a:blip>
          <a:stretch>
            <a:fillRect/>
          </a:stretch>
        </p:blipFill>
        <p:spPr>
          <a:xfrm>
            <a:off x="6616016" y="4646876"/>
            <a:ext cx="2351035" cy="393925"/>
          </a:xfrm>
          <a:prstGeom prst="rect">
            <a:avLst/>
          </a:prstGeom>
          <a:noFill/>
          <a:ln>
            <a:noFill/>
          </a:ln>
        </p:spPr>
      </p:pic>
      <p:sp>
        <p:nvSpPr>
          <p:cNvPr id="3791" name="Google Shape;3791;p83"/>
          <p:cNvSpPr txBox="1"/>
          <p:nvPr>
            <p:ph type="title"/>
          </p:nvPr>
        </p:nvSpPr>
        <p:spPr>
          <a:xfrm>
            <a:off x="2132475" y="1715550"/>
            <a:ext cx="5292900" cy="15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500">
                <a:latin typeface="Montserrat"/>
                <a:ea typeface="Montserrat"/>
                <a:cs typeface="Montserrat"/>
                <a:sym typeface="Montserrat"/>
              </a:rPr>
              <a:t>K-Medoids Result</a:t>
            </a:r>
            <a:endParaRPr b="1" sz="4500">
              <a:latin typeface="Montserrat"/>
              <a:ea typeface="Montserrat"/>
              <a:cs typeface="Montserrat"/>
              <a:sym typeface="Montserra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5" name="Shape 3795"/>
        <p:cNvGrpSpPr/>
        <p:nvPr/>
      </p:nvGrpSpPr>
      <p:grpSpPr>
        <a:xfrm>
          <a:off x="0" y="0"/>
          <a:ext cx="0" cy="0"/>
          <a:chOff x="0" y="0"/>
          <a:chExt cx="0" cy="0"/>
        </a:xfrm>
      </p:grpSpPr>
      <p:sp>
        <p:nvSpPr>
          <p:cNvPr id="3796" name="Google Shape;3796;p84"/>
          <p:cNvSpPr txBox="1"/>
          <p:nvPr/>
        </p:nvSpPr>
        <p:spPr>
          <a:xfrm>
            <a:off x="116575" y="82425"/>
            <a:ext cx="2954700" cy="892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en" sz="2300">
                <a:solidFill>
                  <a:schemeClr val="dk2"/>
                </a:solidFill>
                <a:latin typeface="Montserrat"/>
                <a:ea typeface="Montserrat"/>
                <a:cs typeface="Montserrat"/>
                <a:sym typeface="Montserrat"/>
              </a:rPr>
              <a:t>Cluster Result With PCA</a:t>
            </a:r>
            <a:endParaRPr b="1" sz="2300">
              <a:solidFill>
                <a:schemeClr val="dk2"/>
              </a:solidFill>
              <a:latin typeface="Montserrat"/>
              <a:ea typeface="Montserrat"/>
              <a:cs typeface="Montserrat"/>
              <a:sym typeface="Montserrat"/>
            </a:endParaRPr>
          </a:p>
        </p:txBody>
      </p:sp>
      <p:sp>
        <p:nvSpPr>
          <p:cNvPr id="3797" name="Google Shape;3797;p84"/>
          <p:cNvSpPr txBox="1"/>
          <p:nvPr/>
        </p:nvSpPr>
        <p:spPr>
          <a:xfrm flipH="1">
            <a:off x="6846600" y="4780075"/>
            <a:ext cx="2297400" cy="2166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0"/>
              </a:spcAft>
              <a:buNone/>
            </a:pPr>
            <a:r>
              <a:rPr lang="en" sz="1500">
                <a:solidFill>
                  <a:schemeClr val="dk2"/>
                </a:solidFill>
                <a:latin typeface="Lato"/>
                <a:ea typeface="Lato"/>
                <a:cs typeface="Lato"/>
                <a:sym typeface="Lato"/>
              </a:rPr>
              <a:t>K-Medoids</a:t>
            </a:r>
            <a:r>
              <a:rPr lang="en" sz="1500">
                <a:solidFill>
                  <a:schemeClr val="accent1"/>
                </a:solidFill>
                <a:latin typeface="Lato"/>
                <a:ea typeface="Lato"/>
                <a:cs typeface="Lato"/>
                <a:sym typeface="Lato"/>
              </a:rPr>
              <a:t> Result</a:t>
            </a:r>
            <a:endParaRPr sz="1500">
              <a:solidFill>
                <a:schemeClr val="accent1"/>
              </a:solidFill>
              <a:latin typeface="Lato"/>
              <a:ea typeface="Lato"/>
              <a:cs typeface="Lato"/>
              <a:sym typeface="Lato"/>
            </a:endParaRPr>
          </a:p>
          <a:p>
            <a:pPr indent="0" lvl="0" marL="0" rtl="0" algn="ctr">
              <a:lnSpc>
                <a:spcPct val="100000"/>
              </a:lnSpc>
              <a:spcBef>
                <a:spcPts val="1600"/>
              </a:spcBef>
              <a:spcAft>
                <a:spcPts val="1600"/>
              </a:spcAft>
              <a:buNone/>
            </a:pPr>
            <a:r>
              <a:t/>
            </a:r>
            <a:endParaRPr sz="1500">
              <a:solidFill>
                <a:schemeClr val="dk2"/>
              </a:solidFill>
              <a:latin typeface="Lato"/>
              <a:ea typeface="Lato"/>
              <a:cs typeface="Lato"/>
              <a:sym typeface="Lato"/>
            </a:endParaRPr>
          </a:p>
        </p:txBody>
      </p:sp>
      <p:pic>
        <p:nvPicPr>
          <p:cNvPr id="3798" name="Google Shape;3798;p84" title="Chart"/>
          <p:cNvPicPr preferRelativeResize="0"/>
          <p:nvPr/>
        </p:nvPicPr>
        <p:blipFill>
          <a:blip r:embed="rId3">
            <a:alphaModFix/>
          </a:blip>
          <a:stretch>
            <a:fillRect/>
          </a:stretch>
        </p:blipFill>
        <p:spPr>
          <a:xfrm>
            <a:off x="1864775" y="784325"/>
            <a:ext cx="4711299" cy="4153801"/>
          </a:xfrm>
          <a:prstGeom prst="rect">
            <a:avLst/>
          </a:prstGeom>
          <a:noFill/>
          <a:ln>
            <a:noFill/>
          </a:ln>
        </p:spPr>
      </p:pic>
      <p:cxnSp>
        <p:nvCxnSpPr>
          <p:cNvPr id="3799" name="Google Shape;3799;p84"/>
          <p:cNvCxnSpPr/>
          <p:nvPr/>
        </p:nvCxnSpPr>
        <p:spPr>
          <a:xfrm flipH="1" rot="10800000">
            <a:off x="5720850" y="3264025"/>
            <a:ext cx="1746600" cy="628500"/>
          </a:xfrm>
          <a:prstGeom prst="curvedConnector3">
            <a:avLst>
              <a:gd fmla="val 50000" name="adj1"/>
            </a:avLst>
          </a:prstGeom>
          <a:noFill/>
          <a:ln cap="flat" cmpd="sng" w="28575">
            <a:solidFill>
              <a:srgbClr val="9900FF"/>
            </a:solidFill>
            <a:prstDash val="solid"/>
            <a:round/>
            <a:headEnd len="med" w="med" type="oval"/>
            <a:tailEnd len="med" w="med" type="oval"/>
          </a:ln>
          <a:effectLst>
            <a:outerShdw blurRad="57150" rotWithShape="0" algn="bl" dir="6240000" dist="38100">
              <a:srgbClr val="000000">
                <a:alpha val="50000"/>
              </a:srgbClr>
            </a:outerShdw>
          </a:effectLst>
        </p:spPr>
      </p:cxnSp>
      <p:sp>
        <p:nvSpPr>
          <p:cNvPr id="3800" name="Google Shape;3800;p84"/>
          <p:cNvSpPr txBox="1"/>
          <p:nvPr/>
        </p:nvSpPr>
        <p:spPr>
          <a:xfrm>
            <a:off x="6541275" y="2609175"/>
            <a:ext cx="1743600" cy="6291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0"/>
              </a:spcAft>
              <a:buNone/>
            </a:pPr>
            <a:r>
              <a:rPr b="1" lang="en" sz="2000">
                <a:solidFill>
                  <a:srgbClr val="9900FF"/>
                </a:solidFill>
                <a:latin typeface="Montserrat"/>
                <a:ea typeface="Montserrat"/>
                <a:cs typeface="Montserrat"/>
                <a:sym typeface="Montserrat"/>
              </a:rPr>
              <a:t>MEDOID </a:t>
            </a:r>
            <a:r>
              <a:rPr b="1" lang="en" sz="2000">
                <a:solidFill>
                  <a:srgbClr val="9900FF"/>
                </a:solidFill>
                <a:latin typeface="Montserrat"/>
                <a:ea typeface="Montserrat"/>
                <a:cs typeface="Montserrat"/>
                <a:sym typeface="Montserrat"/>
              </a:rPr>
              <a:t>CLUSTER 3</a:t>
            </a:r>
            <a:endParaRPr b="1" sz="2000">
              <a:solidFill>
                <a:srgbClr val="9900FF"/>
              </a:solidFill>
              <a:latin typeface="Montserrat"/>
              <a:ea typeface="Montserrat"/>
              <a:cs typeface="Montserrat"/>
              <a:sym typeface="Montserrat"/>
            </a:endParaRPr>
          </a:p>
        </p:txBody>
      </p:sp>
      <p:cxnSp>
        <p:nvCxnSpPr>
          <p:cNvPr id="3801" name="Google Shape;3801;p84"/>
          <p:cNvCxnSpPr/>
          <p:nvPr/>
        </p:nvCxnSpPr>
        <p:spPr>
          <a:xfrm flipH="1" rot="10800000">
            <a:off x="4315800" y="1774775"/>
            <a:ext cx="2711100" cy="746700"/>
          </a:xfrm>
          <a:prstGeom prst="curvedConnector3">
            <a:avLst>
              <a:gd fmla="val 50000" name="adj1"/>
            </a:avLst>
          </a:prstGeom>
          <a:noFill/>
          <a:ln cap="flat" cmpd="sng" w="28575">
            <a:solidFill>
              <a:srgbClr val="CC0000"/>
            </a:solidFill>
            <a:prstDash val="solid"/>
            <a:round/>
            <a:headEnd len="med" w="med" type="oval"/>
            <a:tailEnd len="med" w="med" type="oval"/>
          </a:ln>
          <a:effectLst>
            <a:outerShdw blurRad="57150" rotWithShape="0" algn="bl" dir="4380000" dist="38100">
              <a:srgbClr val="000000">
                <a:alpha val="55000"/>
              </a:srgbClr>
            </a:outerShdw>
          </a:effectLst>
        </p:spPr>
      </p:cxnSp>
      <p:sp>
        <p:nvSpPr>
          <p:cNvPr id="3802" name="Google Shape;3802;p84"/>
          <p:cNvSpPr txBox="1"/>
          <p:nvPr/>
        </p:nvSpPr>
        <p:spPr>
          <a:xfrm>
            <a:off x="6108925" y="1145675"/>
            <a:ext cx="1743600" cy="6291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0"/>
              </a:spcAft>
              <a:buNone/>
            </a:pPr>
            <a:r>
              <a:rPr b="1" lang="en" sz="2000">
                <a:solidFill>
                  <a:srgbClr val="CC0000"/>
                </a:solidFill>
                <a:latin typeface="Montserrat"/>
                <a:ea typeface="Montserrat"/>
                <a:cs typeface="Montserrat"/>
                <a:sym typeface="Montserrat"/>
              </a:rPr>
              <a:t>MEDOID</a:t>
            </a:r>
            <a:r>
              <a:rPr b="1" lang="en" sz="2000">
                <a:solidFill>
                  <a:srgbClr val="CC0000"/>
                </a:solidFill>
                <a:latin typeface="Montserrat"/>
                <a:ea typeface="Montserrat"/>
                <a:cs typeface="Montserrat"/>
                <a:sym typeface="Montserrat"/>
              </a:rPr>
              <a:t> CLUSTER 0</a:t>
            </a:r>
            <a:endParaRPr b="1" sz="2000">
              <a:solidFill>
                <a:srgbClr val="CC0000"/>
              </a:solidFill>
              <a:latin typeface="Montserrat"/>
              <a:ea typeface="Montserrat"/>
              <a:cs typeface="Montserrat"/>
              <a:sym typeface="Montserrat"/>
            </a:endParaRPr>
          </a:p>
        </p:txBody>
      </p:sp>
      <p:cxnSp>
        <p:nvCxnSpPr>
          <p:cNvPr id="3803" name="Google Shape;3803;p84"/>
          <p:cNvCxnSpPr/>
          <p:nvPr/>
        </p:nvCxnSpPr>
        <p:spPr>
          <a:xfrm rot="10800000">
            <a:off x="1561975" y="2246500"/>
            <a:ext cx="834900" cy="189600"/>
          </a:xfrm>
          <a:prstGeom prst="curvedConnector3">
            <a:avLst>
              <a:gd fmla="val 50000" name="adj1"/>
            </a:avLst>
          </a:prstGeom>
          <a:noFill/>
          <a:ln cap="flat" cmpd="sng" w="28575">
            <a:solidFill>
              <a:srgbClr val="3D85C6"/>
            </a:solidFill>
            <a:prstDash val="solid"/>
            <a:round/>
            <a:headEnd len="med" w="med" type="oval"/>
            <a:tailEnd len="med" w="med" type="oval"/>
          </a:ln>
          <a:effectLst>
            <a:outerShdw blurRad="142875" rotWithShape="0" algn="bl" dir="3360000" dist="9525">
              <a:srgbClr val="0E0E0E">
                <a:alpha val="61000"/>
              </a:srgbClr>
            </a:outerShdw>
          </a:effectLst>
        </p:spPr>
      </p:cxnSp>
      <p:sp>
        <p:nvSpPr>
          <p:cNvPr id="3804" name="Google Shape;3804;p84"/>
          <p:cNvSpPr txBox="1"/>
          <p:nvPr/>
        </p:nvSpPr>
        <p:spPr>
          <a:xfrm>
            <a:off x="752075" y="1617400"/>
            <a:ext cx="1743600" cy="6291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0"/>
              </a:spcAft>
              <a:buNone/>
            </a:pPr>
            <a:r>
              <a:rPr b="1" lang="en" sz="2000">
                <a:solidFill>
                  <a:srgbClr val="3D85C6"/>
                </a:solidFill>
                <a:latin typeface="Montserrat"/>
                <a:ea typeface="Montserrat"/>
                <a:cs typeface="Montserrat"/>
                <a:sym typeface="Montserrat"/>
              </a:rPr>
              <a:t>MEDOID</a:t>
            </a:r>
            <a:r>
              <a:rPr b="1" lang="en" sz="2000">
                <a:solidFill>
                  <a:srgbClr val="3D85C6"/>
                </a:solidFill>
                <a:latin typeface="Montserrat"/>
                <a:ea typeface="Montserrat"/>
                <a:cs typeface="Montserrat"/>
                <a:sym typeface="Montserrat"/>
              </a:rPr>
              <a:t> CLUSTER 2</a:t>
            </a:r>
            <a:endParaRPr b="1" sz="2000">
              <a:solidFill>
                <a:srgbClr val="3D85C6"/>
              </a:solidFill>
              <a:latin typeface="Montserrat"/>
              <a:ea typeface="Montserrat"/>
              <a:cs typeface="Montserrat"/>
              <a:sym typeface="Montserrat"/>
            </a:endParaRPr>
          </a:p>
        </p:txBody>
      </p:sp>
      <p:cxnSp>
        <p:nvCxnSpPr>
          <p:cNvPr id="3805" name="Google Shape;3805;p84"/>
          <p:cNvCxnSpPr/>
          <p:nvPr/>
        </p:nvCxnSpPr>
        <p:spPr>
          <a:xfrm rot="10800000">
            <a:off x="1854650" y="3893125"/>
            <a:ext cx="840900" cy="587100"/>
          </a:xfrm>
          <a:prstGeom prst="curvedConnector3">
            <a:avLst>
              <a:gd fmla="val 50000" name="adj1"/>
            </a:avLst>
          </a:prstGeom>
          <a:noFill/>
          <a:ln cap="flat" cmpd="sng" w="28575">
            <a:solidFill>
              <a:srgbClr val="12AC5E"/>
            </a:solidFill>
            <a:prstDash val="solid"/>
            <a:round/>
            <a:headEnd len="med" w="med" type="oval"/>
            <a:tailEnd len="med" w="med" type="oval"/>
          </a:ln>
          <a:effectLst>
            <a:outerShdw blurRad="57150" rotWithShape="0" algn="bl" dir="12300000" dist="47625">
              <a:srgbClr val="000000">
                <a:alpha val="55000"/>
              </a:srgbClr>
            </a:outerShdw>
          </a:effectLst>
        </p:spPr>
      </p:cxnSp>
      <p:sp>
        <p:nvSpPr>
          <p:cNvPr id="3806" name="Google Shape;3806;p84"/>
          <p:cNvSpPr txBox="1"/>
          <p:nvPr/>
        </p:nvSpPr>
        <p:spPr>
          <a:xfrm>
            <a:off x="1047800" y="3263725"/>
            <a:ext cx="1743600" cy="6291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0"/>
              </a:spcAft>
              <a:buNone/>
            </a:pPr>
            <a:r>
              <a:rPr b="1" lang="en" sz="2000">
                <a:solidFill>
                  <a:srgbClr val="12AC5E"/>
                </a:solidFill>
                <a:latin typeface="Montserrat"/>
                <a:ea typeface="Montserrat"/>
                <a:cs typeface="Montserrat"/>
                <a:sym typeface="Montserrat"/>
              </a:rPr>
              <a:t>MEDOID </a:t>
            </a:r>
            <a:r>
              <a:rPr b="1" lang="en" sz="2000">
                <a:solidFill>
                  <a:srgbClr val="12AC5E"/>
                </a:solidFill>
                <a:latin typeface="Montserrat"/>
                <a:ea typeface="Montserrat"/>
                <a:cs typeface="Montserrat"/>
                <a:sym typeface="Montserrat"/>
              </a:rPr>
              <a:t>CLUSTER 1</a:t>
            </a:r>
            <a:endParaRPr b="1" sz="2000">
              <a:solidFill>
                <a:srgbClr val="12AC5E"/>
              </a:solidFill>
              <a:latin typeface="Montserrat"/>
              <a:ea typeface="Montserrat"/>
              <a:cs typeface="Montserrat"/>
              <a:sym typeface="Montserra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0" name="Shape 3810"/>
        <p:cNvGrpSpPr/>
        <p:nvPr/>
      </p:nvGrpSpPr>
      <p:grpSpPr>
        <a:xfrm>
          <a:off x="0" y="0"/>
          <a:ext cx="0" cy="0"/>
          <a:chOff x="0" y="0"/>
          <a:chExt cx="0" cy="0"/>
        </a:xfrm>
      </p:grpSpPr>
      <p:pic>
        <p:nvPicPr>
          <p:cNvPr id="3811" name="Google Shape;3811;p85"/>
          <p:cNvPicPr preferRelativeResize="0"/>
          <p:nvPr/>
        </p:nvPicPr>
        <p:blipFill>
          <a:blip r:embed="rId3">
            <a:alphaModFix/>
          </a:blip>
          <a:stretch>
            <a:fillRect/>
          </a:stretch>
        </p:blipFill>
        <p:spPr>
          <a:xfrm>
            <a:off x="6616016" y="4646876"/>
            <a:ext cx="2351035" cy="393925"/>
          </a:xfrm>
          <a:prstGeom prst="rect">
            <a:avLst/>
          </a:prstGeom>
          <a:noFill/>
          <a:ln>
            <a:noFill/>
          </a:ln>
        </p:spPr>
      </p:pic>
      <p:sp>
        <p:nvSpPr>
          <p:cNvPr id="3812" name="Google Shape;3812;p85"/>
          <p:cNvSpPr txBox="1"/>
          <p:nvPr>
            <p:ph type="title"/>
          </p:nvPr>
        </p:nvSpPr>
        <p:spPr>
          <a:xfrm>
            <a:off x="2132475" y="1639350"/>
            <a:ext cx="5292900" cy="15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500">
                <a:latin typeface="Montserrat"/>
                <a:ea typeface="Montserrat"/>
                <a:cs typeface="Montserrat"/>
                <a:sym typeface="Montserrat"/>
              </a:rPr>
              <a:t>Cluster</a:t>
            </a:r>
            <a:endParaRPr b="1" sz="4500">
              <a:latin typeface="Montserrat"/>
              <a:ea typeface="Montserrat"/>
              <a:cs typeface="Montserrat"/>
              <a:sym typeface="Montserrat"/>
            </a:endParaRPr>
          </a:p>
          <a:p>
            <a:pPr indent="0" lvl="0" marL="0" rtl="0" algn="ctr">
              <a:spcBef>
                <a:spcPts val="0"/>
              </a:spcBef>
              <a:spcAft>
                <a:spcPts val="0"/>
              </a:spcAft>
              <a:buNone/>
            </a:pPr>
            <a:r>
              <a:rPr b="1" lang="en" sz="4500">
                <a:latin typeface="Montserrat"/>
                <a:ea typeface="Montserrat"/>
                <a:cs typeface="Montserrat"/>
                <a:sym typeface="Montserrat"/>
              </a:rPr>
              <a:t>Analysis </a:t>
            </a:r>
            <a:endParaRPr b="1" sz="4500">
              <a:latin typeface="Montserrat"/>
              <a:ea typeface="Montserrat"/>
              <a:cs typeface="Montserrat"/>
              <a:sym typeface="Montserra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6" name="Shape 3816"/>
        <p:cNvGrpSpPr/>
        <p:nvPr/>
      </p:nvGrpSpPr>
      <p:grpSpPr>
        <a:xfrm>
          <a:off x="0" y="0"/>
          <a:ext cx="0" cy="0"/>
          <a:chOff x="0" y="0"/>
          <a:chExt cx="0" cy="0"/>
        </a:xfrm>
      </p:grpSpPr>
      <p:sp>
        <p:nvSpPr>
          <p:cNvPr id="3817" name="Google Shape;3817;p86"/>
          <p:cNvSpPr txBox="1"/>
          <p:nvPr/>
        </p:nvSpPr>
        <p:spPr>
          <a:xfrm>
            <a:off x="219200" y="250500"/>
            <a:ext cx="2954700" cy="538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en" sz="2300">
                <a:solidFill>
                  <a:schemeClr val="dk2"/>
                </a:solidFill>
                <a:latin typeface="Montserrat"/>
                <a:ea typeface="Montserrat"/>
                <a:cs typeface="Montserrat"/>
                <a:sym typeface="Montserrat"/>
              </a:rPr>
              <a:t>Cluster Analysis</a:t>
            </a:r>
            <a:endParaRPr b="1" sz="2300">
              <a:solidFill>
                <a:schemeClr val="dk2"/>
              </a:solidFill>
              <a:latin typeface="Montserrat"/>
              <a:ea typeface="Montserrat"/>
              <a:cs typeface="Montserrat"/>
              <a:sym typeface="Montserrat"/>
            </a:endParaRPr>
          </a:p>
        </p:txBody>
      </p:sp>
      <p:pic>
        <p:nvPicPr>
          <p:cNvPr id="3818" name="Google Shape;3818;p86"/>
          <p:cNvPicPr preferRelativeResize="0"/>
          <p:nvPr/>
        </p:nvPicPr>
        <p:blipFill>
          <a:blip r:embed="rId3">
            <a:alphaModFix/>
          </a:blip>
          <a:stretch>
            <a:fillRect/>
          </a:stretch>
        </p:blipFill>
        <p:spPr>
          <a:xfrm>
            <a:off x="320450" y="1090650"/>
            <a:ext cx="4573376" cy="2818200"/>
          </a:xfrm>
          <a:prstGeom prst="rect">
            <a:avLst/>
          </a:prstGeom>
          <a:noFill/>
          <a:ln>
            <a:noFill/>
          </a:ln>
        </p:spPr>
      </p:pic>
      <p:sp>
        <p:nvSpPr>
          <p:cNvPr id="3819" name="Google Shape;3819;p86"/>
          <p:cNvSpPr txBox="1"/>
          <p:nvPr/>
        </p:nvSpPr>
        <p:spPr>
          <a:xfrm>
            <a:off x="5201025" y="1809425"/>
            <a:ext cx="3021300" cy="239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en" sz="1500">
                <a:solidFill>
                  <a:schemeClr val="dk2"/>
                </a:solidFill>
                <a:latin typeface="Lato"/>
                <a:ea typeface="Lato"/>
                <a:cs typeface="Lato"/>
                <a:sym typeface="Lato"/>
              </a:rPr>
              <a:t>The results of our clustering have 4 clusters or 4 customer segments, each cluster has different purchases behavior, we will describe in Conclusion</a:t>
            </a:r>
            <a:endParaRPr sz="1500">
              <a:solidFill>
                <a:schemeClr val="dk2"/>
              </a:solidFill>
              <a:latin typeface="Lato"/>
              <a:ea typeface="Lato"/>
              <a:cs typeface="Lato"/>
              <a:sym typeface="Lato"/>
            </a:endParaRPr>
          </a:p>
          <a:p>
            <a:pPr indent="0" lvl="0" marL="0" rtl="0" algn="l">
              <a:lnSpc>
                <a:spcPct val="90000"/>
              </a:lnSpc>
              <a:spcBef>
                <a:spcPts val="1000"/>
              </a:spcBef>
              <a:spcAft>
                <a:spcPts val="0"/>
              </a:spcAft>
              <a:buNone/>
            </a:pPr>
            <a:r>
              <a:rPr lang="en" sz="1500">
                <a:solidFill>
                  <a:schemeClr val="dk2"/>
                </a:solidFill>
                <a:latin typeface="Lato"/>
                <a:ea typeface="Lato"/>
                <a:cs typeface="Lato"/>
                <a:sym typeface="Lato"/>
              </a:rPr>
              <a:t>For complete result please refer to the link below:</a:t>
            </a:r>
            <a:endParaRPr sz="1500">
              <a:solidFill>
                <a:schemeClr val="dk2"/>
              </a:solidFill>
              <a:latin typeface="Lato"/>
              <a:ea typeface="Lato"/>
              <a:cs typeface="Lato"/>
              <a:sym typeface="Lato"/>
            </a:endParaRPr>
          </a:p>
          <a:p>
            <a:pPr indent="0" lvl="0" marL="0" rtl="0" algn="l">
              <a:lnSpc>
                <a:spcPct val="90000"/>
              </a:lnSpc>
              <a:spcBef>
                <a:spcPts val="0"/>
              </a:spcBef>
              <a:spcAft>
                <a:spcPts val="0"/>
              </a:spcAft>
              <a:buNone/>
            </a:pPr>
            <a:r>
              <a:rPr lang="en" sz="1500" u="sng">
                <a:solidFill>
                  <a:schemeClr val="hlink"/>
                </a:solidFill>
                <a:latin typeface="Montserrat"/>
                <a:ea typeface="Montserrat"/>
                <a:cs typeface="Montserrat"/>
                <a:sym typeface="Montserrat"/>
                <a:hlinkClick r:id="rId4"/>
              </a:rPr>
              <a:t>Final Project Tableau | Tableau Public</a:t>
            </a:r>
            <a:endParaRPr sz="1900">
              <a:solidFill>
                <a:schemeClr val="dk2"/>
              </a:solidFill>
              <a:latin typeface="Montserrat"/>
              <a:ea typeface="Montserrat"/>
              <a:cs typeface="Montserrat"/>
              <a:sym typeface="Montserrat"/>
            </a:endParaRPr>
          </a:p>
        </p:txBody>
      </p:sp>
      <p:sp>
        <p:nvSpPr>
          <p:cNvPr id="3820" name="Google Shape;3820;p86"/>
          <p:cNvSpPr txBox="1"/>
          <p:nvPr/>
        </p:nvSpPr>
        <p:spPr>
          <a:xfrm>
            <a:off x="5201025" y="1101425"/>
            <a:ext cx="2199900" cy="708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en" sz="1700">
                <a:solidFill>
                  <a:schemeClr val="accent1"/>
                </a:solidFill>
                <a:latin typeface="Montserrat"/>
                <a:ea typeface="Montserrat"/>
                <a:cs typeface="Montserrat"/>
                <a:sym typeface="Montserrat"/>
              </a:rPr>
              <a:t>Customer per Segment</a:t>
            </a:r>
            <a:endParaRPr b="1" i="1" sz="1700">
              <a:solidFill>
                <a:schemeClr val="accent1"/>
              </a:solidFill>
              <a:latin typeface="Montserrat"/>
              <a:ea typeface="Montserrat"/>
              <a:cs typeface="Montserrat"/>
              <a:sym typeface="Montserrat"/>
            </a:endParaRPr>
          </a:p>
        </p:txBody>
      </p:sp>
      <p:sp>
        <p:nvSpPr>
          <p:cNvPr id="3821" name="Google Shape;3821;p86"/>
          <p:cNvSpPr txBox="1"/>
          <p:nvPr/>
        </p:nvSpPr>
        <p:spPr>
          <a:xfrm flipH="1">
            <a:off x="6945025" y="4787225"/>
            <a:ext cx="2182200" cy="2166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0"/>
              </a:spcAft>
              <a:buNone/>
            </a:pPr>
            <a:r>
              <a:rPr lang="en" sz="1500">
                <a:solidFill>
                  <a:schemeClr val="dk2"/>
                </a:solidFill>
                <a:latin typeface="Lato"/>
                <a:ea typeface="Lato"/>
                <a:cs typeface="Lato"/>
                <a:sym typeface="Lato"/>
              </a:rPr>
              <a:t>Cluster</a:t>
            </a:r>
            <a:r>
              <a:rPr lang="en" sz="1500">
                <a:solidFill>
                  <a:schemeClr val="dk2"/>
                </a:solidFill>
                <a:latin typeface="Lato"/>
                <a:ea typeface="Lato"/>
                <a:cs typeface="Lato"/>
                <a:sym typeface="Lato"/>
              </a:rPr>
              <a:t> </a:t>
            </a:r>
            <a:r>
              <a:rPr lang="en" sz="1500">
                <a:solidFill>
                  <a:schemeClr val="accent1"/>
                </a:solidFill>
                <a:latin typeface="Lato"/>
                <a:ea typeface="Lato"/>
                <a:cs typeface="Lato"/>
                <a:sym typeface="Lato"/>
              </a:rPr>
              <a:t>Analysis</a:t>
            </a:r>
            <a:endParaRPr sz="1500">
              <a:solidFill>
                <a:schemeClr val="accent1"/>
              </a:solidFill>
              <a:latin typeface="Lato"/>
              <a:ea typeface="Lato"/>
              <a:cs typeface="Lato"/>
              <a:sym typeface="Lato"/>
            </a:endParaRPr>
          </a:p>
          <a:p>
            <a:pPr indent="0" lvl="0" marL="0" rtl="0" algn="ctr">
              <a:lnSpc>
                <a:spcPct val="100000"/>
              </a:lnSpc>
              <a:spcBef>
                <a:spcPts val="1600"/>
              </a:spcBef>
              <a:spcAft>
                <a:spcPts val="1600"/>
              </a:spcAft>
              <a:buNone/>
            </a:pPr>
            <a:r>
              <a:t/>
            </a:r>
            <a:endParaRPr sz="1500">
              <a:solidFill>
                <a:schemeClr val="dk2"/>
              </a:solidFill>
              <a:latin typeface="Lato"/>
              <a:ea typeface="Lato"/>
              <a:cs typeface="Lato"/>
              <a:sym typeface="Lato"/>
            </a:endParaRPr>
          </a:p>
        </p:txBody>
      </p:sp>
      <p:grpSp>
        <p:nvGrpSpPr>
          <p:cNvPr id="3822" name="Google Shape;3822;p86"/>
          <p:cNvGrpSpPr/>
          <p:nvPr/>
        </p:nvGrpSpPr>
        <p:grpSpPr>
          <a:xfrm>
            <a:off x="20" y="3721810"/>
            <a:ext cx="1727102" cy="1421836"/>
            <a:chOff x="801025" y="358275"/>
            <a:chExt cx="6170425" cy="5079800"/>
          </a:xfrm>
        </p:grpSpPr>
        <p:sp>
          <p:nvSpPr>
            <p:cNvPr id="3823" name="Google Shape;3823;p86"/>
            <p:cNvSpPr/>
            <p:nvPr/>
          </p:nvSpPr>
          <p:spPr>
            <a:xfrm>
              <a:off x="801025" y="358275"/>
              <a:ext cx="6170425" cy="5079600"/>
            </a:xfrm>
            <a:custGeom>
              <a:rect b="b" l="l" r="r" t="t"/>
              <a:pathLst>
                <a:path extrusionOk="0" h="203184" w="246817">
                  <a:moveTo>
                    <a:pt x="170638" y="0"/>
                  </a:moveTo>
                  <a:cubicBezTo>
                    <a:pt x="142380" y="0"/>
                    <a:pt x="121472" y="21138"/>
                    <a:pt x="99526" y="32497"/>
                  </a:cubicBezTo>
                  <a:cubicBezTo>
                    <a:pt x="86882" y="39041"/>
                    <a:pt x="72463" y="36527"/>
                    <a:pt x="59043" y="39670"/>
                  </a:cubicBezTo>
                  <a:cubicBezTo>
                    <a:pt x="16157" y="49800"/>
                    <a:pt x="1" y="113241"/>
                    <a:pt x="17858" y="149325"/>
                  </a:cubicBezTo>
                  <a:cubicBezTo>
                    <a:pt x="33311" y="180565"/>
                    <a:pt x="60559" y="196795"/>
                    <a:pt x="102003" y="200529"/>
                  </a:cubicBezTo>
                  <a:cubicBezTo>
                    <a:pt x="116217" y="201822"/>
                    <a:pt x="128973" y="203183"/>
                    <a:pt x="141096" y="203183"/>
                  </a:cubicBezTo>
                  <a:cubicBezTo>
                    <a:pt x="164350" y="203183"/>
                    <a:pt x="185275" y="198173"/>
                    <a:pt x="209698" y="178051"/>
                  </a:cubicBezTo>
                  <a:cubicBezTo>
                    <a:pt x="246816" y="147439"/>
                    <a:pt x="244339" y="83739"/>
                    <a:pt x="227000" y="39374"/>
                  </a:cubicBezTo>
                  <a:cubicBezTo>
                    <a:pt x="227000" y="39374"/>
                    <a:pt x="212175" y="5657"/>
                    <a:pt x="179345" y="666"/>
                  </a:cubicBezTo>
                  <a:cubicBezTo>
                    <a:pt x="176364" y="212"/>
                    <a:pt x="173464" y="0"/>
                    <a:pt x="1706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86"/>
            <p:cNvSpPr/>
            <p:nvPr/>
          </p:nvSpPr>
          <p:spPr>
            <a:xfrm>
              <a:off x="1068150" y="358275"/>
              <a:ext cx="5711975" cy="5079800"/>
            </a:xfrm>
            <a:custGeom>
              <a:rect b="b" l="l" r="r" t="t"/>
              <a:pathLst>
                <a:path extrusionOk="0" h="203192" w="228479">
                  <a:moveTo>
                    <a:pt x="158345" y="49763"/>
                  </a:moveTo>
                  <a:lnTo>
                    <a:pt x="131689" y="81299"/>
                  </a:lnTo>
                  <a:lnTo>
                    <a:pt x="119230" y="96087"/>
                  </a:lnTo>
                  <a:cubicBezTo>
                    <a:pt x="120007" y="96937"/>
                    <a:pt x="120746" y="97899"/>
                    <a:pt x="121486" y="99008"/>
                  </a:cubicBezTo>
                  <a:lnTo>
                    <a:pt x="156386" y="57638"/>
                  </a:lnTo>
                  <a:cubicBezTo>
                    <a:pt x="156940" y="55641"/>
                    <a:pt x="157495" y="53793"/>
                    <a:pt x="157976" y="52166"/>
                  </a:cubicBezTo>
                  <a:lnTo>
                    <a:pt x="158013" y="51389"/>
                  </a:lnTo>
                  <a:lnTo>
                    <a:pt x="158013" y="51353"/>
                  </a:lnTo>
                  <a:cubicBezTo>
                    <a:pt x="158013" y="51353"/>
                    <a:pt x="158086" y="50761"/>
                    <a:pt x="158345" y="49763"/>
                  </a:cubicBezTo>
                  <a:close/>
                  <a:moveTo>
                    <a:pt x="159972" y="0"/>
                  </a:moveTo>
                  <a:cubicBezTo>
                    <a:pt x="148622" y="0"/>
                    <a:pt x="138455" y="3401"/>
                    <a:pt x="128917" y="8208"/>
                  </a:cubicBezTo>
                  <a:cubicBezTo>
                    <a:pt x="130359" y="8393"/>
                    <a:pt x="131763" y="8614"/>
                    <a:pt x="133131" y="8873"/>
                  </a:cubicBezTo>
                  <a:cubicBezTo>
                    <a:pt x="148437" y="11572"/>
                    <a:pt x="162856" y="18301"/>
                    <a:pt x="175906" y="28948"/>
                  </a:cubicBezTo>
                  <a:lnTo>
                    <a:pt x="171285" y="34420"/>
                  </a:lnTo>
                  <a:cubicBezTo>
                    <a:pt x="173023" y="33902"/>
                    <a:pt x="174760" y="33644"/>
                    <a:pt x="176461" y="33644"/>
                  </a:cubicBezTo>
                  <a:lnTo>
                    <a:pt x="176646" y="33644"/>
                  </a:lnTo>
                  <a:lnTo>
                    <a:pt x="178642" y="31277"/>
                  </a:lnTo>
                  <a:cubicBezTo>
                    <a:pt x="179862" y="32313"/>
                    <a:pt x="181045" y="33385"/>
                    <a:pt x="182154" y="34494"/>
                  </a:cubicBezTo>
                  <a:cubicBezTo>
                    <a:pt x="185519" y="35455"/>
                    <a:pt x="188661" y="37119"/>
                    <a:pt x="191397" y="39152"/>
                  </a:cubicBezTo>
                  <a:cubicBezTo>
                    <a:pt x="193763" y="40927"/>
                    <a:pt x="195353" y="43441"/>
                    <a:pt x="196314" y="46214"/>
                  </a:cubicBezTo>
                  <a:cubicBezTo>
                    <a:pt x="197164" y="48617"/>
                    <a:pt x="197534" y="51205"/>
                    <a:pt x="197645" y="53719"/>
                  </a:cubicBezTo>
                  <a:cubicBezTo>
                    <a:pt x="212581" y="78193"/>
                    <a:pt x="215465" y="108250"/>
                    <a:pt x="204559" y="136496"/>
                  </a:cubicBezTo>
                  <a:lnTo>
                    <a:pt x="200492" y="134832"/>
                  </a:lnTo>
                  <a:cubicBezTo>
                    <a:pt x="200455" y="134869"/>
                    <a:pt x="200455" y="134869"/>
                    <a:pt x="200418" y="134869"/>
                  </a:cubicBezTo>
                  <a:cubicBezTo>
                    <a:pt x="200381" y="134869"/>
                    <a:pt x="200344" y="134832"/>
                    <a:pt x="200270" y="134832"/>
                  </a:cubicBezTo>
                  <a:lnTo>
                    <a:pt x="187330" y="129546"/>
                  </a:lnTo>
                  <a:lnTo>
                    <a:pt x="147587" y="113352"/>
                  </a:lnTo>
                  <a:lnTo>
                    <a:pt x="141819" y="111023"/>
                  </a:lnTo>
                  <a:cubicBezTo>
                    <a:pt x="141745" y="110986"/>
                    <a:pt x="141709" y="110949"/>
                    <a:pt x="141672" y="110875"/>
                  </a:cubicBezTo>
                  <a:lnTo>
                    <a:pt x="123926" y="103629"/>
                  </a:lnTo>
                  <a:lnTo>
                    <a:pt x="123926" y="103629"/>
                  </a:lnTo>
                  <a:cubicBezTo>
                    <a:pt x="124406" y="104812"/>
                    <a:pt x="124924" y="106328"/>
                    <a:pt x="125478" y="108140"/>
                  </a:cubicBezTo>
                  <a:lnTo>
                    <a:pt x="129767" y="109877"/>
                  </a:lnTo>
                  <a:lnTo>
                    <a:pt x="203191" y="139823"/>
                  </a:lnTo>
                  <a:cubicBezTo>
                    <a:pt x="192506" y="164742"/>
                    <a:pt x="172209" y="182783"/>
                    <a:pt x="148400" y="191435"/>
                  </a:cubicBezTo>
                  <a:cubicBezTo>
                    <a:pt x="145258" y="192581"/>
                    <a:pt x="142041" y="193542"/>
                    <a:pt x="138788" y="194355"/>
                  </a:cubicBezTo>
                  <a:cubicBezTo>
                    <a:pt x="131542" y="196130"/>
                    <a:pt x="124074" y="197091"/>
                    <a:pt x="116532" y="197091"/>
                  </a:cubicBezTo>
                  <a:cubicBezTo>
                    <a:pt x="115903" y="197128"/>
                    <a:pt x="115312" y="197128"/>
                    <a:pt x="114683" y="197128"/>
                  </a:cubicBezTo>
                  <a:cubicBezTo>
                    <a:pt x="113796" y="197128"/>
                    <a:pt x="112908" y="197128"/>
                    <a:pt x="112021" y="197091"/>
                  </a:cubicBezTo>
                  <a:lnTo>
                    <a:pt x="111762" y="197091"/>
                  </a:lnTo>
                  <a:cubicBezTo>
                    <a:pt x="99969" y="197091"/>
                    <a:pt x="84959" y="192581"/>
                    <a:pt x="75457" y="188181"/>
                  </a:cubicBezTo>
                  <a:cubicBezTo>
                    <a:pt x="72574" y="186850"/>
                    <a:pt x="70207" y="185556"/>
                    <a:pt x="68581" y="184373"/>
                  </a:cubicBezTo>
                  <a:cubicBezTo>
                    <a:pt x="46472" y="171877"/>
                    <a:pt x="31425" y="152209"/>
                    <a:pt x="24734" y="126810"/>
                  </a:cubicBezTo>
                  <a:lnTo>
                    <a:pt x="82371" y="112613"/>
                  </a:lnTo>
                  <a:cubicBezTo>
                    <a:pt x="82593" y="111245"/>
                    <a:pt x="82814" y="109988"/>
                    <a:pt x="83110" y="108805"/>
                  </a:cubicBezTo>
                  <a:lnTo>
                    <a:pt x="83110" y="108805"/>
                  </a:lnTo>
                  <a:lnTo>
                    <a:pt x="80633" y="109397"/>
                  </a:lnTo>
                  <a:lnTo>
                    <a:pt x="70503" y="111911"/>
                  </a:lnTo>
                  <a:lnTo>
                    <a:pt x="56861" y="115201"/>
                  </a:lnTo>
                  <a:lnTo>
                    <a:pt x="23883" y="123298"/>
                  </a:lnTo>
                  <a:cubicBezTo>
                    <a:pt x="22294" y="116310"/>
                    <a:pt x="21517" y="109323"/>
                    <a:pt x="21517" y="102409"/>
                  </a:cubicBezTo>
                  <a:cubicBezTo>
                    <a:pt x="21554" y="79487"/>
                    <a:pt x="29946" y="57711"/>
                    <a:pt x="44402" y="40779"/>
                  </a:cubicBezTo>
                  <a:lnTo>
                    <a:pt x="44402" y="40779"/>
                  </a:lnTo>
                  <a:cubicBezTo>
                    <a:pt x="15639" y="50132"/>
                    <a:pt x="0" y="84256"/>
                    <a:pt x="0" y="115682"/>
                  </a:cubicBezTo>
                  <a:cubicBezTo>
                    <a:pt x="0" y="127808"/>
                    <a:pt x="2329" y="139565"/>
                    <a:pt x="7173" y="149325"/>
                  </a:cubicBezTo>
                  <a:cubicBezTo>
                    <a:pt x="22626" y="180565"/>
                    <a:pt x="49874" y="196795"/>
                    <a:pt x="91318" y="200529"/>
                  </a:cubicBezTo>
                  <a:cubicBezTo>
                    <a:pt x="105514" y="201823"/>
                    <a:pt x="118269" y="203191"/>
                    <a:pt x="130396" y="203191"/>
                  </a:cubicBezTo>
                  <a:cubicBezTo>
                    <a:pt x="153650" y="203191"/>
                    <a:pt x="174575" y="198200"/>
                    <a:pt x="199013" y="178051"/>
                  </a:cubicBezTo>
                  <a:cubicBezTo>
                    <a:pt x="220160" y="160601"/>
                    <a:pt x="228478" y="132392"/>
                    <a:pt x="228478" y="103112"/>
                  </a:cubicBezTo>
                  <a:cubicBezTo>
                    <a:pt x="228478" y="81077"/>
                    <a:pt x="223783" y="58451"/>
                    <a:pt x="216315" y="39374"/>
                  </a:cubicBezTo>
                  <a:cubicBezTo>
                    <a:pt x="216315" y="39374"/>
                    <a:pt x="201490" y="5657"/>
                    <a:pt x="168660" y="666"/>
                  </a:cubicBezTo>
                  <a:cubicBezTo>
                    <a:pt x="165702" y="185"/>
                    <a:pt x="162782" y="0"/>
                    <a:pt x="1599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86"/>
            <p:cNvSpPr/>
            <p:nvPr/>
          </p:nvSpPr>
          <p:spPr>
            <a:xfrm>
              <a:off x="1686475" y="2966550"/>
              <a:ext cx="4461450" cy="2319500"/>
            </a:xfrm>
            <a:custGeom>
              <a:rect b="b" l="l" r="r" t="t"/>
              <a:pathLst>
                <a:path extrusionOk="0" h="92780" w="178458">
                  <a:moveTo>
                    <a:pt x="91355" y="1"/>
                  </a:moveTo>
                  <a:lnTo>
                    <a:pt x="1" y="22479"/>
                  </a:lnTo>
                  <a:cubicBezTo>
                    <a:pt x="7838" y="52240"/>
                    <a:pt x="27100" y="74090"/>
                    <a:pt x="55752" y="85773"/>
                  </a:cubicBezTo>
                  <a:cubicBezTo>
                    <a:pt x="67419" y="90528"/>
                    <a:pt x="79493" y="92779"/>
                    <a:pt x="91376" y="92779"/>
                  </a:cubicBezTo>
                  <a:cubicBezTo>
                    <a:pt x="128179" y="92779"/>
                    <a:pt x="163142" y="71181"/>
                    <a:pt x="178458" y="35492"/>
                  </a:cubicBezTo>
                  <a:lnTo>
                    <a:pt x="105034" y="5546"/>
                  </a:lnTo>
                  <a:lnTo>
                    <a:pt x="913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86"/>
            <p:cNvSpPr/>
            <p:nvPr/>
          </p:nvSpPr>
          <p:spPr>
            <a:xfrm>
              <a:off x="1381475" y="545825"/>
              <a:ext cx="4084350" cy="2894900"/>
            </a:xfrm>
            <a:custGeom>
              <a:rect b="b" l="l" r="r" t="t"/>
              <a:pathLst>
                <a:path extrusionOk="0" h="115796" w="163374">
                  <a:moveTo>
                    <a:pt x="104967" y="0"/>
                  </a:moveTo>
                  <a:cubicBezTo>
                    <a:pt x="97163" y="0"/>
                    <a:pt x="89179" y="994"/>
                    <a:pt x="81077" y="2998"/>
                  </a:cubicBezTo>
                  <a:cubicBezTo>
                    <a:pt x="30945" y="15346"/>
                    <a:pt x="0" y="65700"/>
                    <a:pt x="11350" y="115796"/>
                  </a:cubicBezTo>
                  <a:lnTo>
                    <a:pt x="82334" y="98345"/>
                  </a:lnTo>
                  <a:lnTo>
                    <a:pt x="102705" y="93317"/>
                  </a:lnTo>
                  <a:lnTo>
                    <a:pt x="119156" y="73797"/>
                  </a:lnTo>
                  <a:lnTo>
                    <a:pt x="163373" y="21446"/>
                  </a:lnTo>
                  <a:cubicBezTo>
                    <a:pt x="150323" y="10799"/>
                    <a:pt x="135904" y="4070"/>
                    <a:pt x="120598" y="1371"/>
                  </a:cubicBezTo>
                  <a:cubicBezTo>
                    <a:pt x="115484" y="459"/>
                    <a:pt x="110267" y="0"/>
                    <a:pt x="1049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86"/>
            <p:cNvSpPr/>
            <p:nvPr/>
          </p:nvSpPr>
          <p:spPr>
            <a:xfrm>
              <a:off x="1606075" y="545900"/>
              <a:ext cx="3859750" cy="2894825"/>
            </a:xfrm>
            <a:custGeom>
              <a:rect b="b" l="l" r="r" t="t"/>
              <a:pathLst>
                <a:path extrusionOk="0" h="115793" w="154390">
                  <a:moveTo>
                    <a:pt x="96050" y="0"/>
                  </a:moveTo>
                  <a:cubicBezTo>
                    <a:pt x="88212" y="0"/>
                    <a:pt x="80189" y="998"/>
                    <a:pt x="72093" y="2995"/>
                  </a:cubicBezTo>
                  <a:cubicBezTo>
                    <a:pt x="65956" y="4511"/>
                    <a:pt x="60077" y="6581"/>
                    <a:pt x="54569" y="9169"/>
                  </a:cubicBezTo>
                  <a:cubicBezTo>
                    <a:pt x="56824" y="9834"/>
                    <a:pt x="58931" y="10944"/>
                    <a:pt x="60669" y="12570"/>
                  </a:cubicBezTo>
                  <a:cubicBezTo>
                    <a:pt x="65993" y="17413"/>
                    <a:pt x="68728" y="25140"/>
                    <a:pt x="68802" y="32165"/>
                  </a:cubicBezTo>
                  <a:cubicBezTo>
                    <a:pt x="68802" y="32313"/>
                    <a:pt x="68802" y="32498"/>
                    <a:pt x="68802" y="32682"/>
                  </a:cubicBezTo>
                  <a:cubicBezTo>
                    <a:pt x="68802" y="33089"/>
                    <a:pt x="68802" y="33496"/>
                    <a:pt x="68802" y="33939"/>
                  </a:cubicBezTo>
                  <a:cubicBezTo>
                    <a:pt x="68839" y="34272"/>
                    <a:pt x="68913" y="34642"/>
                    <a:pt x="68950" y="35048"/>
                  </a:cubicBezTo>
                  <a:cubicBezTo>
                    <a:pt x="69246" y="34827"/>
                    <a:pt x="69616" y="34679"/>
                    <a:pt x="70022" y="34679"/>
                  </a:cubicBezTo>
                  <a:lnTo>
                    <a:pt x="70059" y="34679"/>
                  </a:lnTo>
                  <a:cubicBezTo>
                    <a:pt x="70170" y="34679"/>
                    <a:pt x="70318" y="34679"/>
                    <a:pt x="70429" y="34716"/>
                  </a:cubicBezTo>
                  <a:cubicBezTo>
                    <a:pt x="70836" y="34790"/>
                    <a:pt x="71205" y="35012"/>
                    <a:pt x="71464" y="35307"/>
                  </a:cubicBezTo>
                  <a:cubicBezTo>
                    <a:pt x="71760" y="35640"/>
                    <a:pt x="71982" y="36047"/>
                    <a:pt x="72130" y="36490"/>
                  </a:cubicBezTo>
                  <a:cubicBezTo>
                    <a:pt x="72462" y="37415"/>
                    <a:pt x="72610" y="38561"/>
                    <a:pt x="72610" y="39781"/>
                  </a:cubicBezTo>
                  <a:cubicBezTo>
                    <a:pt x="72610" y="41444"/>
                    <a:pt x="72315" y="43219"/>
                    <a:pt x="71760" y="44550"/>
                  </a:cubicBezTo>
                  <a:cubicBezTo>
                    <a:pt x="71501" y="45178"/>
                    <a:pt x="71095" y="45622"/>
                    <a:pt x="70688" y="45918"/>
                  </a:cubicBezTo>
                  <a:lnTo>
                    <a:pt x="70651" y="45918"/>
                  </a:lnTo>
                  <a:cubicBezTo>
                    <a:pt x="71723" y="52277"/>
                    <a:pt x="73091" y="59375"/>
                    <a:pt x="74570" y="65623"/>
                  </a:cubicBezTo>
                  <a:cubicBezTo>
                    <a:pt x="75198" y="68137"/>
                    <a:pt x="75827" y="70540"/>
                    <a:pt x="76455" y="72648"/>
                  </a:cubicBezTo>
                  <a:cubicBezTo>
                    <a:pt x="77675" y="72537"/>
                    <a:pt x="78858" y="72426"/>
                    <a:pt x="80041" y="72426"/>
                  </a:cubicBezTo>
                  <a:cubicBezTo>
                    <a:pt x="81077" y="72426"/>
                    <a:pt x="82112" y="72500"/>
                    <a:pt x="83036" y="72759"/>
                  </a:cubicBezTo>
                  <a:cubicBezTo>
                    <a:pt x="83960" y="73054"/>
                    <a:pt x="84811" y="73498"/>
                    <a:pt x="85550" y="74200"/>
                  </a:cubicBezTo>
                  <a:cubicBezTo>
                    <a:pt x="86400" y="75088"/>
                    <a:pt x="86992" y="76788"/>
                    <a:pt x="87473" y="78859"/>
                  </a:cubicBezTo>
                  <a:cubicBezTo>
                    <a:pt x="87731" y="80116"/>
                    <a:pt x="87953" y="81484"/>
                    <a:pt x="88138" y="82926"/>
                  </a:cubicBezTo>
                  <a:lnTo>
                    <a:pt x="88175" y="82926"/>
                  </a:lnTo>
                  <a:cubicBezTo>
                    <a:pt x="89617" y="83036"/>
                    <a:pt x="91909" y="83739"/>
                    <a:pt x="94423" y="85550"/>
                  </a:cubicBezTo>
                  <a:cubicBezTo>
                    <a:pt x="95495" y="86327"/>
                    <a:pt x="96641" y="87325"/>
                    <a:pt x="97713" y="88582"/>
                  </a:cubicBezTo>
                  <a:lnTo>
                    <a:pt x="110172" y="73794"/>
                  </a:lnTo>
                  <a:lnTo>
                    <a:pt x="136828" y="42258"/>
                  </a:lnTo>
                  <a:cubicBezTo>
                    <a:pt x="137124" y="41112"/>
                    <a:pt x="137568" y="39522"/>
                    <a:pt x="138344" y="37747"/>
                  </a:cubicBezTo>
                  <a:cubicBezTo>
                    <a:pt x="139786" y="34420"/>
                    <a:pt x="142263" y="30538"/>
                    <a:pt x="146367" y="28320"/>
                  </a:cubicBezTo>
                  <a:cubicBezTo>
                    <a:pt x="147513" y="27728"/>
                    <a:pt x="148622" y="27248"/>
                    <a:pt x="149768" y="26915"/>
                  </a:cubicBezTo>
                  <a:lnTo>
                    <a:pt x="154389" y="21443"/>
                  </a:lnTo>
                  <a:cubicBezTo>
                    <a:pt x="141339" y="10796"/>
                    <a:pt x="126920" y="4067"/>
                    <a:pt x="111614" y="1368"/>
                  </a:cubicBezTo>
                  <a:cubicBezTo>
                    <a:pt x="106512" y="444"/>
                    <a:pt x="101337" y="0"/>
                    <a:pt x="96050" y="0"/>
                  </a:cubicBezTo>
                  <a:close/>
                  <a:moveTo>
                    <a:pt x="31758" y="24216"/>
                  </a:moveTo>
                  <a:cubicBezTo>
                    <a:pt x="11905" y="41962"/>
                    <a:pt x="37" y="67657"/>
                    <a:pt x="0" y="94904"/>
                  </a:cubicBezTo>
                  <a:cubicBezTo>
                    <a:pt x="0" y="101818"/>
                    <a:pt x="777" y="108805"/>
                    <a:pt x="2366" y="115793"/>
                  </a:cubicBezTo>
                  <a:lnTo>
                    <a:pt x="35344" y="107696"/>
                  </a:lnTo>
                  <a:lnTo>
                    <a:pt x="18005" y="111874"/>
                  </a:lnTo>
                  <a:lnTo>
                    <a:pt x="17931" y="111874"/>
                  </a:lnTo>
                  <a:cubicBezTo>
                    <a:pt x="17857" y="111874"/>
                    <a:pt x="17783" y="111874"/>
                    <a:pt x="17746" y="111800"/>
                  </a:cubicBezTo>
                  <a:cubicBezTo>
                    <a:pt x="17672" y="111763"/>
                    <a:pt x="17598" y="111652"/>
                    <a:pt x="17635" y="111578"/>
                  </a:cubicBezTo>
                  <a:cubicBezTo>
                    <a:pt x="17635" y="111578"/>
                    <a:pt x="17857" y="105071"/>
                    <a:pt x="18411" y="97455"/>
                  </a:cubicBezTo>
                  <a:cubicBezTo>
                    <a:pt x="18929" y="89876"/>
                    <a:pt x="19779" y="81225"/>
                    <a:pt x="20962" y="76825"/>
                  </a:cubicBezTo>
                  <a:cubicBezTo>
                    <a:pt x="21332" y="75605"/>
                    <a:pt x="21665" y="74681"/>
                    <a:pt x="22146" y="74200"/>
                  </a:cubicBezTo>
                  <a:cubicBezTo>
                    <a:pt x="22848" y="73498"/>
                    <a:pt x="23735" y="73054"/>
                    <a:pt x="24660" y="72759"/>
                  </a:cubicBezTo>
                  <a:cubicBezTo>
                    <a:pt x="25584" y="72500"/>
                    <a:pt x="26619" y="72426"/>
                    <a:pt x="27654" y="72426"/>
                  </a:cubicBezTo>
                  <a:cubicBezTo>
                    <a:pt x="29244" y="72426"/>
                    <a:pt x="30871" y="72611"/>
                    <a:pt x="32497" y="72759"/>
                  </a:cubicBezTo>
                  <a:cubicBezTo>
                    <a:pt x="32904" y="72796"/>
                    <a:pt x="33274" y="72833"/>
                    <a:pt x="33643" y="72833"/>
                  </a:cubicBezTo>
                  <a:cubicBezTo>
                    <a:pt x="34198" y="68692"/>
                    <a:pt x="34752" y="62850"/>
                    <a:pt x="34752" y="55678"/>
                  </a:cubicBezTo>
                  <a:cubicBezTo>
                    <a:pt x="34752" y="53682"/>
                    <a:pt x="34716" y="51537"/>
                    <a:pt x="34605" y="49319"/>
                  </a:cubicBezTo>
                  <a:cubicBezTo>
                    <a:pt x="34087" y="49171"/>
                    <a:pt x="33569" y="48839"/>
                    <a:pt x="33126" y="48247"/>
                  </a:cubicBezTo>
                  <a:cubicBezTo>
                    <a:pt x="31758" y="46435"/>
                    <a:pt x="30760" y="43441"/>
                    <a:pt x="30760" y="41186"/>
                  </a:cubicBezTo>
                  <a:cubicBezTo>
                    <a:pt x="30760" y="40557"/>
                    <a:pt x="30834" y="39966"/>
                    <a:pt x="31018" y="39485"/>
                  </a:cubicBezTo>
                  <a:cubicBezTo>
                    <a:pt x="31203" y="39004"/>
                    <a:pt x="31499" y="38598"/>
                    <a:pt x="31980" y="38376"/>
                  </a:cubicBezTo>
                  <a:cubicBezTo>
                    <a:pt x="32238" y="38265"/>
                    <a:pt x="32534" y="38191"/>
                    <a:pt x="32793" y="38191"/>
                  </a:cubicBezTo>
                  <a:cubicBezTo>
                    <a:pt x="33126" y="38191"/>
                    <a:pt x="33459" y="38302"/>
                    <a:pt x="33717" y="38413"/>
                  </a:cubicBezTo>
                  <a:cubicBezTo>
                    <a:pt x="32386" y="34938"/>
                    <a:pt x="31573" y="31093"/>
                    <a:pt x="31573" y="27322"/>
                  </a:cubicBezTo>
                  <a:cubicBezTo>
                    <a:pt x="31573" y="26286"/>
                    <a:pt x="31610" y="25251"/>
                    <a:pt x="31758" y="2421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86"/>
            <p:cNvSpPr/>
            <p:nvPr/>
          </p:nvSpPr>
          <p:spPr>
            <a:xfrm>
              <a:off x="4047975" y="1140200"/>
              <a:ext cx="2499225" cy="2630500"/>
            </a:xfrm>
            <a:custGeom>
              <a:rect b="b" l="l" r="r" t="t"/>
              <a:pathLst>
                <a:path extrusionOk="0" h="105220" w="99969">
                  <a:moveTo>
                    <a:pt x="59449" y="0"/>
                  </a:moveTo>
                  <a:lnTo>
                    <a:pt x="0" y="70430"/>
                  </a:lnTo>
                  <a:lnTo>
                    <a:pt x="59375" y="94645"/>
                  </a:lnTo>
                  <a:lnTo>
                    <a:pt x="85366" y="105219"/>
                  </a:lnTo>
                  <a:cubicBezTo>
                    <a:pt x="99969" y="67546"/>
                    <a:pt x="89876" y="26582"/>
                    <a:pt x="594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86"/>
            <p:cNvSpPr/>
            <p:nvPr/>
          </p:nvSpPr>
          <p:spPr>
            <a:xfrm>
              <a:off x="3702300" y="1057950"/>
              <a:ext cx="600800" cy="15725"/>
            </a:xfrm>
            <a:custGeom>
              <a:rect b="b" l="l" r="r" t="t"/>
              <a:pathLst>
                <a:path extrusionOk="0" h="629" w="24032">
                  <a:moveTo>
                    <a:pt x="296" y="0"/>
                  </a:moveTo>
                  <a:cubicBezTo>
                    <a:pt x="111" y="0"/>
                    <a:pt x="0" y="148"/>
                    <a:pt x="0" y="333"/>
                  </a:cubicBezTo>
                  <a:cubicBezTo>
                    <a:pt x="0" y="481"/>
                    <a:pt x="111" y="629"/>
                    <a:pt x="296" y="629"/>
                  </a:cubicBezTo>
                  <a:lnTo>
                    <a:pt x="23699" y="629"/>
                  </a:lnTo>
                  <a:cubicBezTo>
                    <a:pt x="23883" y="629"/>
                    <a:pt x="24031" y="481"/>
                    <a:pt x="24031" y="333"/>
                  </a:cubicBezTo>
                  <a:cubicBezTo>
                    <a:pt x="24031" y="148"/>
                    <a:pt x="23883" y="0"/>
                    <a:pt x="236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86"/>
            <p:cNvSpPr/>
            <p:nvPr/>
          </p:nvSpPr>
          <p:spPr>
            <a:xfrm>
              <a:off x="3702300" y="1157750"/>
              <a:ext cx="600800" cy="15750"/>
            </a:xfrm>
            <a:custGeom>
              <a:rect b="b" l="l" r="r" t="t"/>
              <a:pathLst>
                <a:path extrusionOk="0" h="630" w="24032">
                  <a:moveTo>
                    <a:pt x="296" y="1"/>
                  </a:moveTo>
                  <a:cubicBezTo>
                    <a:pt x="111" y="1"/>
                    <a:pt x="0" y="149"/>
                    <a:pt x="0" y="297"/>
                  </a:cubicBezTo>
                  <a:cubicBezTo>
                    <a:pt x="0" y="481"/>
                    <a:pt x="111" y="629"/>
                    <a:pt x="296" y="629"/>
                  </a:cubicBezTo>
                  <a:lnTo>
                    <a:pt x="23699" y="629"/>
                  </a:lnTo>
                  <a:cubicBezTo>
                    <a:pt x="23883" y="629"/>
                    <a:pt x="24031" y="481"/>
                    <a:pt x="24031" y="297"/>
                  </a:cubicBezTo>
                  <a:cubicBezTo>
                    <a:pt x="24031" y="149"/>
                    <a:pt x="23883" y="1"/>
                    <a:pt x="236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86"/>
            <p:cNvSpPr/>
            <p:nvPr/>
          </p:nvSpPr>
          <p:spPr>
            <a:xfrm>
              <a:off x="3702300" y="1257575"/>
              <a:ext cx="600800" cy="15750"/>
            </a:xfrm>
            <a:custGeom>
              <a:rect b="b" l="l" r="r" t="t"/>
              <a:pathLst>
                <a:path extrusionOk="0" h="630" w="24032">
                  <a:moveTo>
                    <a:pt x="296" y="1"/>
                  </a:moveTo>
                  <a:cubicBezTo>
                    <a:pt x="111" y="1"/>
                    <a:pt x="0" y="149"/>
                    <a:pt x="0" y="296"/>
                  </a:cubicBezTo>
                  <a:cubicBezTo>
                    <a:pt x="0" y="481"/>
                    <a:pt x="111" y="629"/>
                    <a:pt x="296" y="629"/>
                  </a:cubicBezTo>
                  <a:lnTo>
                    <a:pt x="23699" y="629"/>
                  </a:lnTo>
                  <a:cubicBezTo>
                    <a:pt x="23883" y="629"/>
                    <a:pt x="24031" y="481"/>
                    <a:pt x="24031" y="296"/>
                  </a:cubicBezTo>
                  <a:cubicBezTo>
                    <a:pt x="24031" y="149"/>
                    <a:pt x="23883" y="1"/>
                    <a:pt x="236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86"/>
            <p:cNvSpPr/>
            <p:nvPr/>
          </p:nvSpPr>
          <p:spPr>
            <a:xfrm>
              <a:off x="3702300" y="1357400"/>
              <a:ext cx="600800" cy="14825"/>
            </a:xfrm>
            <a:custGeom>
              <a:rect b="b" l="l" r="r" t="t"/>
              <a:pathLst>
                <a:path extrusionOk="0" h="593" w="24032">
                  <a:moveTo>
                    <a:pt x="296" y="1"/>
                  </a:moveTo>
                  <a:cubicBezTo>
                    <a:pt x="111" y="1"/>
                    <a:pt x="0" y="111"/>
                    <a:pt x="0" y="296"/>
                  </a:cubicBezTo>
                  <a:cubicBezTo>
                    <a:pt x="0" y="481"/>
                    <a:pt x="111" y="592"/>
                    <a:pt x="296" y="592"/>
                  </a:cubicBezTo>
                  <a:lnTo>
                    <a:pt x="23699" y="592"/>
                  </a:lnTo>
                  <a:cubicBezTo>
                    <a:pt x="23883" y="592"/>
                    <a:pt x="24031" y="481"/>
                    <a:pt x="24031" y="296"/>
                  </a:cubicBezTo>
                  <a:cubicBezTo>
                    <a:pt x="24031" y="111"/>
                    <a:pt x="23883" y="1"/>
                    <a:pt x="236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86"/>
            <p:cNvSpPr/>
            <p:nvPr/>
          </p:nvSpPr>
          <p:spPr>
            <a:xfrm>
              <a:off x="4225425" y="2428625"/>
              <a:ext cx="600800" cy="15750"/>
            </a:xfrm>
            <a:custGeom>
              <a:rect b="b" l="l" r="r" t="t"/>
              <a:pathLst>
                <a:path extrusionOk="0" h="630" w="24032">
                  <a:moveTo>
                    <a:pt x="297" y="1"/>
                  </a:moveTo>
                  <a:cubicBezTo>
                    <a:pt x="112" y="1"/>
                    <a:pt x="1" y="148"/>
                    <a:pt x="1" y="296"/>
                  </a:cubicBezTo>
                  <a:cubicBezTo>
                    <a:pt x="1" y="481"/>
                    <a:pt x="112" y="629"/>
                    <a:pt x="297" y="629"/>
                  </a:cubicBezTo>
                  <a:lnTo>
                    <a:pt x="23699" y="629"/>
                  </a:lnTo>
                  <a:cubicBezTo>
                    <a:pt x="23884" y="629"/>
                    <a:pt x="24032" y="481"/>
                    <a:pt x="24032" y="296"/>
                  </a:cubicBezTo>
                  <a:cubicBezTo>
                    <a:pt x="24032" y="148"/>
                    <a:pt x="23884" y="1"/>
                    <a:pt x="236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86"/>
            <p:cNvSpPr/>
            <p:nvPr/>
          </p:nvSpPr>
          <p:spPr>
            <a:xfrm>
              <a:off x="4225425" y="2528450"/>
              <a:ext cx="600800" cy="14800"/>
            </a:xfrm>
            <a:custGeom>
              <a:rect b="b" l="l" r="r" t="t"/>
              <a:pathLst>
                <a:path extrusionOk="0" h="592" w="24032">
                  <a:moveTo>
                    <a:pt x="297" y="0"/>
                  </a:moveTo>
                  <a:cubicBezTo>
                    <a:pt x="112" y="0"/>
                    <a:pt x="1" y="111"/>
                    <a:pt x="1" y="296"/>
                  </a:cubicBezTo>
                  <a:cubicBezTo>
                    <a:pt x="1" y="481"/>
                    <a:pt x="112" y="592"/>
                    <a:pt x="297" y="592"/>
                  </a:cubicBezTo>
                  <a:lnTo>
                    <a:pt x="23699" y="592"/>
                  </a:lnTo>
                  <a:cubicBezTo>
                    <a:pt x="23884" y="592"/>
                    <a:pt x="24032" y="481"/>
                    <a:pt x="24032" y="296"/>
                  </a:cubicBezTo>
                  <a:cubicBezTo>
                    <a:pt x="24032" y="111"/>
                    <a:pt x="23884" y="0"/>
                    <a:pt x="236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86"/>
            <p:cNvSpPr/>
            <p:nvPr/>
          </p:nvSpPr>
          <p:spPr>
            <a:xfrm>
              <a:off x="4225425" y="2628275"/>
              <a:ext cx="600800" cy="14800"/>
            </a:xfrm>
            <a:custGeom>
              <a:rect b="b" l="l" r="r" t="t"/>
              <a:pathLst>
                <a:path extrusionOk="0" h="592" w="24032">
                  <a:moveTo>
                    <a:pt x="297" y="0"/>
                  </a:moveTo>
                  <a:cubicBezTo>
                    <a:pt x="112" y="0"/>
                    <a:pt x="1" y="111"/>
                    <a:pt x="1" y="296"/>
                  </a:cubicBezTo>
                  <a:cubicBezTo>
                    <a:pt x="1" y="444"/>
                    <a:pt x="112" y="592"/>
                    <a:pt x="297" y="592"/>
                  </a:cubicBezTo>
                  <a:lnTo>
                    <a:pt x="23699" y="592"/>
                  </a:lnTo>
                  <a:cubicBezTo>
                    <a:pt x="23884" y="592"/>
                    <a:pt x="24032" y="444"/>
                    <a:pt x="24032" y="296"/>
                  </a:cubicBezTo>
                  <a:cubicBezTo>
                    <a:pt x="24032" y="111"/>
                    <a:pt x="23884" y="0"/>
                    <a:pt x="236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86"/>
            <p:cNvSpPr/>
            <p:nvPr/>
          </p:nvSpPr>
          <p:spPr>
            <a:xfrm>
              <a:off x="4225425" y="2727175"/>
              <a:ext cx="600800" cy="15725"/>
            </a:xfrm>
            <a:custGeom>
              <a:rect b="b" l="l" r="r" t="t"/>
              <a:pathLst>
                <a:path extrusionOk="0" h="629" w="24032">
                  <a:moveTo>
                    <a:pt x="297" y="0"/>
                  </a:moveTo>
                  <a:cubicBezTo>
                    <a:pt x="112" y="0"/>
                    <a:pt x="1" y="148"/>
                    <a:pt x="1" y="333"/>
                  </a:cubicBezTo>
                  <a:cubicBezTo>
                    <a:pt x="1" y="481"/>
                    <a:pt x="112" y="629"/>
                    <a:pt x="297" y="629"/>
                  </a:cubicBezTo>
                  <a:lnTo>
                    <a:pt x="23699" y="629"/>
                  </a:lnTo>
                  <a:cubicBezTo>
                    <a:pt x="23884" y="629"/>
                    <a:pt x="24032" y="481"/>
                    <a:pt x="24032" y="333"/>
                  </a:cubicBezTo>
                  <a:cubicBezTo>
                    <a:pt x="24032" y="148"/>
                    <a:pt x="23884" y="0"/>
                    <a:pt x="236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86"/>
            <p:cNvSpPr/>
            <p:nvPr/>
          </p:nvSpPr>
          <p:spPr>
            <a:xfrm>
              <a:off x="2344550" y="3724450"/>
              <a:ext cx="600800" cy="14825"/>
            </a:xfrm>
            <a:custGeom>
              <a:rect b="b" l="l" r="r" t="t"/>
              <a:pathLst>
                <a:path extrusionOk="0" h="593" w="24032">
                  <a:moveTo>
                    <a:pt x="296" y="1"/>
                  </a:moveTo>
                  <a:cubicBezTo>
                    <a:pt x="112" y="1"/>
                    <a:pt x="1" y="111"/>
                    <a:pt x="1" y="296"/>
                  </a:cubicBezTo>
                  <a:cubicBezTo>
                    <a:pt x="1" y="444"/>
                    <a:pt x="112" y="592"/>
                    <a:pt x="296" y="592"/>
                  </a:cubicBezTo>
                  <a:lnTo>
                    <a:pt x="23699" y="592"/>
                  </a:lnTo>
                  <a:cubicBezTo>
                    <a:pt x="23884" y="592"/>
                    <a:pt x="24032" y="444"/>
                    <a:pt x="24032" y="296"/>
                  </a:cubicBezTo>
                  <a:cubicBezTo>
                    <a:pt x="24032" y="111"/>
                    <a:pt x="23884" y="1"/>
                    <a:pt x="236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86"/>
            <p:cNvSpPr/>
            <p:nvPr/>
          </p:nvSpPr>
          <p:spPr>
            <a:xfrm>
              <a:off x="2344550" y="3823350"/>
              <a:ext cx="600800" cy="15725"/>
            </a:xfrm>
            <a:custGeom>
              <a:rect b="b" l="l" r="r" t="t"/>
              <a:pathLst>
                <a:path extrusionOk="0" h="629" w="24032">
                  <a:moveTo>
                    <a:pt x="296" y="0"/>
                  </a:moveTo>
                  <a:cubicBezTo>
                    <a:pt x="112" y="0"/>
                    <a:pt x="1" y="148"/>
                    <a:pt x="1" y="333"/>
                  </a:cubicBezTo>
                  <a:cubicBezTo>
                    <a:pt x="1" y="481"/>
                    <a:pt x="112" y="629"/>
                    <a:pt x="296" y="629"/>
                  </a:cubicBezTo>
                  <a:lnTo>
                    <a:pt x="23699" y="629"/>
                  </a:lnTo>
                  <a:cubicBezTo>
                    <a:pt x="23884" y="629"/>
                    <a:pt x="24032" y="481"/>
                    <a:pt x="24032" y="333"/>
                  </a:cubicBezTo>
                  <a:cubicBezTo>
                    <a:pt x="24032" y="148"/>
                    <a:pt x="23884" y="0"/>
                    <a:pt x="236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86"/>
            <p:cNvSpPr/>
            <p:nvPr/>
          </p:nvSpPr>
          <p:spPr>
            <a:xfrm>
              <a:off x="2344550" y="3923175"/>
              <a:ext cx="600800" cy="15725"/>
            </a:xfrm>
            <a:custGeom>
              <a:rect b="b" l="l" r="r" t="t"/>
              <a:pathLst>
                <a:path extrusionOk="0" h="629" w="24032">
                  <a:moveTo>
                    <a:pt x="296" y="0"/>
                  </a:moveTo>
                  <a:cubicBezTo>
                    <a:pt x="112" y="0"/>
                    <a:pt x="1" y="148"/>
                    <a:pt x="1" y="333"/>
                  </a:cubicBezTo>
                  <a:cubicBezTo>
                    <a:pt x="1" y="481"/>
                    <a:pt x="112" y="629"/>
                    <a:pt x="296" y="629"/>
                  </a:cubicBezTo>
                  <a:lnTo>
                    <a:pt x="23699" y="629"/>
                  </a:lnTo>
                  <a:cubicBezTo>
                    <a:pt x="23884" y="629"/>
                    <a:pt x="24032" y="481"/>
                    <a:pt x="24032" y="333"/>
                  </a:cubicBezTo>
                  <a:cubicBezTo>
                    <a:pt x="24032" y="148"/>
                    <a:pt x="23884" y="0"/>
                    <a:pt x="236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86"/>
            <p:cNvSpPr/>
            <p:nvPr/>
          </p:nvSpPr>
          <p:spPr>
            <a:xfrm>
              <a:off x="2344550" y="4023000"/>
              <a:ext cx="600800" cy="15725"/>
            </a:xfrm>
            <a:custGeom>
              <a:rect b="b" l="l" r="r" t="t"/>
              <a:pathLst>
                <a:path extrusionOk="0" h="629" w="24032">
                  <a:moveTo>
                    <a:pt x="296" y="0"/>
                  </a:moveTo>
                  <a:cubicBezTo>
                    <a:pt x="112" y="0"/>
                    <a:pt x="1" y="148"/>
                    <a:pt x="1" y="296"/>
                  </a:cubicBezTo>
                  <a:cubicBezTo>
                    <a:pt x="1" y="481"/>
                    <a:pt x="112" y="629"/>
                    <a:pt x="296" y="629"/>
                  </a:cubicBezTo>
                  <a:lnTo>
                    <a:pt x="23699" y="629"/>
                  </a:lnTo>
                  <a:cubicBezTo>
                    <a:pt x="23884" y="629"/>
                    <a:pt x="24032" y="481"/>
                    <a:pt x="24032" y="296"/>
                  </a:cubicBezTo>
                  <a:cubicBezTo>
                    <a:pt x="24032" y="148"/>
                    <a:pt x="23884" y="0"/>
                    <a:pt x="236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86"/>
            <p:cNvSpPr/>
            <p:nvPr/>
          </p:nvSpPr>
          <p:spPr>
            <a:xfrm>
              <a:off x="2424975" y="1254800"/>
              <a:ext cx="1139625" cy="1286625"/>
            </a:xfrm>
            <a:custGeom>
              <a:rect b="b" l="l" r="r" t="t"/>
              <a:pathLst>
                <a:path extrusionOk="0" h="51465" w="45585">
                  <a:moveTo>
                    <a:pt x="34937" y="1"/>
                  </a:moveTo>
                  <a:lnTo>
                    <a:pt x="296" y="3328"/>
                  </a:lnTo>
                  <a:cubicBezTo>
                    <a:pt x="4991" y="31352"/>
                    <a:pt x="0" y="51464"/>
                    <a:pt x="0" y="51464"/>
                  </a:cubicBezTo>
                  <a:lnTo>
                    <a:pt x="45585" y="50207"/>
                  </a:lnTo>
                  <a:cubicBezTo>
                    <a:pt x="39891" y="38302"/>
                    <a:pt x="34937" y="1"/>
                    <a:pt x="349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86"/>
            <p:cNvSpPr/>
            <p:nvPr/>
          </p:nvSpPr>
          <p:spPr>
            <a:xfrm>
              <a:off x="2462850" y="1693825"/>
              <a:ext cx="1038900" cy="674750"/>
            </a:xfrm>
            <a:custGeom>
              <a:rect b="b" l="l" r="r" t="t"/>
              <a:pathLst>
                <a:path extrusionOk="0" h="26990" w="41556">
                  <a:moveTo>
                    <a:pt x="26805" y="13532"/>
                  </a:moveTo>
                  <a:lnTo>
                    <a:pt x="26768" y="13569"/>
                  </a:lnTo>
                  <a:cubicBezTo>
                    <a:pt x="26583" y="15713"/>
                    <a:pt x="26435" y="17969"/>
                    <a:pt x="26435" y="19743"/>
                  </a:cubicBezTo>
                  <a:cubicBezTo>
                    <a:pt x="26435" y="20372"/>
                    <a:pt x="26435" y="20963"/>
                    <a:pt x="26509" y="21444"/>
                  </a:cubicBezTo>
                  <a:cubicBezTo>
                    <a:pt x="26546" y="21888"/>
                    <a:pt x="26620" y="22294"/>
                    <a:pt x="26694" y="22516"/>
                  </a:cubicBezTo>
                  <a:cubicBezTo>
                    <a:pt x="26878" y="22960"/>
                    <a:pt x="27174" y="23366"/>
                    <a:pt x="27581" y="23736"/>
                  </a:cubicBezTo>
                  <a:lnTo>
                    <a:pt x="26805" y="13532"/>
                  </a:lnTo>
                  <a:close/>
                  <a:moveTo>
                    <a:pt x="10168" y="12053"/>
                  </a:moveTo>
                  <a:lnTo>
                    <a:pt x="10168" y="12053"/>
                  </a:lnTo>
                  <a:cubicBezTo>
                    <a:pt x="10390" y="15713"/>
                    <a:pt x="10537" y="19632"/>
                    <a:pt x="10537" y="23625"/>
                  </a:cubicBezTo>
                  <a:cubicBezTo>
                    <a:pt x="10537" y="23921"/>
                    <a:pt x="10537" y="24217"/>
                    <a:pt x="10537" y="24512"/>
                  </a:cubicBezTo>
                  <a:cubicBezTo>
                    <a:pt x="10759" y="24402"/>
                    <a:pt x="10981" y="24254"/>
                    <a:pt x="11166" y="24106"/>
                  </a:cubicBezTo>
                  <a:cubicBezTo>
                    <a:pt x="11794" y="23625"/>
                    <a:pt x="12238" y="23071"/>
                    <a:pt x="12460" y="22516"/>
                  </a:cubicBezTo>
                  <a:cubicBezTo>
                    <a:pt x="12534" y="22294"/>
                    <a:pt x="12608" y="21888"/>
                    <a:pt x="12645" y="21444"/>
                  </a:cubicBezTo>
                  <a:cubicBezTo>
                    <a:pt x="12682" y="20963"/>
                    <a:pt x="12719" y="20372"/>
                    <a:pt x="12719" y="19743"/>
                  </a:cubicBezTo>
                  <a:cubicBezTo>
                    <a:pt x="12719" y="18117"/>
                    <a:pt x="12608" y="16120"/>
                    <a:pt x="12423" y="14124"/>
                  </a:cubicBezTo>
                  <a:cubicBezTo>
                    <a:pt x="11647" y="13495"/>
                    <a:pt x="10907" y="12793"/>
                    <a:pt x="10168" y="12053"/>
                  </a:cubicBezTo>
                  <a:close/>
                  <a:moveTo>
                    <a:pt x="29725" y="8578"/>
                  </a:moveTo>
                  <a:cubicBezTo>
                    <a:pt x="28986" y="10131"/>
                    <a:pt x="28209" y="11573"/>
                    <a:pt x="27359" y="12793"/>
                  </a:cubicBezTo>
                  <a:lnTo>
                    <a:pt x="28246" y="24291"/>
                  </a:lnTo>
                  <a:cubicBezTo>
                    <a:pt x="28838" y="24697"/>
                    <a:pt x="29577" y="25067"/>
                    <a:pt x="30391" y="25400"/>
                  </a:cubicBezTo>
                  <a:cubicBezTo>
                    <a:pt x="30945" y="25622"/>
                    <a:pt x="31574" y="25843"/>
                    <a:pt x="32202" y="26028"/>
                  </a:cubicBezTo>
                  <a:cubicBezTo>
                    <a:pt x="32128" y="25696"/>
                    <a:pt x="32054" y="25363"/>
                    <a:pt x="32017" y="25030"/>
                  </a:cubicBezTo>
                  <a:cubicBezTo>
                    <a:pt x="31389" y="21222"/>
                    <a:pt x="30760" y="16712"/>
                    <a:pt x="30206" y="12386"/>
                  </a:cubicBezTo>
                  <a:cubicBezTo>
                    <a:pt x="30021" y="11092"/>
                    <a:pt x="29873" y="9798"/>
                    <a:pt x="29725" y="8578"/>
                  </a:cubicBezTo>
                  <a:close/>
                  <a:moveTo>
                    <a:pt x="5731" y="5990"/>
                  </a:moveTo>
                  <a:lnTo>
                    <a:pt x="5731" y="5990"/>
                  </a:lnTo>
                  <a:cubicBezTo>
                    <a:pt x="5768" y="6988"/>
                    <a:pt x="5768" y="8024"/>
                    <a:pt x="5768" y="9059"/>
                  </a:cubicBezTo>
                  <a:cubicBezTo>
                    <a:pt x="5768" y="15270"/>
                    <a:pt x="5399" y="21666"/>
                    <a:pt x="5066" y="26472"/>
                  </a:cubicBezTo>
                  <a:cubicBezTo>
                    <a:pt x="6877" y="26102"/>
                    <a:pt x="8578" y="25585"/>
                    <a:pt x="9909" y="24882"/>
                  </a:cubicBezTo>
                  <a:cubicBezTo>
                    <a:pt x="9909" y="24475"/>
                    <a:pt x="9909" y="24032"/>
                    <a:pt x="9909" y="23625"/>
                  </a:cubicBezTo>
                  <a:cubicBezTo>
                    <a:pt x="9909" y="19374"/>
                    <a:pt x="9761" y="15159"/>
                    <a:pt x="9502" y="11351"/>
                  </a:cubicBezTo>
                  <a:cubicBezTo>
                    <a:pt x="8578" y="10279"/>
                    <a:pt x="7728" y="9133"/>
                    <a:pt x="6951" y="7987"/>
                  </a:cubicBezTo>
                  <a:cubicBezTo>
                    <a:pt x="6545" y="7321"/>
                    <a:pt x="6138" y="6656"/>
                    <a:pt x="5731" y="5990"/>
                  </a:cubicBezTo>
                  <a:close/>
                  <a:moveTo>
                    <a:pt x="33274" y="1"/>
                  </a:moveTo>
                  <a:lnTo>
                    <a:pt x="33274" y="1"/>
                  </a:lnTo>
                  <a:cubicBezTo>
                    <a:pt x="33385" y="518"/>
                    <a:pt x="33496" y="1110"/>
                    <a:pt x="33607" y="1702"/>
                  </a:cubicBezTo>
                  <a:cubicBezTo>
                    <a:pt x="34827" y="8134"/>
                    <a:pt x="36491" y="16231"/>
                    <a:pt x="38081" y="22775"/>
                  </a:cubicBezTo>
                  <a:cubicBezTo>
                    <a:pt x="38450" y="24291"/>
                    <a:pt x="38783" y="25696"/>
                    <a:pt x="39153" y="26953"/>
                  </a:cubicBezTo>
                  <a:cubicBezTo>
                    <a:pt x="39818" y="26953"/>
                    <a:pt x="40521" y="26879"/>
                    <a:pt x="41223" y="26805"/>
                  </a:cubicBezTo>
                  <a:cubicBezTo>
                    <a:pt x="41334" y="26805"/>
                    <a:pt x="41445" y="26805"/>
                    <a:pt x="41556" y="26768"/>
                  </a:cubicBezTo>
                  <a:cubicBezTo>
                    <a:pt x="40927" y="24697"/>
                    <a:pt x="40299" y="22331"/>
                    <a:pt x="39707" y="19854"/>
                  </a:cubicBezTo>
                  <a:cubicBezTo>
                    <a:pt x="38450" y="14567"/>
                    <a:pt x="37267" y="8652"/>
                    <a:pt x="36306" y="3106"/>
                  </a:cubicBezTo>
                  <a:cubicBezTo>
                    <a:pt x="36121" y="2145"/>
                    <a:pt x="35973" y="1184"/>
                    <a:pt x="35825" y="260"/>
                  </a:cubicBezTo>
                  <a:cubicBezTo>
                    <a:pt x="35567" y="334"/>
                    <a:pt x="35271" y="371"/>
                    <a:pt x="35012" y="371"/>
                  </a:cubicBezTo>
                  <a:cubicBezTo>
                    <a:pt x="34384" y="371"/>
                    <a:pt x="33755" y="186"/>
                    <a:pt x="33274" y="1"/>
                  </a:cubicBezTo>
                  <a:close/>
                  <a:moveTo>
                    <a:pt x="3698" y="2256"/>
                  </a:moveTo>
                  <a:cubicBezTo>
                    <a:pt x="3587" y="2367"/>
                    <a:pt x="3439" y="2478"/>
                    <a:pt x="3291" y="2589"/>
                  </a:cubicBezTo>
                  <a:cubicBezTo>
                    <a:pt x="2700" y="3032"/>
                    <a:pt x="1886" y="3476"/>
                    <a:pt x="999" y="3513"/>
                  </a:cubicBezTo>
                  <a:lnTo>
                    <a:pt x="962" y="3513"/>
                  </a:lnTo>
                  <a:cubicBezTo>
                    <a:pt x="1073" y="5694"/>
                    <a:pt x="1110" y="7765"/>
                    <a:pt x="1110" y="9761"/>
                  </a:cubicBezTo>
                  <a:cubicBezTo>
                    <a:pt x="1110" y="16933"/>
                    <a:pt x="555" y="22775"/>
                    <a:pt x="1" y="26953"/>
                  </a:cubicBezTo>
                  <a:cubicBezTo>
                    <a:pt x="297" y="26989"/>
                    <a:pt x="592" y="26989"/>
                    <a:pt x="851" y="26989"/>
                  </a:cubicBezTo>
                  <a:cubicBezTo>
                    <a:pt x="1332" y="26989"/>
                    <a:pt x="1775" y="26953"/>
                    <a:pt x="2219" y="26916"/>
                  </a:cubicBezTo>
                  <a:cubicBezTo>
                    <a:pt x="2330" y="26916"/>
                    <a:pt x="2404" y="26879"/>
                    <a:pt x="2515" y="26879"/>
                  </a:cubicBezTo>
                  <a:lnTo>
                    <a:pt x="2552" y="26879"/>
                  </a:lnTo>
                  <a:cubicBezTo>
                    <a:pt x="3180" y="26805"/>
                    <a:pt x="3809" y="26731"/>
                    <a:pt x="4437" y="26620"/>
                  </a:cubicBezTo>
                  <a:cubicBezTo>
                    <a:pt x="4437" y="26435"/>
                    <a:pt x="4437" y="26287"/>
                    <a:pt x="4474" y="26139"/>
                  </a:cubicBezTo>
                  <a:cubicBezTo>
                    <a:pt x="4807" y="21370"/>
                    <a:pt x="5140" y="15085"/>
                    <a:pt x="5140" y="9059"/>
                  </a:cubicBezTo>
                  <a:cubicBezTo>
                    <a:pt x="5140" y="7617"/>
                    <a:pt x="5140" y="6249"/>
                    <a:pt x="5103" y="4881"/>
                  </a:cubicBezTo>
                  <a:cubicBezTo>
                    <a:pt x="4622" y="3994"/>
                    <a:pt x="4142" y="3143"/>
                    <a:pt x="3698" y="2256"/>
                  </a:cubicBezTo>
                  <a:close/>
                  <a:moveTo>
                    <a:pt x="32683" y="186"/>
                  </a:moveTo>
                  <a:cubicBezTo>
                    <a:pt x="32017" y="2774"/>
                    <a:pt x="31167" y="5251"/>
                    <a:pt x="30206" y="7469"/>
                  </a:cubicBezTo>
                  <a:cubicBezTo>
                    <a:pt x="30871" y="13052"/>
                    <a:pt x="31759" y="19669"/>
                    <a:pt x="32609" y="24919"/>
                  </a:cubicBezTo>
                  <a:cubicBezTo>
                    <a:pt x="32683" y="25363"/>
                    <a:pt x="32757" y="25769"/>
                    <a:pt x="32831" y="26213"/>
                  </a:cubicBezTo>
                  <a:cubicBezTo>
                    <a:pt x="33940" y="26472"/>
                    <a:pt x="35086" y="26694"/>
                    <a:pt x="36232" y="26842"/>
                  </a:cubicBezTo>
                  <a:lnTo>
                    <a:pt x="36269" y="26842"/>
                  </a:lnTo>
                  <a:cubicBezTo>
                    <a:pt x="36491" y="26879"/>
                    <a:pt x="36713" y="26879"/>
                    <a:pt x="36934" y="26916"/>
                  </a:cubicBezTo>
                  <a:cubicBezTo>
                    <a:pt x="37156" y="26953"/>
                    <a:pt x="37341" y="26953"/>
                    <a:pt x="37563" y="26953"/>
                  </a:cubicBezTo>
                  <a:cubicBezTo>
                    <a:pt x="37822" y="26989"/>
                    <a:pt x="38044" y="26989"/>
                    <a:pt x="38265" y="26989"/>
                  </a:cubicBezTo>
                  <a:lnTo>
                    <a:pt x="38524" y="26989"/>
                  </a:lnTo>
                  <a:cubicBezTo>
                    <a:pt x="38191" y="25732"/>
                    <a:pt x="37822" y="24365"/>
                    <a:pt x="37489" y="22923"/>
                  </a:cubicBezTo>
                  <a:cubicBezTo>
                    <a:pt x="36417" y="18560"/>
                    <a:pt x="35308" y="13495"/>
                    <a:pt x="34347" y="8689"/>
                  </a:cubicBezTo>
                  <a:cubicBezTo>
                    <a:pt x="33755" y="5694"/>
                    <a:pt x="33163" y="2774"/>
                    <a:pt x="32683" y="186"/>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86"/>
            <p:cNvSpPr/>
            <p:nvPr/>
          </p:nvSpPr>
          <p:spPr>
            <a:xfrm>
              <a:off x="2416650" y="1246500"/>
              <a:ext cx="1156275" cy="1303225"/>
            </a:xfrm>
            <a:custGeom>
              <a:rect b="b" l="l" r="r" t="t"/>
              <a:pathLst>
                <a:path extrusionOk="0" h="52129" w="46251">
                  <a:moveTo>
                    <a:pt x="35012" y="657"/>
                  </a:moveTo>
                  <a:cubicBezTo>
                    <a:pt x="35230" y="2328"/>
                    <a:pt x="36393" y="11067"/>
                    <a:pt x="38154" y="20999"/>
                  </a:cubicBezTo>
                  <a:cubicBezTo>
                    <a:pt x="39115" y="26545"/>
                    <a:pt x="40298" y="32460"/>
                    <a:pt x="41555" y="37747"/>
                  </a:cubicBezTo>
                  <a:cubicBezTo>
                    <a:pt x="42754" y="42789"/>
                    <a:pt x="44087" y="47226"/>
                    <a:pt x="45459" y="50256"/>
                  </a:cubicBezTo>
                  <a:lnTo>
                    <a:pt x="45459" y="50256"/>
                  </a:lnTo>
                  <a:lnTo>
                    <a:pt x="723" y="51488"/>
                  </a:lnTo>
                  <a:lnTo>
                    <a:pt x="723" y="51488"/>
                  </a:lnTo>
                  <a:cubicBezTo>
                    <a:pt x="1160" y="49518"/>
                    <a:pt x="2958" y="40712"/>
                    <a:pt x="2958" y="27654"/>
                  </a:cubicBezTo>
                  <a:cubicBezTo>
                    <a:pt x="2958" y="20791"/>
                    <a:pt x="2453" y="12775"/>
                    <a:pt x="981" y="3926"/>
                  </a:cubicBezTo>
                  <a:lnTo>
                    <a:pt x="981" y="3926"/>
                  </a:lnTo>
                  <a:lnTo>
                    <a:pt x="35012" y="657"/>
                  </a:lnTo>
                  <a:close/>
                  <a:moveTo>
                    <a:pt x="35270" y="0"/>
                  </a:moveTo>
                  <a:lnTo>
                    <a:pt x="592" y="3364"/>
                  </a:lnTo>
                  <a:cubicBezTo>
                    <a:pt x="518" y="3364"/>
                    <a:pt x="444" y="3401"/>
                    <a:pt x="407" y="3475"/>
                  </a:cubicBezTo>
                  <a:cubicBezTo>
                    <a:pt x="333" y="3549"/>
                    <a:pt x="333" y="3623"/>
                    <a:pt x="333" y="3697"/>
                  </a:cubicBezTo>
                  <a:cubicBezTo>
                    <a:pt x="1812" y="12644"/>
                    <a:pt x="2329" y="20741"/>
                    <a:pt x="2329" y="27654"/>
                  </a:cubicBezTo>
                  <a:cubicBezTo>
                    <a:pt x="2329" y="35048"/>
                    <a:pt x="1738" y="41075"/>
                    <a:pt x="1183" y="45252"/>
                  </a:cubicBezTo>
                  <a:cubicBezTo>
                    <a:pt x="888" y="47323"/>
                    <a:pt x="592" y="48949"/>
                    <a:pt x="370" y="50058"/>
                  </a:cubicBezTo>
                  <a:cubicBezTo>
                    <a:pt x="259" y="50613"/>
                    <a:pt x="185" y="51020"/>
                    <a:pt x="111" y="51315"/>
                  </a:cubicBezTo>
                  <a:cubicBezTo>
                    <a:pt x="37" y="51611"/>
                    <a:pt x="0" y="51722"/>
                    <a:pt x="0" y="51722"/>
                  </a:cubicBezTo>
                  <a:cubicBezTo>
                    <a:pt x="0" y="51833"/>
                    <a:pt x="0" y="51944"/>
                    <a:pt x="74" y="52018"/>
                  </a:cubicBezTo>
                  <a:cubicBezTo>
                    <a:pt x="148" y="52092"/>
                    <a:pt x="222" y="52129"/>
                    <a:pt x="333" y="52129"/>
                  </a:cubicBezTo>
                  <a:lnTo>
                    <a:pt x="45955" y="50835"/>
                  </a:lnTo>
                  <a:cubicBezTo>
                    <a:pt x="46029" y="50835"/>
                    <a:pt x="46140" y="50798"/>
                    <a:pt x="46177" y="50687"/>
                  </a:cubicBezTo>
                  <a:cubicBezTo>
                    <a:pt x="46251" y="50613"/>
                    <a:pt x="46251" y="50502"/>
                    <a:pt x="46214" y="50391"/>
                  </a:cubicBezTo>
                  <a:cubicBezTo>
                    <a:pt x="44809" y="47470"/>
                    <a:pt x="43404" y="42849"/>
                    <a:pt x="42147" y="37599"/>
                  </a:cubicBezTo>
                  <a:cubicBezTo>
                    <a:pt x="40261" y="29725"/>
                    <a:pt x="38598" y="20371"/>
                    <a:pt x="37452" y="13014"/>
                  </a:cubicBezTo>
                  <a:cubicBezTo>
                    <a:pt x="36860" y="9354"/>
                    <a:pt x="36416" y="6137"/>
                    <a:pt x="36084" y="3882"/>
                  </a:cubicBezTo>
                  <a:cubicBezTo>
                    <a:pt x="35936" y="2773"/>
                    <a:pt x="35788" y="1849"/>
                    <a:pt x="35714" y="1220"/>
                  </a:cubicBezTo>
                  <a:cubicBezTo>
                    <a:pt x="35640" y="629"/>
                    <a:pt x="35603" y="296"/>
                    <a:pt x="35603" y="296"/>
                  </a:cubicBezTo>
                  <a:cubicBezTo>
                    <a:pt x="35566" y="111"/>
                    <a:pt x="35418" y="0"/>
                    <a:pt x="352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86"/>
            <p:cNvSpPr/>
            <p:nvPr/>
          </p:nvSpPr>
          <p:spPr>
            <a:xfrm>
              <a:off x="2556200" y="1537450"/>
              <a:ext cx="50875" cy="1017975"/>
            </a:xfrm>
            <a:custGeom>
              <a:rect b="b" l="l" r="r" t="t"/>
              <a:pathLst>
                <a:path extrusionOk="0" h="40719" w="2035">
                  <a:moveTo>
                    <a:pt x="541" y="1"/>
                  </a:moveTo>
                  <a:cubicBezTo>
                    <a:pt x="521" y="1"/>
                    <a:pt x="501" y="3"/>
                    <a:pt x="482" y="8"/>
                  </a:cubicBezTo>
                  <a:cubicBezTo>
                    <a:pt x="297" y="45"/>
                    <a:pt x="186" y="193"/>
                    <a:pt x="223" y="378"/>
                  </a:cubicBezTo>
                  <a:cubicBezTo>
                    <a:pt x="1110" y="4186"/>
                    <a:pt x="1406" y="9657"/>
                    <a:pt x="1406" y="15314"/>
                  </a:cubicBezTo>
                  <a:cubicBezTo>
                    <a:pt x="1406" y="21340"/>
                    <a:pt x="1073" y="27625"/>
                    <a:pt x="740" y="32394"/>
                  </a:cubicBezTo>
                  <a:cubicBezTo>
                    <a:pt x="555" y="34760"/>
                    <a:pt x="371" y="36757"/>
                    <a:pt x="260" y="38162"/>
                  </a:cubicBezTo>
                  <a:cubicBezTo>
                    <a:pt x="112" y="39566"/>
                    <a:pt x="38" y="40380"/>
                    <a:pt x="38" y="40380"/>
                  </a:cubicBezTo>
                  <a:cubicBezTo>
                    <a:pt x="1" y="40528"/>
                    <a:pt x="149" y="40713"/>
                    <a:pt x="297" y="40713"/>
                  </a:cubicBezTo>
                  <a:cubicBezTo>
                    <a:pt x="316" y="40716"/>
                    <a:pt x="335" y="40718"/>
                    <a:pt x="354" y="40718"/>
                  </a:cubicBezTo>
                  <a:cubicBezTo>
                    <a:pt x="511" y="40718"/>
                    <a:pt x="629" y="40586"/>
                    <a:pt x="629" y="40454"/>
                  </a:cubicBezTo>
                  <a:cubicBezTo>
                    <a:pt x="629" y="40417"/>
                    <a:pt x="2034" y="27440"/>
                    <a:pt x="2034" y="15314"/>
                  </a:cubicBezTo>
                  <a:cubicBezTo>
                    <a:pt x="2034" y="9620"/>
                    <a:pt x="1739" y="4149"/>
                    <a:pt x="851" y="230"/>
                  </a:cubicBezTo>
                  <a:cubicBezTo>
                    <a:pt x="819" y="101"/>
                    <a:pt x="675" y="1"/>
                    <a:pt x="5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86"/>
            <p:cNvSpPr/>
            <p:nvPr/>
          </p:nvSpPr>
          <p:spPr>
            <a:xfrm>
              <a:off x="2661575" y="1557050"/>
              <a:ext cx="64725" cy="988200"/>
            </a:xfrm>
            <a:custGeom>
              <a:rect b="b" l="l" r="r" t="t"/>
              <a:pathLst>
                <a:path extrusionOk="0" h="39528" w="2589">
                  <a:moveTo>
                    <a:pt x="259" y="0"/>
                  </a:moveTo>
                  <a:cubicBezTo>
                    <a:pt x="111" y="37"/>
                    <a:pt x="1" y="185"/>
                    <a:pt x="1" y="370"/>
                  </a:cubicBezTo>
                  <a:cubicBezTo>
                    <a:pt x="1" y="370"/>
                    <a:pt x="38" y="592"/>
                    <a:pt x="111" y="998"/>
                  </a:cubicBezTo>
                  <a:cubicBezTo>
                    <a:pt x="481" y="3882"/>
                    <a:pt x="1960" y="16341"/>
                    <a:pt x="1960" y="29096"/>
                  </a:cubicBezTo>
                  <a:cubicBezTo>
                    <a:pt x="1960" y="32497"/>
                    <a:pt x="1849" y="35936"/>
                    <a:pt x="1590" y="39189"/>
                  </a:cubicBezTo>
                  <a:cubicBezTo>
                    <a:pt x="1590" y="39374"/>
                    <a:pt x="1701" y="39522"/>
                    <a:pt x="1886" y="39522"/>
                  </a:cubicBezTo>
                  <a:cubicBezTo>
                    <a:pt x="1906" y="39526"/>
                    <a:pt x="1925" y="39528"/>
                    <a:pt x="1943" y="39528"/>
                  </a:cubicBezTo>
                  <a:cubicBezTo>
                    <a:pt x="2100" y="39528"/>
                    <a:pt x="2219" y="39395"/>
                    <a:pt x="2219" y="39263"/>
                  </a:cubicBezTo>
                  <a:cubicBezTo>
                    <a:pt x="2478" y="35973"/>
                    <a:pt x="2588" y="32497"/>
                    <a:pt x="2588" y="29096"/>
                  </a:cubicBezTo>
                  <a:cubicBezTo>
                    <a:pt x="2588" y="14456"/>
                    <a:pt x="629" y="296"/>
                    <a:pt x="629" y="259"/>
                  </a:cubicBezTo>
                  <a:cubicBezTo>
                    <a:pt x="592" y="111"/>
                    <a:pt x="444" y="0"/>
                    <a:pt x="2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86"/>
            <p:cNvSpPr/>
            <p:nvPr/>
          </p:nvSpPr>
          <p:spPr>
            <a:xfrm>
              <a:off x="3105225" y="1671650"/>
              <a:ext cx="81350" cy="858675"/>
            </a:xfrm>
            <a:custGeom>
              <a:rect b="b" l="l" r="r" t="t"/>
              <a:pathLst>
                <a:path extrusionOk="0" h="34347" w="3254">
                  <a:moveTo>
                    <a:pt x="296" y="1"/>
                  </a:moveTo>
                  <a:cubicBezTo>
                    <a:pt x="148" y="38"/>
                    <a:pt x="0" y="185"/>
                    <a:pt x="37" y="333"/>
                  </a:cubicBezTo>
                  <a:lnTo>
                    <a:pt x="2625" y="34051"/>
                  </a:lnTo>
                  <a:cubicBezTo>
                    <a:pt x="2625" y="34235"/>
                    <a:pt x="2773" y="34346"/>
                    <a:pt x="2958" y="34346"/>
                  </a:cubicBezTo>
                  <a:cubicBezTo>
                    <a:pt x="3106" y="34346"/>
                    <a:pt x="3254" y="34198"/>
                    <a:pt x="3217" y="34014"/>
                  </a:cubicBezTo>
                  <a:lnTo>
                    <a:pt x="629" y="296"/>
                  </a:lnTo>
                  <a:cubicBezTo>
                    <a:pt x="629" y="111"/>
                    <a:pt x="481" y="1"/>
                    <a:pt x="2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86"/>
            <p:cNvSpPr/>
            <p:nvPr/>
          </p:nvSpPr>
          <p:spPr>
            <a:xfrm>
              <a:off x="3169925" y="1582000"/>
              <a:ext cx="157150" cy="953650"/>
            </a:xfrm>
            <a:custGeom>
              <a:rect b="b" l="l" r="r" t="t"/>
              <a:pathLst>
                <a:path extrusionOk="0" h="38146" w="6286">
                  <a:moveTo>
                    <a:pt x="296" y="0"/>
                  </a:moveTo>
                  <a:cubicBezTo>
                    <a:pt x="148" y="37"/>
                    <a:pt x="0" y="185"/>
                    <a:pt x="37" y="333"/>
                  </a:cubicBezTo>
                  <a:cubicBezTo>
                    <a:pt x="37" y="333"/>
                    <a:pt x="814" y="8245"/>
                    <a:pt x="1923" y="16859"/>
                  </a:cubicBezTo>
                  <a:cubicBezTo>
                    <a:pt x="2477" y="21185"/>
                    <a:pt x="3106" y="25695"/>
                    <a:pt x="3734" y="29503"/>
                  </a:cubicBezTo>
                  <a:cubicBezTo>
                    <a:pt x="4363" y="33311"/>
                    <a:pt x="5028" y="36380"/>
                    <a:pt x="5620" y="37932"/>
                  </a:cubicBezTo>
                  <a:cubicBezTo>
                    <a:pt x="5675" y="38069"/>
                    <a:pt x="5791" y="38146"/>
                    <a:pt x="5907" y="38146"/>
                  </a:cubicBezTo>
                  <a:cubicBezTo>
                    <a:pt x="5948" y="38146"/>
                    <a:pt x="5988" y="38136"/>
                    <a:pt x="6027" y="38117"/>
                  </a:cubicBezTo>
                  <a:cubicBezTo>
                    <a:pt x="6174" y="38043"/>
                    <a:pt x="6285" y="37858"/>
                    <a:pt x="6211" y="37711"/>
                  </a:cubicBezTo>
                  <a:cubicBezTo>
                    <a:pt x="5620" y="36269"/>
                    <a:pt x="4954" y="33163"/>
                    <a:pt x="4326" y="29392"/>
                  </a:cubicBezTo>
                  <a:cubicBezTo>
                    <a:pt x="3402" y="23699"/>
                    <a:pt x="2477" y="16415"/>
                    <a:pt x="1775" y="10574"/>
                  </a:cubicBezTo>
                  <a:cubicBezTo>
                    <a:pt x="1442" y="7653"/>
                    <a:pt x="1146" y="5065"/>
                    <a:pt x="962" y="3217"/>
                  </a:cubicBezTo>
                  <a:cubicBezTo>
                    <a:pt x="740" y="1405"/>
                    <a:pt x="629" y="296"/>
                    <a:pt x="629" y="296"/>
                  </a:cubicBezTo>
                  <a:cubicBezTo>
                    <a:pt x="629" y="111"/>
                    <a:pt x="481" y="0"/>
                    <a:pt x="2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86"/>
            <p:cNvSpPr/>
            <p:nvPr/>
          </p:nvSpPr>
          <p:spPr>
            <a:xfrm>
              <a:off x="3234625" y="1447800"/>
              <a:ext cx="256975" cy="1077700"/>
            </a:xfrm>
            <a:custGeom>
              <a:rect b="b" l="l" r="r" t="t"/>
              <a:pathLst>
                <a:path extrusionOk="0" h="43108" w="10279">
                  <a:moveTo>
                    <a:pt x="356" y="0"/>
                  </a:moveTo>
                  <a:cubicBezTo>
                    <a:pt x="336" y="0"/>
                    <a:pt x="316" y="3"/>
                    <a:pt x="296" y="8"/>
                  </a:cubicBezTo>
                  <a:cubicBezTo>
                    <a:pt x="111" y="8"/>
                    <a:pt x="0" y="193"/>
                    <a:pt x="37" y="340"/>
                  </a:cubicBezTo>
                  <a:cubicBezTo>
                    <a:pt x="37" y="340"/>
                    <a:pt x="1516" y="8918"/>
                    <a:pt x="3476" y="18530"/>
                  </a:cubicBezTo>
                  <a:cubicBezTo>
                    <a:pt x="4437" y="23336"/>
                    <a:pt x="5546" y="28401"/>
                    <a:pt x="6618" y="32764"/>
                  </a:cubicBezTo>
                  <a:cubicBezTo>
                    <a:pt x="7690" y="37163"/>
                    <a:pt x="8725" y="40823"/>
                    <a:pt x="9650" y="42931"/>
                  </a:cubicBezTo>
                  <a:cubicBezTo>
                    <a:pt x="9677" y="43039"/>
                    <a:pt x="9783" y="43108"/>
                    <a:pt x="9911" y="43108"/>
                  </a:cubicBezTo>
                  <a:cubicBezTo>
                    <a:pt x="9957" y="43108"/>
                    <a:pt x="10007" y="43098"/>
                    <a:pt x="10056" y="43079"/>
                  </a:cubicBezTo>
                  <a:cubicBezTo>
                    <a:pt x="10204" y="43005"/>
                    <a:pt x="10278" y="42820"/>
                    <a:pt x="10204" y="42672"/>
                  </a:cubicBezTo>
                  <a:cubicBezTo>
                    <a:pt x="9317" y="40675"/>
                    <a:pt x="8282" y="36978"/>
                    <a:pt x="7210" y="32616"/>
                  </a:cubicBezTo>
                  <a:cubicBezTo>
                    <a:pt x="5620" y="26072"/>
                    <a:pt x="3956" y="17975"/>
                    <a:pt x="2736" y="11543"/>
                  </a:cubicBezTo>
                  <a:cubicBezTo>
                    <a:pt x="2108" y="8289"/>
                    <a:pt x="1590" y="5479"/>
                    <a:pt x="1220" y="3446"/>
                  </a:cubicBezTo>
                  <a:cubicBezTo>
                    <a:pt x="1035" y="2448"/>
                    <a:pt x="888" y="1634"/>
                    <a:pt x="777" y="1117"/>
                  </a:cubicBezTo>
                  <a:cubicBezTo>
                    <a:pt x="703" y="562"/>
                    <a:pt x="629" y="229"/>
                    <a:pt x="629" y="229"/>
                  </a:cubicBezTo>
                  <a:cubicBezTo>
                    <a:pt x="629" y="101"/>
                    <a:pt x="489" y="0"/>
                    <a:pt x="3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86"/>
            <p:cNvSpPr/>
            <p:nvPr/>
          </p:nvSpPr>
          <p:spPr>
            <a:xfrm>
              <a:off x="2356575" y="1508525"/>
              <a:ext cx="207050" cy="265150"/>
            </a:xfrm>
            <a:custGeom>
              <a:rect b="b" l="l" r="r" t="t"/>
              <a:pathLst>
                <a:path extrusionOk="0" h="10606" w="8282">
                  <a:moveTo>
                    <a:pt x="2784" y="0"/>
                  </a:moveTo>
                  <a:cubicBezTo>
                    <a:pt x="2558" y="0"/>
                    <a:pt x="2320" y="51"/>
                    <a:pt x="2071" y="167"/>
                  </a:cubicBezTo>
                  <a:cubicBezTo>
                    <a:pt x="0" y="1128"/>
                    <a:pt x="1294" y="6858"/>
                    <a:pt x="3365" y="9557"/>
                  </a:cubicBezTo>
                  <a:cubicBezTo>
                    <a:pt x="3957" y="10330"/>
                    <a:pt x="4614" y="10606"/>
                    <a:pt x="5249" y="10606"/>
                  </a:cubicBezTo>
                  <a:cubicBezTo>
                    <a:pt x="6832" y="10606"/>
                    <a:pt x="8282" y="8892"/>
                    <a:pt x="8282" y="8892"/>
                  </a:cubicBezTo>
                  <a:lnTo>
                    <a:pt x="5435" y="2718"/>
                  </a:lnTo>
                  <a:cubicBezTo>
                    <a:pt x="5435" y="2718"/>
                    <a:pt x="4434" y="0"/>
                    <a:pt x="27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86"/>
            <p:cNvSpPr/>
            <p:nvPr/>
          </p:nvSpPr>
          <p:spPr>
            <a:xfrm>
              <a:off x="2389850" y="1516375"/>
              <a:ext cx="159000" cy="249575"/>
            </a:xfrm>
            <a:custGeom>
              <a:rect b="b" l="l" r="r" t="t"/>
              <a:pathLst>
                <a:path extrusionOk="0" h="9983" w="6360">
                  <a:moveTo>
                    <a:pt x="1442" y="0"/>
                  </a:moveTo>
                  <a:cubicBezTo>
                    <a:pt x="1294" y="0"/>
                    <a:pt x="1109" y="37"/>
                    <a:pt x="887" y="148"/>
                  </a:cubicBezTo>
                  <a:cubicBezTo>
                    <a:pt x="592" y="259"/>
                    <a:pt x="370" y="518"/>
                    <a:pt x="222" y="888"/>
                  </a:cubicBezTo>
                  <a:cubicBezTo>
                    <a:pt x="74" y="1258"/>
                    <a:pt x="0" y="1775"/>
                    <a:pt x="0" y="2367"/>
                  </a:cubicBezTo>
                  <a:cubicBezTo>
                    <a:pt x="0" y="4437"/>
                    <a:pt x="998" y="7395"/>
                    <a:pt x="2255" y="9058"/>
                  </a:cubicBezTo>
                  <a:cubicBezTo>
                    <a:pt x="2810" y="9761"/>
                    <a:pt x="3365" y="9983"/>
                    <a:pt x="3919" y="9983"/>
                  </a:cubicBezTo>
                  <a:cubicBezTo>
                    <a:pt x="4548" y="9983"/>
                    <a:pt x="5213" y="9650"/>
                    <a:pt x="5731" y="9280"/>
                  </a:cubicBezTo>
                  <a:cubicBezTo>
                    <a:pt x="5989" y="9095"/>
                    <a:pt x="6174" y="8910"/>
                    <a:pt x="6359" y="8763"/>
                  </a:cubicBezTo>
                  <a:cubicBezTo>
                    <a:pt x="5879" y="7801"/>
                    <a:pt x="5435" y="6840"/>
                    <a:pt x="4991" y="5879"/>
                  </a:cubicBezTo>
                  <a:cubicBezTo>
                    <a:pt x="4954" y="5879"/>
                    <a:pt x="4917" y="5879"/>
                    <a:pt x="4843" y="5842"/>
                  </a:cubicBezTo>
                  <a:lnTo>
                    <a:pt x="4326" y="5842"/>
                  </a:lnTo>
                  <a:cubicBezTo>
                    <a:pt x="4178" y="5842"/>
                    <a:pt x="3993" y="5842"/>
                    <a:pt x="3882" y="5879"/>
                  </a:cubicBezTo>
                  <a:cubicBezTo>
                    <a:pt x="3771" y="5879"/>
                    <a:pt x="3697" y="5916"/>
                    <a:pt x="3697" y="5953"/>
                  </a:cubicBezTo>
                  <a:cubicBezTo>
                    <a:pt x="3697" y="5953"/>
                    <a:pt x="3697" y="6027"/>
                    <a:pt x="3771" y="6101"/>
                  </a:cubicBezTo>
                  <a:cubicBezTo>
                    <a:pt x="3845" y="6249"/>
                    <a:pt x="3808" y="6433"/>
                    <a:pt x="3697" y="6544"/>
                  </a:cubicBezTo>
                  <a:cubicBezTo>
                    <a:pt x="3623" y="6581"/>
                    <a:pt x="3586" y="6581"/>
                    <a:pt x="3512" y="6581"/>
                  </a:cubicBezTo>
                  <a:cubicBezTo>
                    <a:pt x="3401" y="6581"/>
                    <a:pt x="3328" y="6544"/>
                    <a:pt x="3254" y="6470"/>
                  </a:cubicBezTo>
                  <a:cubicBezTo>
                    <a:pt x="3143" y="6286"/>
                    <a:pt x="3069" y="6101"/>
                    <a:pt x="3069" y="5916"/>
                  </a:cubicBezTo>
                  <a:cubicBezTo>
                    <a:pt x="3069" y="5768"/>
                    <a:pt x="3143" y="5620"/>
                    <a:pt x="3254" y="5509"/>
                  </a:cubicBezTo>
                  <a:cubicBezTo>
                    <a:pt x="3365" y="5398"/>
                    <a:pt x="3475" y="5361"/>
                    <a:pt x="3586" y="5324"/>
                  </a:cubicBezTo>
                  <a:cubicBezTo>
                    <a:pt x="3808" y="5213"/>
                    <a:pt x="4067" y="5213"/>
                    <a:pt x="4326" y="5213"/>
                  </a:cubicBezTo>
                  <a:cubicBezTo>
                    <a:pt x="4178" y="5065"/>
                    <a:pt x="3993" y="4881"/>
                    <a:pt x="3808" y="4696"/>
                  </a:cubicBezTo>
                  <a:cubicBezTo>
                    <a:pt x="3217" y="4104"/>
                    <a:pt x="2477" y="3439"/>
                    <a:pt x="1997" y="3180"/>
                  </a:cubicBezTo>
                  <a:cubicBezTo>
                    <a:pt x="1849" y="3106"/>
                    <a:pt x="1738" y="3032"/>
                    <a:pt x="1664" y="3032"/>
                  </a:cubicBezTo>
                  <a:lnTo>
                    <a:pt x="1664" y="3069"/>
                  </a:lnTo>
                  <a:cubicBezTo>
                    <a:pt x="1627" y="3143"/>
                    <a:pt x="1590" y="3291"/>
                    <a:pt x="1590" y="3476"/>
                  </a:cubicBezTo>
                  <a:cubicBezTo>
                    <a:pt x="1590" y="3993"/>
                    <a:pt x="1738" y="4659"/>
                    <a:pt x="1812" y="4992"/>
                  </a:cubicBezTo>
                  <a:cubicBezTo>
                    <a:pt x="1849" y="5065"/>
                    <a:pt x="1849" y="5139"/>
                    <a:pt x="1849" y="5139"/>
                  </a:cubicBezTo>
                  <a:cubicBezTo>
                    <a:pt x="1886" y="5324"/>
                    <a:pt x="1812" y="5472"/>
                    <a:pt x="1627" y="5509"/>
                  </a:cubicBezTo>
                  <a:cubicBezTo>
                    <a:pt x="1627" y="5509"/>
                    <a:pt x="1590" y="5546"/>
                    <a:pt x="1553" y="5546"/>
                  </a:cubicBezTo>
                  <a:cubicBezTo>
                    <a:pt x="1405" y="5546"/>
                    <a:pt x="1294" y="5435"/>
                    <a:pt x="1257" y="5287"/>
                  </a:cubicBezTo>
                  <a:cubicBezTo>
                    <a:pt x="1257" y="5287"/>
                    <a:pt x="998" y="4289"/>
                    <a:pt x="998" y="3476"/>
                  </a:cubicBezTo>
                  <a:cubicBezTo>
                    <a:pt x="998" y="3291"/>
                    <a:pt x="998" y="3143"/>
                    <a:pt x="1035" y="2995"/>
                  </a:cubicBezTo>
                  <a:cubicBezTo>
                    <a:pt x="1072" y="2810"/>
                    <a:pt x="1146" y="2662"/>
                    <a:pt x="1294" y="2551"/>
                  </a:cubicBezTo>
                  <a:cubicBezTo>
                    <a:pt x="1368" y="2478"/>
                    <a:pt x="1516" y="2404"/>
                    <a:pt x="1664" y="2404"/>
                  </a:cubicBezTo>
                  <a:lnTo>
                    <a:pt x="1812" y="2441"/>
                  </a:lnTo>
                  <a:cubicBezTo>
                    <a:pt x="1960" y="2478"/>
                    <a:pt x="2108" y="2551"/>
                    <a:pt x="2292" y="2625"/>
                  </a:cubicBezTo>
                  <a:cubicBezTo>
                    <a:pt x="2477" y="2736"/>
                    <a:pt x="2625" y="2847"/>
                    <a:pt x="2810" y="2995"/>
                  </a:cubicBezTo>
                  <a:cubicBezTo>
                    <a:pt x="3180" y="3291"/>
                    <a:pt x="3586" y="3661"/>
                    <a:pt x="3956" y="3993"/>
                  </a:cubicBezTo>
                  <a:cubicBezTo>
                    <a:pt x="4104" y="4104"/>
                    <a:pt x="4215" y="4252"/>
                    <a:pt x="4326" y="4363"/>
                  </a:cubicBezTo>
                  <a:cubicBezTo>
                    <a:pt x="3845" y="3254"/>
                    <a:pt x="3401" y="2145"/>
                    <a:pt x="2921" y="1036"/>
                  </a:cubicBezTo>
                  <a:cubicBezTo>
                    <a:pt x="2884" y="962"/>
                    <a:pt x="2847" y="888"/>
                    <a:pt x="2847" y="814"/>
                  </a:cubicBezTo>
                  <a:cubicBezTo>
                    <a:pt x="2699" y="629"/>
                    <a:pt x="2551" y="481"/>
                    <a:pt x="2366" y="370"/>
                  </a:cubicBezTo>
                  <a:cubicBezTo>
                    <a:pt x="2071" y="111"/>
                    <a:pt x="1775" y="0"/>
                    <a:pt x="14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86"/>
            <p:cNvSpPr/>
            <p:nvPr/>
          </p:nvSpPr>
          <p:spPr>
            <a:xfrm>
              <a:off x="2414800" y="1576450"/>
              <a:ext cx="110925" cy="105150"/>
            </a:xfrm>
            <a:custGeom>
              <a:rect b="b" l="l" r="r" t="t"/>
              <a:pathLst>
                <a:path extrusionOk="0" h="4206" w="4437">
                  <a:moveTo>
                    <a:pt x="666" y="1"/>
                  </a:moveTo>
                  <a:cubicBezTo>
                    <a:pt x="518" y="1"/>
                    <a:pt x="407" y="75"/>
                    <a:pt x="296" y="148"/>
                  </a:cubicBezTo>
                  <a:cubicBezTo>
                    <a:pt x="148" y="259"/>
                    <a:pt x="74" y="407"/>
                    <a:pt x="37" y="592"/>
                  </a:cubicBezTo>
                  <a:cubicBezTo>
                    <a:pt x="0" y="740"/>
                    <a:pt x="0" y="888"/>
                    <a:pt x="0" y="1073"/>
                  </a:cubicBezTo>
                  <a:cubicBezTo>
                    <a:pt x="0" y="1886"/>
                    <a:pt x="259" y="2884"/>
                    <a:pt x="259" y="2884"/>
                  </a:cubicBezTo>
                  <a:cubicBezTo>
                    <a:pt x="290" y="3038"/>
                    <a:pt x="424" y="3115"/>
                    <a:pt x="553" y="3115"/>
                  </a:cubicBezTo>
                  <a:cubicBezTo>
                    <a:pt x="579" y="3115"/>
                    <a:pt x="604" y="3112"/>
                    <a:pt x="629" y="3106"/>
                  </a:cubicBezTo>
                  <a:cubicBezTo>
                    <a:pt x="814" y="3069"/>
                    <a:pt x="888" y="2921"/>
                    <a:pt x="851" y="2736"/>
                  </a:cubicBezTo>
                  <a:cubicBezTo>
                    <a:pt x="851" y="2736"/>
                    <a:pt x="851" y="2662"/>
                    <a:pt x="814" y="2589"/>
                  </a:cubicBezTo>
                  <a:cubicBezTo>
                    <a:pt x="740" y="2256"/>
                    <a:pt x="592" y="1590"/>
                    <a:pt x="592" y="1073"/>
                  </a:cubicBezTo>
                  <a:cubicBezTo>
                    <a:pt x="592" y="888"/>
                    <a:pt x="629" y="740"/>
                    <a:pt x="666" y="666"/>
                  </a:cubicBezTo>
                  <a:lnTo>
                    <a:pt x="666" y="629"/>
                  </a:lnTo>
                  <a:cubicBezTo>
                    <a:pt x="740" y="629"/>
                    <a:pt x="851" y="703"/>
                    <a:pt x="999" y="777"/>
                  </a:cubicBezTo>
                  <a:cubicBezTo>
                    <a:pt x="1479" y="1036"/>
                    <a:pt x="2219" y="1701"/>
                    <a:pt x="2810" y="2293"/>
                  </a:cubicBezTo>
                  <a:cubicBezTo>
                    <a:pt x="2998" y="2480"/>
                    <a:pt x="3185" y="2653"/>
                    <a:pt x="3344" y="2810"/>
                  </a:cubicBezTo>
                  <a:lnTo>
                    <a:pt x="3344" y="2810"/>
                  </a:lnTo>
                  <a:cubicBezTo>
                    <a:pt x="3339" y="2810"/>
                    <a:pt x="3333" y="2810"/>
                    <a:pt x="3328" y="2810"/>
                  </a:cubicBezTo>
                  <a:cubicBezTo>
                    <a:pt x="3106" y="2810"/>
                    <a:pt x="2847" y="2810"/>
                    <a:pt x="2588" y="2921"/>
                  </a:cubicBezTo>
                  <a:cubicBezTo>
                    <a:pt x="2477" y="2958"/>
                    <a:pt x="2367" y="2995"/>
                    <a:pt x="2256" y="3106"/>
                  </a:cubicBezTo>
                  <a:cubicBezTo>
                    <a:pt x="2145" y="3217"/>
                    <a:pt x="2071" y="3365"/>
                    <a:pt x="2071" y="3513"/>
                  </a:cubicBezTo>
                  <a:cubicBezTo>
                    <a:pt x="2071" y="3698"/>
                    <a:pt x="2145" y="3883"/>
                    <a:pt x="2256" y="4067"/>
                  </a:cubicBezTo>
                  <a:cubicBezTo>
                    <a:pt x="2323" y="4157"/>
                    <a:pt x="2417" y="4206"/>
                    <a:pt x="2514" y="4206"/>
                  </a:cubicBezTo>
                  <a:cubicBezTo>
                    <a:pt x="2577" y="4206"/>
                    <a:pt x="2641" y="4185"/>
                    <a:pt x="2699" y="4141"/>
                  </a:cubicBezTo>
                  <a:cubicBezTo>
                    <a:pt x="2810" y="4030"/>
                    <a:pt x="2847" y="3846"/>
                    <a:pt x="2773" y="3698"/>
                  </a:cubicBezTo>
                  <a:cubicBezTo>
                    <a:pt x="2715" y="3610"/>
                    <a:pt x="2703" y="3569"/>
                    <a:pt x="2700" y="3537"/>
                  </a:cubicBezTo>
                  <a:lnTo>
                    <a:pt x="2700" y="3537"/>
                  </a:lnTo>
                  <a:cubicBezTo>
                    <a:pt x="2742" y="3515"/>
                    <a:pt x="2803" y="3476"/>
                    <a:pt x="2884" y="3476"/>
                  </a:cubicBezTo>
                  <a:cubicBezTo>
                    <a:pt x="3032" y="3439"/>
                    <a:pt x="3180" y="3439"/>
                    <a:pt x="3328" y="3439"/>
                  </a:cubicBezTo>
                  <a:lnTo>
                    <a:pt x="3845" y="3439"/>
                  </a:lnTo>
                  <a:cubicBezTo>
                    <a:pt x="3919" y="3476"/>
                    <a:pt x="3956" y="3476"/>
                    <a:pt x="3993" y="3476"/>
                  </a:cubicBezTo>
                  <a:lnTo>
                    <a:pt x="4067" y="3476"/>
                  </a:lnTo>
                  <a:cubicBezTo>
                    <a:pt x="4087" y="3482"/>
                    <a:pt x="4108" y="3485"/>
                    <a:pt x="4129" y="3485"/>
                  </a:cubicBezTo>
                  <a:cubicBezTo>
                    <a:pt x="4228" y="3485"/>
                    <a:pt x="4339" y="3419"/>
                    <a:pt x="4400" y="3328"/>
                  </a:cubicBezTo>
                  <a:cubicBezTo>
                    <a:pt x="4437" y="3217"/>
                    <a:pt x="4437" y="3069"/>
                    <a:pt x="4326" y="2958"/>
                  </a:cubicBezTo>
                  <a:cubicBezTo>
                    <a:pt x="4326" y="2958"/>
                    <a:pt x="3697" y="2293"/>
                    <a:pt x="2958" y="1590"/>
                  </a:cubicBezTo>
                  <a:cubicBezTo>
                    <a:pt x="2588" y="1258"/>
                    <a:pt x="2182" y="888"/>
                    <a:pt x="1812" y="592"/>
                  </a:cubicBezTo>
                  <a:cubicBezTo>
                    <a:pt x="1627" y="444"/>
                    <a:pt x="1479" y="333"/>
                    <a:pt x="1294" y="222"/>
                  </a:cubicBezTo>
                  <a:cubicBezTo>
                    <a:pt x="1110" y="148"/>
                    <a:pt x="962" y="75"/>
                    <a:pt x="814" y="38"/>
                  </a:cubicBezTo>
                  <a:lnTo>
                    <a:pt x="6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86"/>
            <p:cNvSpPr/>
            <p:nvPr/>
          </p:nvSpPr>
          <p:spPr>
            <a:xfrm>
              <a:off x="2375050" y="1500650"/>
              <a:ext cx="196900" cy="281025"/>
            </a:xfrm>
            <a:custGeom>
              <a:rect b="b" l="l" r="r" t="t"/>
              <a:pathLst>
                <a:path extrusionOk="0" h="11241" w="7876">
                  <a:moveTo>
                    <a:pt x="2034" y="629"/>
                  </a:moveTo>
                  <a:cubicBezTo>
                    <a:pt x="2367" y="629"/>
                    <a:pt x="2663" y="740"/>
                    <a:pt x="2958" y="999"/>
                  </a:cubicBezTo>
                  <a:cubicBezTo>
                    <a:pt x="3402" y="1332"/>
                    <a:pt x="3772" y="1850"/>
                    <a:pt x="4030" y="2330"/>
                  </a:cubicBezTo>
                  <a:cubicBezTo>
                    <a:pt x="4141" y="2552"/>
                    <a:pt x="4215" y="2737"/>
                    <a:pt x="4289" y="2885"/>
                  </a:cubicBezTo>
                  <a:cubicBezTo>
                    <a:pt x="4326" y="2959"/>
                    <a:pt x="4363" y="3033"/>
                    <a:pt x="4363" y="3070"/>
                  </a:cubicBezTo>
                  <a:lnTo>
                    <a:pt x="4400" y="3144"/>
                  </a:lnTo>
                  <a:lnTo>
                    <a:pt x="7162" y="9170"/>
                  </a:lnTo>
                  <a:lnTo>
                    <a:pt x="7162" y="9170"/>
                  </a:lnTo>
                  <a:cubicBezTo>
                    <a:pt x="7000" y="9350"/>
                    <a:pt x="6700" y="9639"/>
                    <a:pt x="6323" y="9909"/>
                  </a:cubicBezTo>
                  <a:cubicBezTo>
                    <a:pt x="5805" y="10279"/>
                    <a:pt x="5140" y="10612"/>
                    <a:pt x="4511" y="10612"/>
                  </a:cubicBezTo>
                  <a:cubicBezTo>
                    <a:pt x="3957" y="10612"/>
                    <a:pt x="3402" y="10390"/>
                    <a:pt x="2847" y="9687"/>
                  </a:cubicBezTo>
                  <a:cubicBezTo>
                    <a:pt x="1590" y="8024"/>
                    <a:pt x="592" y="5066"/>
                    <a:pt x="592" y="2996"/>
                  </a:cubicBezTo>
                  <a:cubicBezTo>
                    <a:pt x="592" y="2404"/>
                    <a:pt x="666" y="1887"/>
                    <a:pt x="814" y="1517"/>
                  </a:cubicBezTo>
                  <a:cubicBezTo>
                    <a:pt x="962" y="1147"/>
                    <a:pt x="1184" y="888"/>
                    <a:pt x="1479" y="777"/>
                  </a:cubicBezTo>
                  <a:cubicBezTo>
                    <a:pt x="1701" y="666"/>
                    <a:pt x="1886" y="629"/>
                    <a:pt x="2034" y="629"/>
                  </a:cubicBezTo>
                  <a:close/>
                  <a:moveTo>
                    <a:pt x="2034" y="1"/>
                  </a:moveTo>
                  <a:cubicBezTo>
                    <a:pt x="1775" y="1"/>
                    <a:pt x="1479" y="75"/>
                    <a:pt x="1221" y="186"/>
                  </a:cubicBezTo>
                  <a:cubicBezTo>
                    <a:pt x="740" y="408"/>
                    <a:pt x="444" y="814"/>
                    <a:pt x="259" y="1295"/>
                  </a:cubicBezTo>
                  <a:cubicBezTo>
                    <a:pt x="75" y="1776"/>
                    <a:pt x="1" y="2367"/>
                    <a:pt x="1" y="2996"/>
                  </a:cubicBezTo>
                  <a:cubicBezTo>
                    <a:pt x="1" y="5251"/>
                    <a:pt x="999" y="8245"/>
                    <a:pt x="2367" y="10057"/>
                  </a:cubicBezTo>
                  <a:cubicBezTo>
                    <a:pt x="2995" y="10870"/>
                    <a:pt x="3772" y="11240"/>
                    <a:pt x="4511" y="11240"/>
                  </a:cubicBezTo>
                  <a:cubicBezTo>
                    <a:pt x="5398" y="11203"/>
                    <a:pt x="6212" y="10759"/>
                    <a:pt x="6803" y="10316"/>
                  </a:cubicBezTo>
                  <a:cubicBezTo>
                    <a:pt x="7395" y="9872"/>
                    <a:pt x="7764" y="9429"/>
                    <a:pt x="7764" y="9429"/>
                  </a:cubicBezTo>
                  <a:cubicBezTo>
                    <a:pt x="7838" y="9318"/>
                    <a:pt x="7875" y="9207"/>
                    <a:pt x="7838" y="9096"/>
                  </a:cubicBezTo>
                  <a:lnTo>
                    <a:pt x="4955" y="2885"/>
                  </a:lnTo>
                  <a:lnTo>
                    <a:pt x="4943" y="2891"/>
                  </a:lnTo>
                  <a:lnTo>
                    <a:pt x="4943" y="2891"/>
                  </a:lnTo>
                  <a:cubicBezTo>
                    <a:pt x="4888" y="2749"/>
                    <a:pt x="4642" y="2133"/>
                    <a:pt x="4252" y="1517"/>
                  </a:cubicBezTo>
                  <a:cubicBezTo>
                    <a:pt x="3993" y="1147"/>
                    <a:pt x="3698" y="777"/>
                    <a:pt x="3365" y="482"/>
                  </a:cubicBezTo>
                  <a:cubicBezTo>
                    <a:pt x="2995" y="223"/>
                    <a:pt x="2552" y="1"/>
                    <a:pt x="20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86"/>
            <p:cNvSpPr/>
            <p:nvPr/>
          </p:nvSpPr>
          <p:spPr>
            <a:xfrm>
              <a:off x="3269750" y="1420400"/>
              <a:ext cx="156225" cy="275075"/>
            </a:xfrm>
            <a:custGeom>
              <a:rect b="b" l="l" r="r" t="t"/>
              <a:pathLst>
                <a:path extrusionOk="0" h="11003" w="6249">
                  <a:moveTo>
                    <a:pt x="3508" y="0"/>
                  </a:moveTo>
                  <a:cubicBezTo>
                    <a:pt x="1552" y="0"/>
                    <a:pt x="1220" y="3322"/>
                    <a:pt x="1220" y="3322"/>
                  </a:cubicBezTo>
                  <a:lnTo>
                    <a:pt x="0" y="10051"/>
                  </a:lnTo>
                  <a:cubicBezTo>
                    <a:pt x="0" y="10051"/>
                    <a:pt x="1358" y="11003"/>
                    <a:pt x="2713" y="11003"/>
                  </a:cubicBezTo>
                  <a:cubicBezTo>
                    <a:pt x="3560" y="11003"/>
                    <a:pt x="4405" y="10631"/>
                    <a:pt x="4917" y="9422"/>
                  </a:cubicBezTo>
                  <a:cubicBezTo>
                    <a:pt x="6248" y="6317"/>
                    <a:pt x="6063" y="438"/>
                    <a:pt x="3845" y="32"/>
                  </a:cubicBezTo>
                  <a:cubicBezTo>
                    <a:pt x="3728" y="10"/>
                    <a:pt x="3615" y="0"/>
                    <a:pt x="35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86"/>
            <p:cNvSpPr/>
            <p:nvPr/>
          </p:nvSpPr>
          <p:spPr>
            <a:xfrm>
              <a:off x="3286375" y="1428575"/>
              <a:ext cx="120175" cy="258825"/>
            </a:xfrm>
            <a:custGeom>
              <a:rect b="b" l="l" r="r" t="t"/>
              <a:pathLst>
                <a:path extrusionOk="0" h="10353" w="4807">
                  <a:moveTo>
                    <a:pt x="2847" y="0"/>
                  </a:moveTo>
                  <a:cubicBezTo>
                    <a:pt x="2478" y="0"/>
                    <a:pt x="2182" y="111"/>
                    <a:pt x="1923" y="370"/>
                  </a:cubicBezTo>
                  <a:cubicBezTo>
                    <a:pt x="1738" y="555"/>
                    <a:pt x="1590" y="777"/>
                    <a:pt x="1443" y="1072"/>
                  </a:cubicBezTo>
                  <a:cubicBezTo>
                    <a:pt x="1295" y="2736"/>
                    <a:pt x="1073" y="4400"/>
                    <a:pt x="777" y="6100"/>
                  </a:cubicBezTo>
                  <a:cubicBezTo>
                    <a:pt x="1036" y="5620"/>
                    <a:pt x="1775" y="4215"/>
                    <a:pt x="2441" y="3328"/>
                  </a:cubicBezTo>
                  <a:cubicBezTo>
                    <a:pt x="2700" y="2958"/>
                    <a:pt x="2958" y="2625"/>
                    <a:pt x="3254" y="2477"/>
                  </a:cubicBezTo>
                  <a:cubicBezTo>
                    <a:pt x="3365" y="2440"/>
                    <a:pt x="3439" y="2403"/>
                    <a:pt x="3550" y="2403"/>
                  </a:cubicBezTo>
                  <a:cubicBezTo>
                    <a:pt x="3735" y="2403"/>
                    <a:pt x="3920" y="2477"/>
                    <a:pt x="3993" y="2588"/>
                  </a:cubicBezTo>
                  <a:cubicBezTo>
                    <a:pt x="4104" y="2699"/>
                    <a:pt x="4178" y="2810"/>
                    <a:pt x="4215" y="2958"/>
                  </a:cubicBezTo>
                  <a:cubicBezTo>
                    <a:pt x="4363" y="3217"/>
                    <a:pt x="4400" y="3549"/>
                    <a:pt x="4474" y="3845"/>
                  </a:cubicBezTo>
                  <a:cubicBezTo>
                    <a:pt x="4548" y="4474"/>
                    <a:pt x="4585" y="5065"/>
                    <a:pt x="4585" y="5065"/>
                  </a:cubicBezTo>
                  <a:cubicBezTo>
                    <a:pt x="4585" y="5250"/>
                    <a:pt x="4437" y="5398"/>
                    <a:pt x="4289" y="5398"/>
                  </a:cubicBezTo>
                  <a:lnTo>
                    <a:pt x="4252" y="5398"/>
                  </a:lnTo>
                  <a:cubicBezTo>
                    <a:pt x="4104" y="5398"/>
                    <a:pt x="3957" y="5250"/>
                    <a:pt x="3957" y="5102"/>
                  </a:cubicBezTo>
                  <a:cubicBezTo>
                    <a:pt x="3957" y="5102"/>
                    <a:pt x="3957" y="5028"/>
                    <a:pt x="3957" y="4917"/>
                  </a:cubicBezTo>
                  <a:cubicBezTo>
                    <a:pt x="3957" y="4843"/>
                    <a:pt x="3957" y="4696"/>
                    <a:pt x="3920" y="4511"/>
                  </a:cubicBezTo>
                  <a:cubicBezTo>
                    <a:pt x="3883" y="4178"/>
                    <a:pt x="3846" y="3771"/>
                    <a:pt x="3735" y="3439"/>
                  </a:cubicBezTo>
                  <a:cubicBezTo>
                    <a:pt x="3698" y="3217"/>
                    <a:pt x="3587" y="3069"/>
                    <a:pt x="3550" y="3032"/>
                  </a:cubicBezTo>
                  <a:cubicBezTo>
                    <a:pt x="3476" y="3069"/>
                    <a:pt x="3291" y="3217"/>
                    <a:pt x="3106" y="3439"/>
                  </a:cubicBezTo>
                  <a:cubicBezTo>
                    <a:pt x="2921" y="3660"/>
                    <a:pt x="2736" y="3956"/>
                    <a:pt x="2552" y="4252"/>
                  </a:cubicBezTo>
                  <a:cubicBezTo>
                    <a:pt x="2182" y="4806"/>
                    <a:pt x="1849" y="5398"/>
                    <a:pt x="1590" y="5842"/>
                  </a:cubicBezTo>
                  <a:cubicBezTo>
                    <a:pt x="1812" y="5805"/>
                    <a:pt x="2071" y="5731"/>
                    <a:pt x="2293" y="5731"/>
                  </a:cubicBezTo>
                  <a:cubicBezTo>
                    <a:pt x="2441" y="5731"/>
                    <a:pt x="2626" y="5768"/>
                    <a:pt x="2773" y="5879"/>
                  </a:cubicBezTo>
                  <a:cubicBezTo>
                    <a:pt x="2958" y="5990"/>
                    <a:pt x="3032" y="6211"/>
                    <a:pt x="3032" y="6396"/>
                  </a:cubicBezTo>
                  <a:cubicBezTo>
                    <a:pt x="3032" y="6507"/>
                    <a:pt x="3032" y="6618"/>
                    <a:pt x="2995" y="6766"/>
                  </a:cubicBezTo>
                  <a:cubicBezTo>
                    <a:pt x="2958" y="6877"/>
                    <a:pt x="2810" y="6951"/>
                    <a:pt x="2700" y="6951"/>
                  </a:cubicBezTo>
                  <a:lnTo>
                    <a:pt x="2589" y="6951"/>
                  </a:lnTo>
                  <a:cubicBezTo>
                    <a:pt x="2441" y="6914"/>
                    <a:pt x="2330" y="6729"/>
                    <a:pt x="2404" y="6581"/>
                  </a:cubicBezTo>
                  <a:cubicBezTo>
                    <a:pt x="2404" y="6470"/>
                    <a:pt x="2441" y="6433"/>
                    <a:pt x="2441" y="6396"/>
                  </a:cubicBezTo>
                  <a:lnTo>
                    <a:pt x="2441" y="6359"/>
                  </a:lnTo>
                  <a:lnTo>
                    <a:pt x="2293" y="6359"/>
                  </a:lnTo>
                  <a:cubicBezTo>
                    <a:pt x="2108" y="6359"/>
                    <a:pt x="1849" y="6433"/>
                    <a:pt x="1627" y="6507"/>
                  </a:cubicBezTo>
                  <a:cubicBezTo>
                    <a:pt x="1406" y="6581"/>
                    <a:pt x="1184" y="6655"/>
                    <a:pt x="1110" y="6692"/>
                  </a:cubicBezTo>
                  <a:lnTo>
                    <a:pt x="1073" y="6692"/>
                  </a:lnTo>
                  <a:cubicBezTo>
                    <a:pt x="1036" y="6729"/>
                    <a:pt x="999" y="6729"/>
                    <a:pt x="962" y="6729"/>
                  </a:cubicBezTo>
                  <a:cubicBezTo>
                    <a:pt x="888" y="6729"/>
                    <a:pt x="777" y="6692"/>
                    <a:pt x="740" y="6655"/>
                  </a:cubicBezTo>
                  <a:cubicBezTo>
                    <a:pt x="703" y="6618"/>
                    <a:pt x="703" y="6618"/>
                    <a:pt x="703" y="6581"/>
                  </a:cubicBezTo>
                  <a:cubicBezTo>
                    <a:pt x="481" y="7653"/>
                    <a:pt x="259" y="8725"/>
                    <a:pt x="1" y="9761"/>
                  </a:cubicBezTo>
                  <a:cubicBezTo>
                    <a:pt x="112" y="9798"/>
                    <a:pt x="222" y="9871"/>
                    <a:pt x="333" y="9908"/>
                  </a:cubicBezTo>
                  <a:cubicBezTo>
                    <a:pt x="814" y="10130"/>
                    <a:pt x="1443" y="10352"/>
                    <a:pt x="2071" y="10352"/>
                  </a:cubicBezTo>
                  <a:cubicBezTo>
                    <a:pt x="2441" y="10352"/>
                    <a:pt x="2810" y="10278"/>
                    <a:pt x="3143" y="10093"/>
                  </a:cubicBezTo>
                  <a:cubicBezTo>
                    <a:pt x="3439" y="9871"/>
                    <a:pt x="3735" y="9539"/>
                    <a:pt x="3993" y="8984"/>
                  </a:cubicBezTo>
                  <a:cubicBezTo>
                    <a:pt x="4511" y="7764"/>
                    <a:pt x="4807" y="6063"/>
                    <a:pt x="4807" y="4474"/>
                  </a:cubicBezTo>
                  <a:cubicBezTo>
                    <a:pt x="4807" y="3586"/>
                    <a:pt x="4696" y="2773"/>
                    <a:pt x="4548" y="2071"/>
                  </a:cubicBezTo>
                  <a:cubicBezTo>
                    <a:pt x="4363" y="1331"/>
                    <a:pt x="4104" y="777"/>
                    <a:pt x="3809" y="444"/>
                  </a:cubicBezTo>
                  <a:cubicBezTo>
                    <a:pt x="3587" y="185"/>
                    <a:pt x="3365" y="74"/>
                    <a:pt x="31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86"/>
            <p:cNvSpPr/>
            <p:nvPr/>
          </p:nvSpPr>
          <p:spPr>
            <a:xfrm>
              <a:off x="3302100" y="1488650"/>
              <a:ext cx="98925" cy="113950"/>
            </a:xfrm>
            <a:custGeom>
              <a:rect b="b" l="l" r="r" t="t"/>
              <a:pathLst>
                <a:path extrusionOk="0" h="4558" w="3957">
                  <a:moveTo>
                    <a:pt x="2921" y="0"/>
                  </a:moveTo>
                  <a:cubicBezTo>
                    <a:pt x="2810" y="0"/>
                    <a:pt x="2736" y="37"/>
                    <a:pt x="2625" y="74"/>
                  </a:cubicBezTo>
                  <a:cubicBezTo>
                    <a:pt x="2329" y="222"/>
                    <a:pt x="2071" y="555"/>
                    <a:pt x="1812" y="925"/>
                  </a:cubicBezTo>
                  <a:cubicBezTo>
                    <a:pt x="961" y="2034"/>
                    <a:pt x="74" y="3882"/>
                    <a:pt x="37" y="3882"/>
                  </a:cubicBezTo>
                  <a:cubicBezTo>
                    <a:pt x="0" y="3993"/>
                    <a:pt x="0" y="4141"/>
                    <a:pt x="111" y="4252"/>
                  </a:cubicBezTo>
                  <a:cubicBezTo>
                    <a:pt x="157" y="4298"/>
                    <a:pt x="231" y="4329"/>
                    <a:pt x="307" y="4329"/>
                  </a:cubicBezTo>
                  <a:cubicBezTo>
                    <a:pt x="354" y="4329"/>
                    <a:pt x="401" y="4317"/>
                    <a:pt x="444" y="4289"/>
                  </a:cubicBezTo>
                  <a:lnTo>
                    <a:pt x="481" y="4289"/>
                  </a:lnTo>
                  <a:cubicBezTo>
                    <a:pt x="555" y="4252"/>
                    <a:pt x="777" y="4178"/>
                    <a:pt x="998" y="4104"/>
                  </a:cubicBezTo>
                  <a:cubicBezTo>
                    <a:pt x="1220" y="4030"/>
                    <a:pt x="1479" y="3956"/>
                    <a:pt x="1664" y="3956"/>
                  </a:cubicBezTo>
                  <a:cubicBezTo>
                    <a:pt x="1738" y="3956"/>
                    <a:pt x="1812" y="3956"/>
                    <a:pt x="1812" y="3993"/>
                  </a:cubicBezTo>
                  <a:cubicBezTo>
                    <a:pt x="1812" y="4030"/>
                    <a:pt x="1775" y="4067"/>
                    <a:pt x="1775" y="4178"/>
                  </a:cubicBezTo>
                  <a:cubicBezTo>
                    <a:pt x="1701" y="4326"/>
                    <a:pt x="1812" y="4511"/>
                    <a:pt x="1960" y="4548"/>
                  </a:cubicBezTo>
                  <a:cubicBezTo>
                    <a:pt x="1991" y="4554"/>
                    <a:pt x="2022" y="4557"/>
                    <a:pt x="2051" y="4557"/>
                  </a:cubicBezTo>
                  <a:cubicBezTo>
                    <a:pt x="2193" y="4557"/>
                    <a:pt x="2305" y="4485"/>
                    <a:pt x="2366" y="4363"/>
                  </a:cubicBezTo>
                  <a:cubicBezTo>
                    <a:pt x="2403" y="4215"/>
                    <a:pt x="2403" y="4104"/>
                    <a:pt x="2403" y="3993"/>
                  </a:cubicBezTo>
                  <a:cubicBezTo>
                    <a:pt x="2403" y="3808"/>
                    <a:pt x="2329" y="3587"/>
                    <a:pt x="2144" y="3476"/>
                  </a:cubicBezTo>
                  <a:cubicBezTo>
                    <a:pt x="1997" y="3365"/>
                    <a:pt x="1812" y="3328"/>
                    <a:pt x="1664" y="3328"/>
                  </a:cubicBezTo>
                  <a:cubicBezTo>
                    <a:pt x="1432" y="3328"/>
                    <a:pt x="1182" y="3382"/>
                    <a:pt x="965" y="3452"/>
                  </a:cubicBezTo>
                  <a:lnTo>
                    <a:pt x="965" y="3452"/>
                  </a:lnTo>
                  <a:cubicBezTo>
                    <a:pt x="1220" y="2989"/>
                    <a:pt x="1572" y="2392"/>
                    <a:pt x="1923" y="1849"/>
                  </a:cubicBezTo>
                  <a:cubicBezTo>
                    <a:pt x="2107" y="1553"/>
                    <a:pt x="2292" y="1257"/>
                    <a:pt x="2477" y="1036"/>
                  </a:cubicBezTo>
                  <a:cubicBezTo>
                    <a:pt x="2662" y="814"/>
                    <a:pt x="2847" y="666"/>
                    <a:pt x="2921" y="629"/>
                  </a:cubicBezTo>
                  <a:cubicBezTo>
                    <a:pt x="2958" y="666"/>
                    <a:pt x="3069" y="814"/>
                    <a:pt x="3106" y="1036"/>
                  </a:cubicBezTo>
                  <a:cubicBezTo>
                    <a:pt x="3217" y="1368"/>
                    <a:pt x="3254" y="1775"/>
                    <a:pt x="3291" y="2108"/>
                  </a:cubicBezTo>
                  <a:cubicBezTo>
                    <a:pt x="3328" y="2293"/>
                    <a:pt x="3328" y="2440"/>
                    <a:pt x="3328" y="2514"/>
                  </a:cubicBezTo>
                  <a:cubicBezTo>
                    <a:pt x="3328" y="2625"/>
                    <a:pt x="3328" y="2699"/>
                    <a:pt x="3328" y="2699"/>
                  </a:cubicBezTo>
                  <a:cubicBezTo>
                    <a:pt x="3328" y="2847"/>
                    <a:pt x="3475" y="2995"/>
                    <a:pt x="3660" y="2995"/>
                  </a:cubicBezTo>
                  <a:cubicBezTo>
                    <a:pt x="3808" y="2995"/>
                    <a:pt x="3956" y="2847"/>
                    <a:pt x="3956" y="2662"/>
                  </a:cubicBezTo>
                  <a:cubicBezTo>
                    <a:pt x="3956" y="2662"/>
                    <a:pt x="3919" y="2071"/>
                    <a:pt x="3845" y="1442"/>
                  </a:cubicBezTo>
                  <a:cubicBezTo>
                    <a:pt x="3771" y="1146"/>
                    <a:pt x="3734" y="814"/>
                    <a:pt x="3586" y="555"/>
                  </a:cubicBezTo>
                  <a:cubicBezTo>
                    <a:pt x="3549" y="407"/>
                    <a:pt x="3475" y="296"/>
                    <a:pt x="3364" y="185"/>
                  </a:cubicBezTo>
                  <a:cubicBezTo>
                    <a:pt x="3254" y="74"/>
                    <a:pt x="3106" y="0"/>
                    <a:pt x="29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86"/>
            <p:cNvSpPr/>
            <p:nvPr/>
          </p:nvSpPr>
          <p:spPr>
            <a:xfrm>
              <a:off x="3261425" y="1412850"/>
              <a:ext cx="159925" cy="290250"/>
            </a:xfrm>
            <a:custGeom>
              <a:rect b="b" l="l" r="r" t="t"/>
              <a:pathLst>
                <a:path extrusionOk="0" h="11610" w="6397">
                  <a:moveTo>
                    <a:pt x="4104" y="629"/>
                  </a:moveTo>
                  <a:cubicBezTo>
                    <a:pt x="4363" y="703"/>
                    <a:pt x="4585" y="814"/>
                    <a:pt x="4807" y="1073"/>
                  </a:cubicBezTo>
                  <a:cubicBezTo>
                    <a:pt x="5102" y="1406"/>
                    <a:pt x="5361" y="1960"/>
                    <a:pt x="5546" y="2700"/>
                  </a:cubicBezTo>
                  <a:cubicBezTo>
                    <a:pt x="5694" y="3402"/>
                    <a:pt x="5805" y="4215"/>
                    <a:pt x="5805" y="5103"/>
                  </a:cubicBezTo>
                  <a:cubicBezTo>
                    <a:pt x="5805" y="6692"/>
                    <a:pt x="5509" y="8393"/>
                    <a:pt x="4991" y="9613"/>
                  </a:cubicBezTo>
                  <a:cubicBezTo>
                    <a:pt x="4733" y="10168"/>
                    <a:pt x="4437" y="10500"/>
                    <a:pt x="4141" y="10722"/>
                  </a:cubicBezTo>
                  <a:cubicBezTo>
                    <a:pt x="3808" y="10907"/>
                    <a:pt x="3439" y="10981"/>
                    <a:pt x="3069" y="10981"/>
                  </a:cubicBezTo>
                  <a:cubicBezTo>
                    <a:pt x="2441" y="10981"/>
                    <a:pt x="1812" y="10759"/>
                    <a:pt x="1331" y="10537"/>
                  </a:cubicBezTo>
                  <a:cubicBezTo>
                    <a:pt x="1073" y="10427"/>
                    <a:pt x="888" y="10316"/>
                    <a:pt x="740" y="10242"/>
                  </a:cubicBezTo>
                  <a:cubicBezTo>
                    <a:pt x="714" y="10229"/>
                    <a:pt x="688" y="10216"/>
                    <a:pt x="664" y="10203"/>
                  </a:cubicBezTo>
                  <a:lnTo>
                    <a:pt x="664" y="10203"/>
                  </a:lnTo>
                  <a:lnTo>
                    <a:pt x="1886" y="3698"/>
                  </a:lnTo>
                  <a:lnTo>
                    <a:pt x="1886" y="3661"/>
                  </a:lnTo>
                  <a:lnTo>
                    <a:pt x="1886" y="3624"/>
                  </a:lnTo>
                  <a:cubicBezTo>
                    <a:pt x="1886" y="3476"/>
                    <a:pt x="1997" y="2663"/>
                    <a:pt x="2330" y="1923"/>
                  </a:cubicBezTo>
                  <a:cubicBezTo>
                    <a:pt x="2477" y="1554"/>
                    <a:pt x="2699" y="1221"/>
                    <a:pt x="2921" y="999"/>
                  </a:cubicBezTo>
                  <a:cubicBezTo>
                    <a:pt x="3180" y="740"/>
                    <a:pt x="3476" y="629"/>
                    <a:pt x="3845" y="629"/>
                  </a:cubicBezTo>
                  <a:close/>
                  <a:moveTo>
                    <a:pt x="3845" y="1"/>
                  </a:moveTo>
                  <a:cubicBezTo>
                    <a:pt x="3254" y="1"/>
                    <a:pt x="2773" y="260"/>
                    <a:pt x="2441" y="592"/>
                  </a:cubicBezTo>
                  <a:cubicBezTo>
                    <a:pt x="1923" y="1147"/>
                    <a:pt x="1664" y="1886"/>
                    <a:pt x="1479" y="2515"/>
                  </a:cubicBezTo>
                  <a:cubicBezTo>
                    <a:pt x="1294" y="3106"/>
                    <a:pt x="1257" y="3587"/>
                    <a:pt x="1257" y="3587"/>
                  </a:cubicBezTo>
                  <a:lnTo>
                    <a:pt x="37" y="10279"/>
                  </a:lnTo>
                  <a:cubicBezTo>
                    <a:pt x="0" y="10390"/>
                    <a:pt x="74" y="10537"/>
                    <a:pt x="148" y="10611"/>
                  </a:cubicBezTo>
                  <a:cubicBezTo>
                    <a:pt x="148" y="10611"/>
                    <a:pt x="518" y="10870"/>
                    <a:pt x="1073" y="11092"/>
                  </a:cubicBezTo>
                  <a:cubicBezTo>
                    <a:pt x="1590" y="11351"/>
                    <a:pt x="2330" y="11610"/>
                    <a:pt x="3069" y="11610"/>
                  </a:cubicBezTo>
                  <a:cubicBezTo>
                    <a:pt x="3550" y="11610"/>
                    <a:pt x="4030" y="11499"/>
                    <a:pt x="4474" y="11240"/>
                  </a:cubicBezTo>
                  <a:cubicBezTo>
                    <a:pt x="4881" y="10944"/>
                    <a:pt x="5287" y="10500"/>
                    <a:pt x="5546" y="9872"/>
                  </a:cubicBezTo>
                  <a:cubicBezTo>
                    <a:pt x="6101" y="8541"/>
                    <a:pt x="6396" y="6766"/>
                    <a:pt x="6396" y="5103"/>
                  </a:cubicBezTo>
                  <a:cubicBezTo>
                    <a:pt x="6396" y="3883"/>
                    <a:pt x="6248" y="2737"/>
                    <a:pt x="5916" y="1812"/>
                  </a:cubicBezTo>
                  <a:cubicBezTo>
                    <a:pt x="5768" y="1369"/>
                    <a:pt x="5546" y="962"/>
                    <a:pt x="5250" y="629"/>
                  </a:cubicBezTo>
                  <a:cubicBezTo>
                    <a:pt x="4991" y="334"/>
                    <a:pt x="4622" y="112"/>
                    <a:pt x="4215" y="38"/>
                  </a:cubicBezTo>
                  <a:cubicBezTo>
                    <a:pt x="4104" y="1"/>
                    <a:pt x="3956" y="1"/>
                    <a:pt x="38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86"/>
            <p:cNvSpPr/>
            <p:nvPr/>
          </p:nvSpPr>
          <p:spPr>
            <a:xfrm>
              <a:off x="2054325" y="1865750"/>
              <a:ext cx="1766300" cy="1469600"/>
            </a:xfrm>
            <a:custGeom>
              <a:rect b="b" l="l" r="r" t="t"/>
              <a:pathLst>
                <a:path extrusionOk="0" h="58784" w="70652">
                  <a:moveTo>
                    <a:pt x="28283" y="0"/>
                  </a:moveTo>
                  <a:cubicBezTo>
                    <a:pt x="28283" y="1"/>
                    <a:pt x="30021" y="13199"/>
                    <a:pt x="29097" y="15750"/>
                  </a:cubicBezTo>
                  <a:cubicBezTo>
                    <a:pt x="28135" y="18264"/>
                    <a:pt x="23218" y="19854"/>
                    <a:pt x="18597" y="20334"/>
                  </a:cubicBezTo>
                  <a:cubicBezTo>
                    <a:pt x="18132" y="20390"/>
                    <a:pt x="17648" y="20412"/>
                    <a:pt x="17149" y="20412"/>
                  </a:cubicBezTo>
                  <a:cubicBezTo>
                    <a:pt x="15982" y="20412"/>
                    <a:pt x="14739" y="20290"/>
                    <a:pt x="13495" y="20186"/>
                  </a:cubicBezTo>
                  <a:cubicBezTo>
                    <a:pt x="12212" y="20064"/>
                    <a:pt x="10929" y="19941"/>
                    <a:pt x="9714" y="19941"/>
                  </a:cubicBezTo>
                  <a:cubicBezTo>
                    <a:pt x="7640" y="19941"/>
                    <a:pt x="5766" y="20299"/>
                    <a:pt x="4437" y="21628"/>
                  </a:cubicBezTo>
                  <a:cubicBezTo>
                    <a:pt x="1258" y="24808"/>
                    <a:pt x="1" y="58784"/>
                    <a:pt x="1" y="58784"/>
                  </a:cubicBezTo>
                  <a:lnTo>
                    <a:pt x="30982" y="51316"/>
                  </a:lnTo>
                  <a:lnTo>
                    <a:pt x="41112" y="48802"/>
                  </a:lnTo>
                  <a:lnTo>
                    <a:pt x="70652" y="41851"/>
                  </a:lnTo>
                  <a:cubicBezTo>
                    <a:pt x="70652" y="41851"/>
                    <a:pt x="70578" y="24808"/>
                    <a:pt x="67398" y="21628"/>
                  </a:cubicBezTo>
                  <a:cubicBezTo>
                    <a:pt x="66069" y="20299"/>
                    <a:pt x="64196" y="19941"/>
                    <a:pt x="62122" y="19941"/>
                  </a:cubicBezTo>
                  <a:cubicBezTo>
                    <a:pt x="60907" y="19941"/>
                    <a:pt x="59624" y="20064"/>
                    <a:pt x="58340" y="20186"/>
                  </a:cubicBezTo>
                  <a:cubicBezTo>
                    <a:pt x="57097" y="20290"/>
                    <a:pt x="55853" y="20412"/>
                    <a:pt x="54686" y="20412"/>
                  </a:cubicBezTo>
                  <a:cubicBezTo>
                    <a:pt x="54188" y="20412"/>
                    <a:pt x="53703" y="20390"/>
                    <a:pt x="53239" y="20334"/>
                  </a:cubicBezTo>
                  <a:cubicBezTo>
                    <a:pt x="48617" y="19854"/>
                    <a:pt x="43700" y="18264"/>
                    <a:pt x="42739" y="15750"/>
                  </a:cubicBezTo>
                  <a:cubicBezTo>
                    <a:pt x="41815" y="13199"/>
                    <a:pt x="43552" y="1"/>
                    <a:pt x="43552" y="0"/>
                  </a:cubicBezTo>
                  <a:lnTo>
                    <a:pt x="43552" y="0"/>
                  </a:lnTo>
                  <a:lnTo>
                    <a:pt x="35899" y="1220"/>
                  </a:lnTo>
                  <a:lnTo>
                    <a:pt x="282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86"/>
            <p:cNvSpPr/>
            <p:nvPr/>
          </p:nvSpPr>
          <p:spPr>
            <a:xfrm>
              <a:off x="2062650" y="2189250"/>
              <a:ext cx="1729325" cy="1135950"/>
            </a:xfrm>
            <a:custGeom>
              <a:rect b="b" l="l" r="r" t="t"/>
              <a:pathLst>
                <a:path extrusionOk="0" h="45438" w="69173">
                  <a:moveTo>
                    <a:pt x="61741" y="7320"/>
                  </a:moveTo>
                  <a:cubicBezTo>
                    <a:pt x="60411" y="7320"/>
                    <a:pt x="58969" y="7468"/>
                    <a:pt x="57527" y="7579"/>
                  </a:cubicBezTo>
                  <a:cubicBezTo>
                    <a:pt x="57490" y="8430"/>
                    <a:pt x="57453" y="9613"/>
                    <a:pt x="57453" y="10944"/>
                  </a:cubicBezTo>
                  <a:cubicBezTo>
                    <a:pt x="57453" y="13014"/>
                    <a:pt x="57564" y="15528"/>
                    <a:pt x="57934" y="18116"/>
                  </a:cubicBezTo>
                  <a:cubicBezTo>
                    <a:pt x="59967" y="17561"/>
                    <a:pt x="62814" y="16933"/>
                    <a:pt x="65660" y="16933"/>
                  </a:cubicBezTo>
                  <a:cubicBezTo>
                    <a:pt x="66548" y="16933"/>
                    <a:pt x="67435" y="17007"/>
                    <a:pt x="68285" y="17155"/>
                  </a:cubicBezTo>
                  <a:lnTo>
                    <a:pt x="69173" y="17155"/>
                  </a:lnTo>
                  <a:cubicBezTo>
                    <a:pt x="68914" y="15232"/>
                    <a:pt x="68655" y="13531"/>
                    <a:pt x="68322" y="12164"/>
                  </a:cubicBezTo>
                  <a:cubicBezTo>
                    <a:pt x="67916" y="10648"/>
                    <a:pt x="67398" y="9465"/>
                    <a:pt x="66843" y="8910"/>
                  </a:cubicBezTo>
                  <a:cubicBezTo>
                    <a:pt x="66215" y="8282"/>
                    <a:pt x="65476" y="7875"/>
                    <a:pt x="64588" y="7653"/>
                  </a:cubicBezTo>
                  <a:cubicBezTo>
                    <a:pt x="63738" y="7394"/>
                    <a:pt x="62777" y="7320"/>
                    <a:pt x="61778" y="7320"/>
                  </a:cubicBezTo>
                  <a:close/>
                  <a:moveTo>
                    <a:pt x="29355" y="0"/>
                  </a:moveTo>
                  <a:cubicBezTo>
                    <a:pt x="29355" y="629"/>
                    <a:pt x="29318" y="1183"/>
                    <a:pt x="29281" y="1664"/>
                  </a:cubicBezTo>
                  <a:cubicBezTo>
                    <a:pt x="29244" y="2181"/>
                    <a:pt x="29170" y="2588"/>
                    <a:pt x="29023" y="2921"/>
                  </a:cubicBezTo>
                  <a:cubicBezTo>
                    <a:pt x="28764" y="3623"/>
                    <a:pt x="28246" y="4215"/>
                    <a:pt x="27544" y="4769"/>
                  </a:cubicBezTo>
                  <a:cubicBezTo>
                    <a:pt x="26841" y="5324"/>
                    <a:pt x="25954" y="5768"/>
                    <a:pt x="24993" y="6174"/>
                  </a:cubicBezTo>
                  <a:cubicBezTo>
                    <a:pt x="23218" y="6877"/>
                    <a:pt x="21111" y="7357"/>
                    <a:pt x="19003" y="7616"/>
                  </a:cubicBezTo>
                  <a:cubicBezTo>
                    <a:pt x="19299" y="8393"/>
                    <a:pt x="19669" y="9317"/>
                    <a:pt x="20150" y="10315"/>
                  </a:cubicBezTo>
                  <a:cubicBezTo>
                    <a:pt x="24031" y="11313"/>
                    <a:pt x="30797" y="13864"/>
                    <a:pt x="31500" y="14936"/>
                  </a:cubicBezTo>
                  <a:cubicBezTo>
                    <a:pt x="31647" y="15121"/>
                    <a:pt x="31500" y="15195"/>
                    <a:pt x="31130" y="15195"/>
                  </a:cubicBezTo>
                  <a:cubicBezTo>
                    <a:pt x="29651" y="15195"/>
                    <a:pt x="24549" y="13716"/>
                    <a:pt x="21333" y="12755"/>
                  </a:cubicBezTo>
                  <a:lnTo>
                    <a:pt x="21333" y="12755"/>
                  </a:lnTo>
                  <a:cubicBezTo>
                    <a:pt x="21739" y="13531"/>
                    <a:pt x="22183" y="14308"/>
                    <a:pt x="22664" y="15121"/>
                  </a:cubicBezTo>
                  <a:cubicBezTo>
                    <a:pt x="24512" y="18153"/>
                    <a:pt x="26915" y="21258"/>
                    <a:pt x="29799" y="23218"/>
                  </a:cubicBezTo>
                  <a:cubicBezTo>
                    <a:pt x="31721" y="24512"/>
                    <a:pt x="33866" y="25325"/>
                    <a:pt x="36232" y="25325"/>
                  </a:cubicBezTo>
                  <a:cubicBezTo>
                    <a:pt x="36712" y="25325"/>
                    <a:pt x="37230" y="25288"/>
                    <a:pt x="37748" y="25214"/>
                  </a:cubicBezTo>
                  <a:cubicBezTo>
                    <a:pt x="42739" y="24475"/>
                    <a:pt x="46029" y="21258"/>
                    <a:pt x="48210" y="17561"/>
                  </a:cubicBezTo>
                  <a:cubicBezTo>
                    <a:pt x="48802" y="16526"/>
                    <a:pt x="49319" y="15491"/>
                    <a:pt x="49763" y="14456"/>
                  </a:cubicBezTo>
                  <a:lnTo>
                    <a:pt x="49763" y="14456"/>
                  </a:lnTo>
                  <a:cubicBezTo>
                    <a:pt x="47360" y="14641"/>
                    <a:pt x="43589" y="14899"/>
                    <a:pt x="41223" y="14899"/>
                  </a:cubicBezTo>
                  <a:cubicBezTo>
                    <a:pt x="40299" y="14899"/>
                    <a:pt x="39596" y="14862"/>
                    <a:pt x="39300" y="14751"/>
                  </a:cubicBezTo>
                  <a:cubicBezTo>
                    <a:pt x="38043" y="14382"/>
                    <a:pt x="46731" y="13125"/>
                    <a:pt x="50502" y="12607"/>
                  </a:cubicBezTo>
                  <a:cubicBezTo>
                    <a:pt x="51168" y="10722"/>
                    <a:pt x="51612" y="8947"/>
                    <a:pt x="51870" y="7579"/>
                  </a:cubicBezTo>
                  <a:cubicBezTo>
                    <a:pt x="48691" y="7172"/>
                    <a:pt x="45511" y="6211"/>
                    <a:pt x="43626" y="4769"/>
                  </a:cubicBezTo>
                  <a:cubicBezTo>
                    <a:pt x="42923" y="4215"/>
                    <a:pt x="42406" y="3623"/>
                    <a:pt x="42147" y="2921"/>
                  </a:cubicBezTo>
                  <a:cubicBezTo>
                    <a:pt x="41999" y="2588"/>
                    <a:pt x="41925" y="2181"/>
                    <a:pt x="41888" y="1664"/>
                  </a:cubicBezTo>
                  <a:cubicBezTo>
                    <a:pt x="41851" y="1257"/>
                    <a:pt x="41851" y="814"/>
                    <a:pt x="41814" y="333"/>
                  </a:cubicBezTo>
                  <a:cubicBezTo>
                    <a:pt x="40520" y="961"/>
                    <a:pt x="39042" y="1368"/>
                    <a:pt x="37378" y="1405"/>
                  </a:cubicBezTo>
                  <a:lnTo>
                    <a:pt x="36749" y="1405"/>
                  </a:lnTo>
                  <a:cubicBezTo>
                    <a:pt x="32978" y="1405"/>
                    <a:pt x="30723" y="740"/>
                    <a:pt x="29355" y="0"/>
                  </a:cubicBezTo>
                  <a:close/>
                  <a:moveTo>
                    <a:pt x="9391" y="7320"/>
                  </a:moveTo>
                  <a:cubicBezTo>
                    <a:pt x="8393" y="7320"/>
                    <a:pt x="7432" y="7394"/>
                    <a:pt x="6544" y="7653"/>
                  </a:cubicBezTo>
                  <a:cubicBezTo>
                    <a:pt x="5694" y="7875"/>
                    <a:pt x="4955" y="8282"/>
                    <a:pt x="4326" y="8910"/>
                  </a:cubicBezTo>
                  <a:cubicBezTo>
                    <a:pt x="4067" y="9169"/>
                    <a:pt x="3735" y="9871"/>
                    <a:pt x="3439" y="10833"/>
                  </a:cubicBezTo>
                  <a:cubicBezTo>
                    <a:pt x="3143" y="11831"/>
                    <a:pt x="2847" y="13088"/>
                    <a:pt x="2589" y="14567"/>
                  </a:cubicBezTo>
                  <a:cubicBezTo>
                    <a:pt x="2071" y="17524"/>
                    <a:pt x="1664" y="21258"/>
                    <a:pt x="1295" y="25140"/>
                  </a:cubicBezTo>
                  <a:cubicBezTo>
                    <a:pt x="592" y="32904"/>
                    <a:pt x="185" y="41112"/>
                    <a:pt x="38" y="44402"/>
                  </a:cubicBezTo>
                  <a:cubicBezTo>
                    <a:pt x="1" y="44846"/>
                    <a:pt x="1" y="45215"/>
                    <a:pt x="1" y="45437"/>
                  </a:cubicBezTo>
                  <a:lnTo>
                    <a:pt x="11351" y="42701"/>
                  </a:lnTo>
                  <a:cubicBezTo>
                    <a:pt x="11203" y="41592"/>
                    <a:pt x="11129" y="40446"/>
                    <a:pt x="11129" y="39337"/>
                  </a:cubicBezTo>
                  <a:cubicBezTo>
                    <a:pt x="11129" y="36121"/>
                    <a:pt x="11942" y="31795"/>
                    <a:pt x="12829" y="27469"/>
                  </a:cubicBezTo>
                  <a:cubicBezTo>
                    <a:pt x="13717" y="23107"/>
                    <a:pt x="14604" y="18781"/>
                    <a:pt x="14789" y="15676"/>
                  </a:cubicBezTo>
                  <a:cubicBezTo>
                    <a:pt x="14789" y="15195"/>
                    <a:pt x="14789" y="14751"/>
                    <a:pt x="14789" y="14345"/>
                  </a:cubicBezTo>
                  <a:cubicBezTo>
                    <a:pt x="14789" y="11646"/>
                    <a:pt x="14419" y="9317"/>
                    <a:pt x="13975" y="7616"/>
                  </a:cubicBezTo>
                  <a:cubicBezTo>
                    <a:pt x="12423" y="7468"/>
                    <a:pt x="10870" y="7320"/>
                    <a:pt x="9428" y="732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86"/>
            <p:cNvSpPr/>
            <p:nvPr/>
          </p:nvSpPr>
          <p:spPr>
            <a:xfrm>
              <a:off x="2790050" y="2053375"/>
              <a:ext cx="325375" cy="171025"/>
            </a:xfrm>
            <a:custGeom>
              <a:rect b="b" l="l" r="r" t="t"/>
              <a:pathLst>
                <a:path extrusionOk="0" h="6841" w="13015">
                  <a:moveTo>
                    <a:pt x="13014" y="0"/>
                  </a:moveTo>
                  <a:cubicBezTo>
                    <a:pt x="11979" y="1147"/>
                    <a:pt x="10907" y="1960"/>
                    <a:pt x="9798" y="2330"/>
                  </a:cubicBezTo>
                  <a:cubicBezTo>
                    <a:pt x="8836" y="2662"/>
                    <a:pt x="7875" y="2847"/>
                    <a:pt x="6914" y="2847"/>
                  </a:cubicBezTo>
                  <a:cubicBezTo>
                    <a:pt x="4474" y="2847"/>
                    <a:pt x="2108" y="1812"/>
                    <a:pt x="0" y="259"/>
                  </a:cubicBezTo>
                  <a:lnTo>
                    <a:pt x="0" y="259"/>
                  </a:lnTo>
                  <a:cubicBezTo>
                    <a:pt x="148" y="2071"/>
                    <a:pt x="259" y="3882"/>
                    <a:pt x="259" y="5361"/>
                  </a:cubicBezTo>
                  <a:lnTo>
                    <a:pt x="259" y="5435"/>
                  </a:lnTo>
                  <a:cubicBezTo>
                    <a:pt x="1627" y="6175"/>
                    <a:pt x="3882" y="6840"/>
                    <a:pt x="7653" y="6840"/>
                  </a:cubicBezTo>
                  <a:lnTo>
                    <a:pt x="8282" y="6840"/>
                  </a:lnTo>
                  <a:cubicBezTo>
                    <a:pt x="9946" y="6803"/>
                    <a:pt x="11424" y="6396"/>
                    <a:pt x="12718" y="5768"/>
                  </a:cubicBezTo>
                  <a:cubicBezTo>
                    <a:pt x="12718" y="5620"/>
                    <a:pt x="12718" y="5509"/>
                    <a:pt x="12718" y="5361"/>
                  </a:cubicBezTo>
                  <a:cubicBezTo>
                    <a:pt x="12718" y="3808"/>
                    <a:pt x="12829" y="1886"/>
                    <a:pt x="1301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86"/>
            <p:cNvSpPr/>
            <p:nvPr/>
          </p:nvSpPr>
          <p:spPr>
            <a:xfrm>
              <a:off x="3013725" y="2504425"/>
              <a:ext cx="311500" cy="57325"/>
            </a:xfrm>
            <a:custGeom>
              <a:rect b="b" l="l" r="r" t="t"/>
              <a:pathLst>
                <a:path extrusionOk="0" h="2293" w="12460">
                  <a:moveTo>
                    <a:pt x="12459" y="0"/>
                  </a:moveTo>
                  <a:cubicBezTo>
                    <a:pt x="8688" y="518"/>
                    <a:pt x="0" y="1775"/>
                    <a:pt x="1257" y="2144"/>
                  </a:cubicBezTo>
                  <a:cubicBezTo>
                    <a:pt x="1553" y="2255"/>
                    <a:pt x="2256" y="2292"/>
                    <a:pt x="3180" y="2292"/>
                  </a:cubicBezTo>
                  <a:cubicBezTo>
                    <a:pt x="5546" y="2292"/>
                    <a:pt x="9317" y="2034"/>
                    <a:pt x="11720" y="1849"/>
                  </a:cubicBezTo>
                  <a:cubicBezTo>
                    <a:pt x="11979" y="1220"/>
                    <a:pt x="12238" y="629"/>
                    <a:pt x="124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86"/>
            <p:cNvSpPr/>
            <p:nvPr/>
          </p:nvSpPr>
          <p:spPr>
            <a:xfrm>
              <a:off x="2566375" y="2447125"/>
              <a:ext cx="287475" cy="122025"/>
            </a:xfrm>
            <a:custGeom>
              <a:rect b="b" l="l" r="r" t="t"/>
              <a:pathLst>
                <a:path extrusionOk="0" h="4881" w="11499">
                  <a:moveTo>
                    <a:pt x="1" y="0"/>
                  </a:moveTo>
                  <a:lnTo>
                    <a:pt x="1" y="0"/>
                  </a:lnTo>
                  <a:cubicBezTo>
                    <a:pt x="333" y="776"/>
                    <a:pt x="740" y="1590"/>
                    <a:pt x="1184" y="2440"/>
                  </a:cubicBezTo>
                  <a:cubicBezTo>
                    <a:pt x="4400" y="3401"/>
                    <a:pt x="9502" y="4880"/>
                    <a:pt x="10981" y="4880"/>
                  </a:cubicBezTo>
                  <a:cubicBezTo>
                    <a:pt x="11351" y="4880"/>
                    <a:pt x="11498" y="4806"/>
                    <a:pt x="11351" y="4621"/>
                  </a:cubicBezTo>
                  <a:cubicBezTo>
                    <a:pt x="10648" y="3549"/>
                    <a:pt x="3882" y="998"/>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86"/>
            <p:cNvSpPr/>
            <p:nvPr/>
          </p:nvSpPr>
          <p:spPr>
            <a:xfrm>
              <a:off x="2046025" y="1858000"/>
              <a:ext cx="1782000" cy="1485125"/>
            </a:xfrm>
            <a:custGeom>
              <a:rect b="b" l="l" r="r" t="t"/>
              <a:pathLst>
                <a:path extrusionOk="0" h="59405" w="71280">
                  <a:moveTo>
                    <a:pt x="28963" y="668"/>
                  </a:moveTo>
                  <a:lnTo>
                    <a:pt x="36194" y="1826"/>
                  </a:lnTo>
                  <a:lnTo>
                    <a:pt x="36305" y="1826"/>
                  </a:lnTo>
                  <a:lnTo>
                    <a:pt x="43536" y="668"/>
                  </a:lnTo>
                  <a:lnTo>
                    <a:pt x="43536" y="668"/>
                  </a:lnTo>
                  <a:cubicBezTo>
                    <a:pt x="43316" y="2351"/>
                    <a:pt x="42479" y="9033"/>
                    <a:pt x="42479" y="13176"/>
                  </a:cubicBezTo>
                  <a:cubicBezTo>
                    <a:pt x="42479" y="13842"/>
                    <a:pt x="42516" y="14433"/>
                    <a:pt x="42553" y="14914"/>
                  </a:cubicBezTo>
                  <a:cubicBezTo>
                    <a:pt x="42590" y="15431"/>
                    <a:pt x="42664" y="15838"/>
                    <a:pt x="42812" y="16171"/>
                  </a:cubicBezTo>
                  <a:cubicBezTo>
                    <a:pt x="43071" y="16873"/>
                    <a:pt x="43588" y="17465"/>
                    <a:pt x="44291" y="18019"/>
                  </a:cubicBezTo>
                  <a:cubicBezTo>
                    <a:pt x="46398" y="19609"/>
                    <a:pt x="50058" y="20607"/>
                    <a:pt x="53534" y="20977"/>
                  </a:cubicBezTo>
                  <a:cubicBezTo>
                    <a:pt x="54014" y="21014"/>
                    <a:pt x="54495" y="21014"/>
                    <a:pt x="54975" y="21014"/>
                  </a:cubicBezTo>
                  <a:cubicBezTo>
                    <a:pt x="57289" y="21014"/>
                    <a:pt x="59844" y="20568"/>
                    <a:pt x="62175" y="20568"/>
                  </a:cubicBezTo>
                  <a:cubicBezTo>
                    <a:pt x="62265" y="20568"/>
                    <a:pt x="62354" y="20569"/>
                    <a:pt x="62443" y="20570"/>
                  </a:cubicBezTo>
                  <a:cubicBezTo>
                    <a:pt x="63442" y="20570"/>
                    <a:pt x="64403" y="20644"/>
                    <a:pt x="65253" y="20903"/>
                  </a:cubicBezTo>
                  <a:cubicBezTo>
                    <a:pt x="66141" y="21125"/>
                    <a:pt x="66880" y="21532"/>
                    <a:pt x="67508" y="22160"/>
                  </a:cubicBezTo>
                  <a:cubicBezTo>
                    <a:pt x="68211" y="22826"/>
                    <a:pt x="68839" y="24489"/>
                    <a:pt x="69283" y="26486"/>
                  </a:cubicBezTo>
                  <a:cubicBezTo>
                    <a:pt x="69948" y="29517"/>
                    <a:pt x="70281" y="33436"/>
                    <a:pt x="70466" y="36616"/>
                  </a:cubicBezTo>
                  <a:cubicBezTo>
                    <a:pt x="70577" y="38168"/>
                    <a:pt x="70614" y="39573"/>
                    <a:pt x="70651" y="40572"/>
                  </a:cubicBezTo>
                  <a:cubicBezTo>
                    <a:pt x="70651" y="41168"/>
                    <a:pt x="70651" y="41622"/>
                    <a:pt x="70651" y="41890"/>
                  </a:cubicBezTo>
                  <a:lnTo>
                    <a:pt x="70651" y="41890"/>
                  </a:lnTo>
                  <a:lnTo>
                    <a:pt x="41370" y="48816"/>
                  </a:lnTo>
                  <a:lnTo>
                    <a:pt x="31240" y="51330"/>
                  </a:lnTo>
                  <a:lnTo>
                    <a:pt x="31240" y="51293"/>
                  </a:lnTo>
                  <a:lnTo>
                    <a:pt x="653" y="58703"/>
                  </a:lnTo>
                  <a:lnTo>
                    <a:pt x="653" y="58703"/>
                  </a:lnTo>
                  <a:cubicBezTo>
                    <a:pt x="666" y="58458"/>
                    <a:pt x="685" y="58104"/>
                    <a:pt x="703" y="57652"/>
                  </a:cubicBezTo>
                  <a:cubicBezTo>
                    <a:pt x="850" y="54362"/>
                    <a:pt x="1257" y="46154"/>
                    <a:pt x="1960" y="38390"/>
                  </a:cubicBezTo>
                  <a:cubicBezTo>
                    <a:pt x="2329" y="34508"/>
                    <a:pt x="2736" y="30774"/>
                    <a:pt x="3254" y="27817"/>
                  </a:cubicBezTo>
                  <a:cubicBezTo>
                    <a:pt x="3512" y="26338"/>
                    <a:pt x="3808" y="25081"/>
                    <a:pt x="4104" y="24083"/>
                  </a:cubicBezTo>
                  <a:cubicBezTo>
                    <a:pt x="4400" y="23121"/>
                    <a:pt x="4732" y="22419"/>
                    <a:pt x="4991" y="22160"/>
                  </a:cubicBezTo>
                  <a:cubicBezTo>
                    <a:pt x="5620" y="21532"/>
                    <a:pt x="6359" y="21125"/>
                    <a:pt x="7209" y="20903"/>
                  </a:cubicBezTo>
                  <a:cubicBezTo>
                    <a:pt x="8097" y="20644"/>
                    <a:pt x="9058" y="20570"/>
                    <a:pt x="10056" y="20570"/>
                  </a:cubicBezTo>
                  <a:cubicBezTo>
                    <a:pt x="10145" y="20569"/>
                    <a:pt x="10235" y="20568"/>
                    <a:pt x="10324" y="20568"/>
                  </a:cubicBezTo>
                  <a:cubicBezTo>
                    <a:pt x="12656" y="20568"/>
                    <a:pt x="15210" y="21014"/>
                    <a:pt x="17524" y="21014"/>
                  </a:cubicBezTo>
                  <a:cubicBezTo>
                    <a:pt x="18005" y="21014"/>
                    <a:pt x="18485" y="21014"/>
                    <a:pt x="18966" y="20977"/>
                  </a:cubicBezTo>
                  <a:cubicBezTo>
                    <a:pt x="21295" y="20718"/>
                    <a:pt x="23698" y="20201"/>
                    <a:pt x="25658" y="19424"/>
                  </a:cubicBezTo>
                  <a:cubicBezTo>
                    <a:pt x="26619" y="19018"/>
                    <a:pt x="27506" y="18574"/>
                    <a:pt x="28209" y="18019"/>
                  </a:cubicBezTo>
                  <a:cubicBezTo>
                    <a:pt x="28911" y="17465"/>
                    <a:pt x="29429" y="16873"/>
                    <a:pt x="29688" y="16171"/>
                  </a:cubicBezTo>
                  <a:cubicBezTo>
                    <a:pt x="29835" y="15838"/>
                    <a:pt x="29909" y="15431"/>
                    <a:pt x="29946" y="14914"/>
                  </a:cubicBezTo>
                  <a:cubicBezTo>
                    <a:pt x="29983" y="14433"/>
                    <a:pt x="30020" y="13842"/>
                    <a:pt x="30020" y="13176"/>
                  </a:cubicBezTo>
                  <a:cubicBezTo>
                    <a:pt x="30020" y="9033"/>
                    <a:pt x="29183" y="2351"/>
                    <a:pt x="28963" y="668"/>
                  </a:cubicBezTo>
                  <a:close/>
                  <a:moveTo>
                    <a:pt x="28586" y="0"/>
                  </a:moveTo>
                  <a:cubicBezTo>
                    <a:pt x="28522" y="0"/>
                    <a:pt x="28448" y="34"/>
                    <a:pt x="28394" y="89"/>
                  </a:cubicBezTo>
                  <a:cubicBezTo>
                    <a:pt x="28320" y="163"/>
                    <a:pt x="28283" y="273"/>
                    <a:pt x="28320" y="347"/>
                  </a:cubicBezTo>
                  <a:cubicBezTo>
                    <a:pt x="28320" y="347"/>
                    <a:pt x="28394" y="865"/>
                    <a:pt x="28467" y="1715"/>
                  </a:cubicBezTo>
                  <a:cubicBezTo>
                    <a:pt x="28800" y="4192"/>
                    <a:pt x="29392" y="9664"/>
                    <a:pt x="29392" y="13176"/>
                  </a:cubicBezTo>
                  <a:cubicBezTo>
                    <a:pt x="29392" y="13805"/>
                    <a:pt x="29355" y="14396"/>
                    <a:pt x="29318" y="14877"/>
                  </a:cubicBezTo>
                  <a:cubicBezTo>
                    <a:pt x="29281" y="15321"/>
                    <a:pt x="29207" y="15727"/>
                    <a:pt x="29133" y="15949"/>
                  </a:cubicBezTo>
                  <a:cubicBezTo>
                    <a:pt x="28911" y="16504"/>
                    <a:pt x="28467" y="17058"/>
                    <a:pt x="27839" y="17539"/>
                  </a:cubicBezTo>
                  <a:cubicBezTo>
                    <a:pt x="25917" y="19018"/>
                    <a:pt x="22330" y="20016"/>
                    <a:pt x="18892" y="20349"/>
                  </a:cubicBezTo>
                  <a:cubicBezTo>
                    <a:pt x="18448" y="20386"/>
                    <a:pt x="18005" y="20422"/>
                    <a:pt x="17524" y="20422"/>
                  </a:cubicBezTo>
                  <a:cubicBezTo>
                    <a:pt x="15195" y="20422"/>
                    <a:pt x="12533" y="19942"/>
                    <a:pt x="10056" y="19942"/>
                  </a:cubicBezTo>
                  <a:cubicBezTo>
                    <a:pt x="9021" y="19942"/>
                    <a:pt x="7986" y="20016"/>
                    <a:pt x="7062" y="20275"/>
                  </a:cubicBezTo>
                  <a:cubicBezTo>
                    <a:pt x="6137" y="20570"/>
                    <a:pt x="5250" y="21014"/>
                    <a:pt x="4548" y="21716"/>
                  </a:cubicBezTo>
                  <a:cubicBezTo>
                    <a:pt x="4067" y="22197"/>
                    <a:pt x="3734" y="23121"/>
                    <a:pt x="3364" y="24341"/>
                  </a:cubicBezTo>
                  <a:cubicBezTo>
                    <a:pt x="2181" y="28741"/>
                    <a:pt x="1331" y="37392"/>
                    <a:pt x="813" y="44971"/>
                  </a:cubicBezTo>
                  <a:cubicBezTo>
                    <a:pt x="259" y="52587"/>
                    <a:pt x="37" y="59094"/>
                    <a:pt x="37" y="59094"/>
                  </a:cubicBezTo>
                  <a:cubicBezTo>
                    <a:pt x="0" y="59168"/>
                    <a:pt x="74" y="59279"/>
                    <a:pt x="148" y="59316"/>
                  </a:cubicBezTo>
                  <a:cubicBezTo>
                    <a:pt x="202" y="59370"/>
                    <a:pt x="256" y="59404"/>
                    <a:pt x="325" y="59404"/>
                  </a:cubicBezTo>
                  <a:cubicBezTo>
                    <a:pt x="350" y="59404"/>
                    <a:pt x="377" y="59400"/>
                    <a:pt x="407" y="59390"/>
                  </a:cubicBezTo>
                  <a:lnTo>
                    <a:pt x="31388" y="51922"/>
                  </a:lnTo>
                  <a:lnTo>
                    <a:pt x="41518" y="49408"/>
                  </a:lnTo>
                  <a:lnTo>
                    <a:pt x="71058" y="42457"/>
                  </a:lnTo>
                  <a:cubicBezTo>
                    <a:pt x="71169" y="42420"/>
                    <a:pt x="71279" y="42272"/>
                    <a:pt x="71279" y="42124"/>
                  </a:cubicBezTo>
                  <a:cubicBezTo>
                    <a:pt x="71279" y="42124"/>
                    <a:pt x="71279" y="37873"/>
                    <a:pt x="70836" y="33214"/>
                  </a:cubicBezTo>
                  <a:cubicBezTo>
                    <a:pt x="70651" y="30848"/>
                    <a:pt x="70318" y="28445"/>
                    <a:pt x="69875" y="26375"/>
                  </a:cubicBezTo>
                  <a:cubicBezTo>
                    <a:pt x="69394" y="24304"/>
                    <a:pt x="68802" y="22604"/>
                    <a:pt x="67952" y="21716"/>
                  </a:cubicBezTo>
                  <a:cubicBezTo>
                    <a:pt x="67213" y="21014"/>
                    <a:pt x="66362" y="20570"/>
                    <a:pt x="65438" y="20275"/>
                  </a:cubicBezTo>
                  <a:cubicBezTo>
                    <a:pt x="64514" y="20016"/>
                    <a:pt x="63479" y="19942"/>
                    <a:pt x="62443" y="19942"/>
                  </a:cubicBezTo>
                  <a:cubicBezTo>
                    <a:pt x="59966" y="19942"/>
                    <a:pt x="57305" y="20422"/>
                    <a:pt x="54975" y="20422"/>
                  </a:cubicBezTo>
                  <a:cubicBezTo>
                    <a:pt x="54495" y="20422"/>
                    <a:pt x="54051" y="20386"/>
                    <a:pt x="53607" y="20349"/>
                  </a:cubicBezTo>
                  <a:cubicBezTo>
                    <a:pt x="51315" y="20127"/>
                    <a:pt x="48949" y="19609"/>
                    <a:pt x="47064" y="18833"/>
                  </a:cubicBezTo>
                  <a:cubicBezTo>
                    <a:pt x="46139" y="18463"/>
                    <a:pt x="45289" y="18019"/>
                    <a:pt x="44661" y="17539"/>
                  </a:cubicBezTo>
                  <a:cubicBezTo>
                    <a:pt x="44032" y="17058"/>
                    <a:pt x="43588" y="16504"/>
                    <a:pt x="43367" y="15949"/>
                  </a:cubicBezTo>
                  <a:cubicBezTo>
                    <a:pt x="43293" y="15727"/>
                    <a:pt x="43219" y="15321"/>
                    <a:pt x="43182" y="14877"/>
                  </a:cubicBezTo>
                  <a:cubicBezTo>
                    <a:pt x="43108" y="14396"/>
                    <a:pt x="43108" y="13805"/>
                    <a:pt x="43108" y="13176"/>
                  </a:cubicBezTo>
                  <a:cubicBezTo>
                    <a:pt x="43108" y="10847"/>
                    <a:pt x="43367" y="7631"/>
                    <a:pt x="43662" y="5006"/>
                  </a:cubicBezTo>
                  <a:cubicBezTo>
                    <a:pt x="43773" y="3712"/>
                    <a:pt x="43921" y="2529"/>
                    <a:pt x="44032" y="1715"/>
                  </a:cubicBezTo>
                  <a:cubicBezTo>
                    <a:pt x="44106" y="865"/>
                    <a:pt x="44180" y="347"/>
                    <a:pt x="44180" y="347"/>
                  </a:cubicBezTo>
                  <a:cubicBezTo>
                    <a:pt x="44180" y="273"/>
                    <a:pt x="44180" y="163"/>
                    <a:pt x="44106" y="89"/>
                  </a:cubicBezTo>
                  <a:cubicBezTo>
                    <a:pt x="44052" y="34"/>
                    <a:pt x="43978" y="0"/>
                    <a:pt x="43913" y="0"/>
                  </a:cubicBezTo>
                  <a:cubicBezTo>
                    <a:pt x="43890" y="0"/>
                    <a:pt x="43867" y="5"/>
                    <a:pt x="43847" y="15"/>
                  </a:cubicBezTo>
                  <a:lnTo>
                    <a:pt x="36231" y="1198"/>
                  </a:lnTo>
                  <a:lnTo>
                    <a:pt x="28652" y="15"/>
                  </a:lnTo>
                  <a:cubicBezTo>
                    <a:pt x="28633" y="5"/>
                    <a:pt x="28610" y="0"/>
                    <a:pt x="285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86"/>
            <p:cNvSpPr/>
            <p:nvPr/>
          </p:nvSpPr>
          <p:spPr>
            <a:xfrm>
              <a:off x="2348250" y="2372250"/>
              <a:ext cx="1243150" cy="890100"/>
            </a:xfrm>
            <a:custGeom>
              <a:rect b="b" l="l" r="r" t="t"/>
              <a:pathLst>
                <a:path extrusionOk="0" h="35604" w="49726">
                  <a:moveTo>
                    <a:pt x="40816" y="0"/>
                  </a:moveTo>
                  <a:cubicBezTo>
                    <a:pt x="39855" y="4917"/>
                    <a:pt x="36527" y="16711"/>
                    <a:pt x="26398" y="18190"/>
                  </a:cubicBezTo>
                  <a:cubicBezTo>
                    <a:pt x="25854" y="18271"/>
                    <a:pt x="25321" y="18310"/>
                    <a:pt x="24798" y="18310"/>
                  </a:cubicBezTo>
                  <a:cubicBezTo>
                    <a:pt x="15083" y="18310"/>
                    <a:pt x="8995" y="4879"/>
                    <a:pt x="7136" y="37"/>
                  </a:cubicBezTo>
                  <a:cubicBezTo>
                    <a:pt x="7025" y="74"/>
                    <a:pt x="6951" y="74"/>
                    <a:pt x="6840" y="74"/>
                  </a:cubicBezTo>
                  <a:cubicBezTo>
                    <a:pt x="6360" y="131"/>
                    <a:pt x="5864" y="155"/>
                    <a:pt x="5355" y="155"/>
                  </a:cubicBezTo>
                  <a:cubicBezTo>
                    <a:pt x="4533" y="155"/>
                    <a:pt x="3679" y="92"/>
                    <a:pt x="2810" y="0"/>
                  </a:cubicBezTo>
                  <a:lnTo>
                    <a:pt x="2810" y="0"/>
                  </a:lnTo>
                  <a:cubicBezTo>
                    <a:pt x="3328" y="2034"/>
                    <a:pt x="3808" y="4954"/>
                    <a:pt x="3661" y="8356"/>
                  </a:cubicBezTo>
                  <a:cubicBezTo>
                    <a:pt x="3328" y="14715"/>
                    <a:pt x="1" y="25695"/>
                    <a:pt x="1" y="32017"/>
                  </a:cubicBezTo>
                  <a:cubicBezTo>
                    <a:pt x="1" y="33200"/>
                    <a:pt x="111" y="34420"/>
                    <a:pt x="296" y="35603"/>
                  </a:cubicBezTo>
                  <a:lnTo>
                    <a:pt x="49726" y="23514"/>
                  </a:lnTo>
                  <a:cubicBezTo>
                    <a:pt x="49097" y="21443"/>
                    <a:pt x="48321" y="19225"/>
                    <a:pt x="47508" y="16785"/>
                  </a:cubicBezTo>
                  <a:cubicBezTo>
                    <a:pt x="45437" y="10352"/>
                    <a:pt x="45622" y="2958"/>
                    <a:pt x="45807" y="0"/>
                  </a:cubicBezTo>
                  <a:lnTo>
                    <a:pt x="45807" y="0"/>
                  </a:lnTo>
                  <a:cubicBezTo>
                    <a:pt x="44839" y="73"/>
                    <a:pt x="43855" y="146"/>
                    <a:pt x="42917" y="146"/>
                  </a:cubicBezTo>
                  <a:cubicBezTo>
                    <a:pt x="42423" y="146"/>
                    <a:pt x="41941" y="125"/>
                    <a:pt x="41482" y="74"/>
                  </a:cubicBezTo>
                  <a:cubicBezTo>
                    <a:pt x="41260" y="74"/>
                    <a:pt x="41038" y="37"/>
                    <a:pt x="408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86"/>
            <p:cNvSpPr/>
            <p:nvPr/>
          </p:nvSpPr>
          <p:spPr>
            <a:xfrm>
              <a:off x="2340850" y="2363925"/>
              <a:ext cx="1259800" cy="906425"/>
            </a:xfrm>
            <a:custGeom>
              <a:rect b="b" l="l" r="r" t="t"/>
              <a:pathLst>
                <a:path extrusionOk="0" h="36257" w="50392">
                  <a:moveTo>
                    <a:pt x="45792" y="655"/>
                  </a:moveTo>
                  <a:cubicBezTo>
                    <a:pt x="45753" y="1510"/>
                    <a:pt x="45696" y="2635"/>
                    <a:pt x="45696" y="3957"/>
                  </a:cubicBezTo>
                  <a:cubicBezTo>
                    <a:pt x="45696" y="7580"/>
                    <a:pt x="46029" y="12608"/>
                    <a:pt x="47545" y="17192"/>
                  </a:cubicBezTo>
                  <a:cubicBezTo>
                    <a:pt x="48280" y="19539"/>
                    <a:pt x="49016" y="21653"/>
                    <a:pt x="49626" y="23630"/>
                  </a:cubicBezTo>
                  <a:lnTo>
                    <a:pt x="49626" y="23630"/>
                  </a:lnTo>
                  <a:lnTo>
                    <a:pt x="837" y="35562"/>
                  </a:lnTo>
                  <a:lnTo>
                    <a:pt x="837" y="35562"/>
                  </a:lnTo>
                  <a:cubicBezTo>
                    <a:pt x="683" y="34492"/>
                    <a:pt x="592" y="33421"/>
                    <a:pt x="592" y="32350"/>
                  </a:cubicBezTo>
                  <a:cubicBezTo>
                    <a:pt x="592" y="29244"/>
                    <a:pt x="1443" y="24919"/>
                    <a:pt x="2293" y="20593"/>
                  </a:cubicBezTo>
                  <a:cubicBezTo>
                    <a:pt x="3180" y="16268"/>
                    <a:pt x="4104" y="11905"/>
                    <a:pt x="4252" y="8689"/>
                  </a:cubicBezTo>
                  <a:cubicBezTo>
                    <a:pt x="4289" y="8245"/>
                    <a:pt x="4289" y="7801"/>
                    <a:pt x="4289" y="7358"/>
                  </a:cubicBezTo>
                  <a:cubicBezTo>
                    <a:pt x="4289" y="4705"/>
                    <a:pt x="3914" y="2428"/>
                    <a:pt x="3508" y="699"/>
                  </a:cubicBezTo>
                  <a:lnTo>
                    <a:pt x="3508" y="699"/>
                  </a:lnTo>
                  <a:cubicBezTo>
                    <a:pt x="4275" y="751"/>
                    <a:pt x="5016" y="777"/>
                    <a:pt x="5731" y="777"/>
                  </a:cubicBezTo>
                  <a:cubicBezTo>
                    <a:pt x="6249" y="777"/>
                    <a:pt x="6692" y="777"/>
                    <a:pt x="7173" y="740"/>
                  </a:cubicBezTo>
                  <a:cubicBezTo>
                    <a:pt x="7194" y="733"/>
                    <a:pt x="7213" y="728"/>
                    <a:pt x="7232" y="723"/>
                  </a:cubicBezTo>
                  <a:lnTo>
                    <a:pt x="7232" y="723"/>
                  </a:lnTo>
                  <a:cubicBezTo>
                    <a:pt x="8227" y="3215"/>
                    <a:pt x="10190" y="7635"/>
                    <a:pt x="13088" y="11536"/>
                  </a:cubicBezTo>
                  <a:cubicBezTo>
                    <a:pt x="14567" y="13532"/>
                    <a:pt x="16305" y="15380"/>
                    <a:pt x="18338" y="16748"/>
                  </a:cubicBezTo>
                  <a:cubicBezTo>
                    <a:pt x="20335" y="18116"/>
                    <a:pt x="22590" y="18967"/>
                    <a:pt x="25104" y="18967"/>
                  </a:cubicBezTo>
                  <a:cubicBezTo>
                    <a:pt x="25621" y="18967"/>
                    <a:pt x="26176" y="18930"/>
                    <a:pt x="26730" y="18856"/>
                  </a:cubicBezTo>
                  <a:cubicBezTo>
                    <a:pt x="31906" y="18079"/>
                    <a:pt x="35382" y="14678"/>
                    <a:pt x="37600" y="10870"/>
                  </a:cubicBezTo>
                  <a:cubicBezTo>
                    <a:pt x="39773" y="7235"/>
                    <a:pt x="40848" y="3189"/>
                    <a:pt x="41353" y="683"/>
                  </a:cubicBezTo>
                  <a:lnTo>
                    <a:pt x="41353" y="683"/>
                  </a:lnTo>
                  <a:cubicBezTo>
                    <a:pt x="41482" y="697"/>
                    <a:pt x="41611" y="719"/>
                    <a:pt x="41741" y="740"/>
                  </a:cubicBezTo>
                  <a:cubicBezTo>
                    <a:pt x="42221" y="777"/>
                    <a:pt x="42665" y="777"/>
                    <a:pt x="43145" y="777"/>
                  </a:cubicBezTo>
                  <a:cubicBezTo>
                    <a:pt x="44027" y="777"/>
                    <a:pt x="44910" y="719"/>
                    <a:pt x="45792" y="655"/>
                  </a:cubicBezTo>
                  <a:close/>
                  <a:moveTo>
                    <a:pt x="46103" y="1"/>
                  </a:moveTo>
                  <a:cubicBezTo>
                    <a:pt x="45068" y="112"/>
                    <a:pt x="44107" y="185"/>
                    <a:pt x="43145" y="185"/>
                  </a:cubicBezTo>
                  <a:cubicBezTo>
                    <a:pt x="42702" y="185"/>
                    <a:pt x="42258" y="149"/>
                    <a:pt x="41814" y="112"/>
                  </a:cubicBezTo>
                  <a:cubicBezTo>
                    <a:pt x="41593" y="75"/>
                    <a:pt x="41371" y="75"/>
                    <a:pt x="41149" y="38"/>
                  </a:cubicBezTo>
                  <a:cubicBezTo>
                    <a:pt x="41130" y="33"/>
                    <a:pt x="41111" y="31"/>
                    <a:pt x="41092" y="31"/>
                  </a:cubicBezTo>
                  <a:cubicBezTo>
                    <a:pt x="40965" y="31"/>
                    <a:pt x="40848" y="135"/>
                    <a:pt x="40816" y="296"/>
                  </a:cubicBezTo>
                  <a:cubicBezTo>
                    <a:pt x="40336" y="2736"/>
                    <a:pt x="39264" y="6877"/>
                    <a:pt x="37082" y="10574"/>
                  </a:cubicBezTo>
                  <a:cubicBezTo>
                    <a:pt x="34901" y="14271"/>
                    <a:pt x="31611" y="17488"/>
                    <a:pt x="26620" y="18227"/>
                  </a:cubicBezTo>
                  <a:cubicBezTo>
                    <a:pt x="26102" y="18301"/>
                    <a:pt x="25584" y="18338"/>
                    <a:pt x="25104" y="18338"/>
                  </a:cubicBezTo>
                  <a:cubicBezTo>
                    <a:pt x="22738" y="18338"/>
                    <a:pt x="20593" y="17525"/>
                    <a:pt x="18671" y="16231"/>
                  </a:cubicBezTo>
                  <a:cubicBezTo>
                    <a:pt x="15787" y="14271"/>
                    <a:pt x="13384" y="11166"/>
                    <a:pt x="11536" y="8134"/>
                  </a:cubicBezTo>
                  <a:cubicBezTo>
                    <a:pt x="9687" y="5103"/>
                    <a:pt x="8430" y="2071"/>
                    <a:pt x="7728" y="259"/>
                  </a:cubicBezTo>
                  <a:cubicBezTo>
                    <a:pt x="7654" y="149"/>
                    <a:pt x="7543" y="75"/>
                    <a:pt x="7395" y="75"/>
                  </a:cubicBezTo>
                  <a:cubicBezTo>
                    <a:pt x="7284" y="75"/>
                    <a:pt x="7210" y="112"/>
                    <a:pt x="7099" y="112"/>
                  </a:cubicBezTo>
                  <a:cubicBezTo>
                    <a:pt x="6655" y="149"/>
                    <a:pt x="6212" y="185"/>
                    <a:pt x="5731" y="185"/>
                  </a:cubicBezTo>
                  <a:cubicBezTo>
                    <a:pt x="4918" y="185"/>
                    <a:pt x="4031" y="112"/>
                    <a:pt x="3106" y="38"/>
                  </a:cubicBezTo>
                  <a:cubicBezTo>
                    <a:pt x="3032" y="38"/>
                    <a:pt x="2921" y="75"/>
                    <a:pt x="2847" y="149"/>
                  </a:cubicBezTo>
                  <a:cubicBezTo>
                    <a:pt x="2811" y="222"/>
                    <a:pt x="2774" y="333"/>
                    <a:pt x="2811" y="407"/>
                  </a:cubicBezTo>
                  <a:cubicBezTo>
                    <a:pt x="3254" y="2145"/>
                    <a:pt x="3661" y="4548"/>
                    <a:pt x="3661" y="7358"/>
                  </a:cubicBezTo>
                  <a:cubicBezTo>
                    <a:pt x="3661" y="7764"/>
                    <a:pt x="3661" y="8208"/>
                    <a:pt x="3661" y="8689"/>
                  </a:cubicBezTo>
                  <a:cubicBezTo>
                    <a:pt x="3476" y="11794"/>
                    <a:pt x="2589" y="16120"/>
                    <a:pt x="1701" y="20482"/>
                  </a:cubicBezTo>
                  <a:cubicBezTo>
                    <a:pt x="814" y="24808"/>
                    <a:pt x="1" y="29134"/>
                    <a:pt x="1" y="32350"/>
                  </a:cubicBezTo>
                  <a:cubicBezTo>
                    <a:pt x="1" y="33570"/>
                    <a:pt x="112" y="34790"/>
                    <a:pt x="260" y="36010"/>
                  </a:cubicBezTo>
                  <a:cubicBezTo>
                    <a:pt x="297" y="36084"/>
                    <a:pt x="333" y="36158"/>
                    <a:pt x="407" y="36195"/>
                  </a:cubicBezTo>
                  <a:cubicBezTo>
                    <a:pt x="451" y="36238"/>
                    <a:pt x="494" y="36256"/>
                    <a:pt x="545" y="36256"/>
                  </a:cubicBezTo>
                  <a:cubicBezTo>
                    <a:pt x="581" y="36256"/>
                    <a:pt x="620" y="36247"/>
                    <a:pt x="666" y="36232"/>
                  </a:cubicBezTo>
                  <a:lnTo>
                    <a:pt x="50001" y="24166"/>
                  </a:lnTo>
                  <a:lnTo>
                    <a:pt x="50001" y="24166"/>
                  </a:lnTo>
                  <a:cubicBezTo>
                    <a:pt x="50007" y="24166"/>
                    <a:pt x="50012" y="24166"/>
                    <a:pt x="50017" y="24166"/>
                  </a:cubicBezTo>
                  <a:cubicBezTo>
                    <a:pt x="50054" y="24166"/>
                    <a:pt x="50092" y="24159"/>
                    <a:pt x="50133" y="24143"/>
                  </a:cubicBezTo>
                  <a:cubicBezTo>
                    <a:pt x="50281" y="24106"/>
                    <a:pt x="50392" y="23921"/>
                    <a:pt x="50318" y="23773"/>
                  </a:cubicBezTo>
                  <a:lnTo>
                    <a:pt x="50318" y="23773"/>
                  </a:lnTo>
                  <a:cubicBezTo>
                    <a:pt x="50318" y="23773"/>
                    <a:pt x="50318" y="23773"/>
                    <a:pt x="50318" y="23773"/>
                  </a:cubicBezTo>
                  <a:cubicBezTo>
                    <a:pt x="50316" y="23764"/>
                    <a:pt x="50313" y="23755"/>
                    <a:pt x="50310" y="23747"/>
                  </a:cubicBezTo>
                  <a:lnTo>
                    <a:pt x="50310" y="23747"/>
                  </a:lnTo>
                  <a:cubicBezTo>
                    <a:pt x="49683" y="21647"/>
                    <a:pt x="48910" y="19437"/>
                    <a:pt x="48099" y="17007"/>
                  </a:cubicBezTo>
                  <a:cubicBezTo>
                    <a:pt x="46658" y="12534"/>
                    <a:pt x="46325" y="7543"/>
                    <a:pt x="46325" y="3957"/>
                  </a:cubicBezTo>
                  <a:cubicBezTo>
                    <a:pt x="46325" y="2478"/>
                    <a:pt x="46362" y="1221"/>
                    <a:pt x="46436" y="333"/>
                  </a:cubicBezTo>
                  <a:cubicBezTo>
                    <a:pt x="46436" y="259"/>
                    <a:pt x="46399" y="149"/>
                    <a:pt x="46325" y="112"/>
                  </a:cubicBezTo>
                  <a:cubicBezTo>
                    <a:pt x="46288" y="38"/>
                    <a:pt x="46177" y="1"/>
                    <a:pt x="461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86"/>
            <p:cNvSpPr/>
            <p:nvPr/>
          </p:nvSpPr>
          <p:spPr>
            <a:xfrm>
              <a:off x="2357500" y="766675"/>
              <a:ext cx="964950" cy="1349825"/>
            </a:xfrm>
            <a:custGeom>
              <a:rect b="b" l="l" r="r" t="t"/>
              <a:pathLst>
                <a:path extrusionOk="0" h="53993" w="38598">
                  <a:moveTo>
                    <a:pt x="19826" y="0"/>
                  </a:moveTo>
                  <a:cubicBezTo>
                    <a:pt x="15796" y="0"/>
                    <a:pt x="11036" y="1781"/>
                    <a:pt x="7949" y="4294"/>
                  </a:cubicBezTo>
                  <a:lnTo>
                    <a:pt x="7912" y="4368"/>
                  </a:lnTo>
                  <a:cubicBezTo>
                    <a:pt x="0" y="10949"/>
                    <a:pt x="851" y="22262"/>
                    <a:pt x="4511" y="30876"/>
                  </a:cubicBezTo>
                  <a:cubicBezTo>
                    <a:pt x="6581" y="35793"/>
                    <a:pt x="8540" y="40451"/>
                    <a:pt x="11424" y="44888"/>
                  </a:cubicBezTo>
                  <a:cubicBezTo>
                    <a:pt x="14525" y="49586"/>
                    <a:pt x="19218" y="53993"/>
                    <a:pt x="24245" y="53993"/>
                  </a:cubicBezTo>
                  <a:cubicBezTo>
                    <a:pt x="25151" y="53993"/>
                    <a:pt x="26068" y="53849"/>
                    <a:pt x="26989" y="53539"/>
                  </a:cubicBezTo>
                  <a:cubicBezTo>
                    <a:pt x="33052" y="51468"/>
                    <a:pt x="38598" y="35423"/>
                    <a:pt x="38450" y="23334"/>
                  </a:cubicBezTo>
                  <a:cubicBezTo>
                    <a:pt x="38339" y="16383"/>
                    <a:pt x="35677" y="8730"/>
                    <a:pt x="30390" y="3961"/>
                  </a:cubicBezTo>
                  <a:cubicBezTo>
                    <a:pt x="27617" y="1410"/>
                    <a:pt x="23957" y="79"/>
                    <a:pt x="20186" y="5"/>
                  </a:cubicBezTo>
                  <a:cubicBezTo>
                    <a:pt x="20067" y="2"/>
                    <a:pt x="19947" y="0"/>
                    <a:pt x="198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86"/>
            <p:cNvSpPr/>
            <p:nvPr/>
          </p:nvSpPr>
          <p:spPr>
            <a:xfrm>
              <a:off x="2466550" y="1083825"/>
              <a:ext cx="843875" cy="1025025"/>
            </a:xfrm>
            <a:custGeom>
              <a:rect b="b" l="l" r="r" t="t"/>
              <a:pathLst>
                <a:path extrusionOk="0" h="41001" w="33755">
                  <a:moveTo>
                    <a:pt x="21887" y="28579"/>
                  </a:moveTo>
                  <a:cubicBezTo>
                    <a:pt x="22886" y="28579"/>
                    <a:pt x="24327" y="28911"/>
                    <a:pt x="25067" y="29096"/>
                  </a:cubicBezTo>
                  <a:cubicBezTo>
                    <a:pt x="25178" y="29059"/>
                    <a:pt x="25289" y="29022"/>
                    <a:pt x="25326" y="28985"/>
                  </a:cubicBezTo>
                  <a:lnTo>
                    <a:pt x="25363" y="28948"/>
                  </a:lnTo>
                  <a:cubicBezTo>
                    <a:pt x="25400" y="28948"/>
                    <a:pt x="25437" y="28911"/>
                    <a:pt x="25510" y="28911"/>
                  </a:cubicBezTo>
                  <a:cubicBezTo>
                    <a:pt x="25547" y="28911"/>
                    <a:pt x="25621" y="28948"/>
                    <a:pt x="25695" y="28985"/>
                  </a:cubicBezTo>
                  <a:cubicBezTo>
                    <a:pt x="25769" y="29059"/>
                    <a:pt x="25843" y="29170"/>
                    <a:pt x="25806" y="29318"/>
                  </a:cubicBezTo>
                  <a:cubicBezTo>
                    <a:pt x="25806" y="29318"/>
                    <a:pt x="25547" y="30427"/>
                    <a:pt x="24845" y="31684"/>
                  </a:cubicBezTo>
                  <a:cubicBezTo>
                    <a:pt x="24106" y="32978"/>
                    <a:pt x="22923" y="34420"/>
                    <a:pt x="21000" y="35085"/>
                  </a:cubicBezTo>
                  <a:cubicBezTo>
                    <a:pt x="20556" y="35233"/>
                    <a:pt x="20150" y="35307"/>
                    <a:pt x="19706" y="35307"/>
                  </a:cubicBezTo>
                  <a:cubicBezTo>
                    <a:pt x="18005" y="35307"/>
                    <a:pt x="16490" y="34198"/>
                    <a:pt x="15417" y="33126"/>
                  </a:cubicBezTo>
                  <a:cubicBezTo>
                    <a:pt x="14308" y="32054"/>
                    <a:pt x="13643" y="31019"/>
                    <a:pt x="13643" y="30982"/>
                  </a:cubicBezTo>
                  <a:cubicBezTo>
                    <a:pt x="13569" y="30871"/>
                    <a:pt x="13569" y="30760"/>
                    <a:pt x="13643" y="30649"/>
                  </a:cubicBezTo>
                  <a:cubicBezTo>
                    <a:pt x="13680" y="30575"/>
                    <a:pt x="13791" y="30501"/>
                    <a:pt x="13902" y="30501"/>
                  </a:cubicBezTo>
                  <a:cubicBezTo>
                    <a:pt x="13902" y="30501"/>
                    <a:pt x="13939" y="30501"/>
                    <a:pt x="13939" y="30538"/>
                  </a:cubicBezTo>
                  <a:lnTo>
                    <a:pt x="14160" y="30538"/>
                  </a:lnTo>
                  <a:cubicBezTo>
                    <a:pt x="14641" y="30057"/>
                    <a:pt x="15750" y="29059"/>
                    <a:pt x="16601" y="29059"/>
                  </a:cubicBezTo>
                  <a:cubicBezTo>
                    <a:pt x="17710" y="29059"/>
                    <a:pt x="19447" y="29873"/>
                    <a:pt x="19447" y="29873"/>
                  </a:cubicBezTo>
                  <a:cubicBezTo>
                    <a:pt x="19447" y="29873"/>
                    <a:pt x="20261" y="28763"/>
                    <a:pt x="21518" y="28616"/>
                  </a:cubicBezTo>
                  <a:cubicBezTo>
                    <a:pt x="21629" y="28579"/>
                    <a:pt x="21776" y="28579"/>
                    <a:pt x="21887" y="28579"/>
                  </a:cubicBezTo>
                  <a:close/>
                  <a:moveTo>
                    <a:pt x="16896" y="0"/>
                  </a:moveTo>
                  <a:cubicBezTo>
                    <a:pt x="13754" y="0"/>
                    <a:pt x="10242" y="1072"/>
                    <a:pt x="6729" y="3956"/>
                  </a:cubicBezTo>
                  <a:cubicBezTo>
                    <a:pt x="2071" y="7838"/>
                    <a:pt x="518" y="13901"/>
                    <a:pt x="1" y="17044"/>
                  </a:cubicBezTo>
                  <a:cubicBezTo>
                    <a:pt x="149" y="17376"/>
                    <a:pt x="260" y="17746"/>
                    <a:pt x="407" y="18079"/>
                  </a:cubicBezTo>
                  <a:cubicBezTo>
                    <a:pt x="2478" y="22959"/>
                    <a:pt x="4437" y="27654"/>
                    <a:pt x="7321" y="32017"/>
                  </a:cubicBezTo>
                  <a:cubicBezTo>
                    <a:pt x="8874" y="34346"/>
                    <a:pt x="10796" y="36601"/>
                    <a:pt x="12940" y="38265"/>
                  </a:cubicBezTo>
                  <a:cubicBezTo>
                    <a:pt x="15085" y="39929"/>
                    <a:pt x="17451" y="41001"/>
                    <a:pt x="19854" y="41001"/>
                  </a:cubicBezTo>
                  <a:cubicBezTo>
                    <a:pt x="20741" y="41001"/>
                    <a:pt x="21629" y="40853"/>
                    <a:pt x="22553" y="40557"/>
                  </a:cubicBezTo>
                  <a:cubicBezTo>
                    <a:pt x="23921" y="40076"/>
                    <a:pt x="25363" y="38782"/>
                    <a:pt x="26694" y="36860"/>
                  </a:cubicBezTo>
                  <a:cubicBezTo>
                    <a:pt x="28024" y="34938"/>
                    <a:pt x="29244" y="32424"/>
                    <a:pt x="30317" y="29614"/>
                  </a:cubicBezTo>
                  <a:cubicBezTo>
                    <a:pt x="32239" y="24401"/>
                    <a:pt x="33570" y="18116"/>
                    <a:pt x="33755" y="12496"/>
                  </a:cubicBezTo>
                  <a:cubicBezTo>
                    <a:pt x="31648" y="7283"/>
                    <a:pt x="27692" y="3771"/>
                    <a:pt x="24216" y="1886"/>
                  </a:cubicBezTo>
                  <a:cubicBezTo>
                    <a:pt x="22146" y="777"/>
                    <a:pt x="19669" y="0"/>
                    <a:pt x="168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86"/>
            <p:cNvSpPr/>
            <p:nvPr/>
          </p:nvSpPr>
          <p:spPr>
            <a:xfrm>
              <a:off x="2395400" y="758475"/>
              <a:ext cx="930750" cy="1366100"/>
            </a:xfrm>
            <a:custGeom>
              <a:rect b="b" l="l" r="r" t="t"/>
              <a:pathLst>
                <a:path extrusionOk="0" h="54644" w="37230">
                  <a:moveTo>
                    <a:pt x="18670" y="629"/>
                  </a:moveTo>
                  <a:cubicBezTo>
                    <a:pt x="22367" y="703"/>
                    <a:pt x="25953" y="2034"/>
                    <a:pt x="28689" y="4511"/>
                  </a:cubicBezTo>
                  <a:cubicBezTo>
                    <a:pt x="33865" y="9206"/>
                    <a:pt x="36527" y="16785"/>
                    <a:pt x="36601" y="23662"/>
                  </a:cubicBezTo>
                  <a:cubicBezTo>
                    <a:pt x="36638" y="23810"/>
                    <a:pt x="36638" y="23995"/>
                    <a:pt x="36638" y="24179"/>
                  </a:cubicBezTo>
                  <a:cubicBezTo>
                    <a:pt x="36638" y="30132"/>
                    <a:pt x="35270" y="37008"/>
                    <a:pt x="33163" y="42628"/>
                  </a:cubicBezTo>
                  <a:cubicBezTo>
                    <a:pt x="32090" y="45438"/>
                    <a:pt x="30870" y="47952"/>
                    <a:pt x="29540" y="49874"/>
                  </a:cubicBezTo>
                  <a:cubicBezTo>
                    <a:pt x="28209" y="51796"/>
                    <a:pt x="26767" y="53090"/>
                    <a:pt x="25399" y="53571"/>
                  </a:cubicBezTo>
                  <a:cubicBezTo>
                    <a:pt x="24475" y="53867"/>
                    <a:pt x="23587" y="54015"/>
                    <a:pt x="22700" y="54015"/>
                  </a:cubicBezTo>
                  <a:cubicBezTo>
                    <a:pt x="20297" y="54015"/>
                    <a:pt x="17931" y="52943"/>
                    <a:pt x="15786" y="51279"/>
                  </a:cubicBezTo>
                  <a:cubicBezTo>
                    <a:pt x="13642" y="49615"/>
                    <a:pt x="11720" y="47360"/>
                    <a:pt x="10167" y="45031"/>
                  </a:cubicBezTo>
                  <a:cubicBezTo>
                    <a:pt x="7283" y="40668"/>
                    <a:pt x="5324" y="35973"/>
                    <a:pt x="3253" y="31093"/>
                  </a:cubicBezTo>
                  <a:cubicBezTo>
                    <a:pt x="1664" y="27285"/>
                    <a:pt x="592" y="22996"/>
                    <a:pt x="592" y="18819"/>
                  </a:cubicBezTo>
                  <a:cubicBezTo>
                    <a:pt x="629" y="13569"/>
                    <a:pt x="2255" y="8541"/>
                    <a:pt x="6581" y="4918"/>
                  </a:cubicBezTo>
                  <a:lnTo>
                    <a:pt x="6655" y="4881"/>
                  </a:lnTo>
                  <a:cubicBezTo>
                    <a:pt x="9686" y="2367"/>
                    <a:pt x="14456" y="629"/>
                    <a:pt x="18411" y="629"/>
                  </a:cubicBezTo>
                  <a:close/>
                  <a:moveTo>
                    <a:pt x="18411" y="1"/>
                  </a:moveTo>
                  <a:cubicBezTo>
                    <a:pt x="14271" y="1"/>
                    <a:pt x="9428" y="1775"/>
                    <a:pt x="6248" y="4400"/>
                  </a:cubicBezTo>
                  <a:lnTo>
                    <a:pt x="6174" y="4437"/>
                  </a:lnTo>
                  <a:lnTo>
                    <a:pt x="6174" y="4474"/>
                  </a:lnTo>
                  <a:cubicBezTo>
                    <a:pt x="1701" y="8208"/>
                    <a:pt x="0" y="13421"/>
                    <a:pt x="0" y="18819"/>
                  </a:cubicBezTo>
                  <a:cubicBezTo>
                    <a:pt x="0" y="23107"/>
                    <a:pt x="1072" y="27470"/>
                    <a:pt x="2699" y="31352"/>
                  </a:cubicBezTo>
                  <a:cubicBezTo>
                    <a:pt x="4769" y="36232"/>
                    <a:pt x="6729" y="40927"/>
                    <a:pt x="9649" y="45401"/>
                  </a:cubicBezTo>
                  <a:cubicBezTo>
                    <a:pt x="11239" y="47767"/>
                    <a:pt x="13199" y="50059"/>
                    <a:pt x="15417" y="51760"/>
                  </a:cubicBezTo>
                  <a:cubicBezTo>
                    <a:pt x="17598" y="53497"/>
                    <a:pt x="20112" y="54643"/>
                    <a:pt x="22700" y="54643"/>
                  </a:cubicBezTo>
                  <a:cubicBezTo>
                    <a:pt x="23661" y="54643"/>
                    <a:pt x="24622" y="54458"/>
                    <a:pt x="25584" y="54126"/>
                  </a:cubicBezTo>
                  <a:cubicBezTo>
                    <a:pt x="27173" y="53608"/>
                    <a:pt x="28652" y="52203"/>
                    <a:pt x="30020" y="50207"/>
                  </a:cubicBezTo>
                  <a:cubicBezTo>
                    <a:pt x="34161" y="44328"/>
                    <a:pt x="37229" y="33237"/>
                    <a:pt x="37229" y="24179"/>
                  </a:cubicBezTo>
                  <a:cubicBezTo>
                    <a:pt x="37229" y="23995"/>
                    <a:pt x="37229" y="23810"/>
                    <a:pt x="37229" y="23662"/>
                  </a:cubicBezTo>
                  <a:cubicBezTo>
                    <a:pt x="37155" y="16637"/>
                    <a:pt x="34420" y="8910"/>
                    <a:pt x="29096" y="4067"/>
                  </a:cubicBezTo>
                  <a:cubicBezTo>
                    <a:pt x="26249" y="1442"/>
                    <a:pt x="22515" y="74"/>
                    <a:pt x="186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86"/>
            <p:cNvSpPr/>
            <p:nvPr/>
          </p:nvSpPr>
          <p:spPr>
            <a:xfrm>
              <a:off x="2828875" y="1628375"/>
              <a:ext cx="212600" cy="129250"/>
            </a:xfrm>
            <a:custGeom>
              <a:rect b="b" l="l" r="r" t="t"/>
              <a:pathLst>
                <a:path extrusionOk="0" h="5170" w="8504">
                  <a:moveTo>
                    <a:pt x="6880" y="1"/>
                  </a:moveTo>
                  <a:cubicBezTo>
                    <a:pt x="6784" y="1"/>
                    <a:pt x="6682" y="40"/>
                    <a:pt x="6618" y="105"/>
                  </a:cubicBezTo>
                  <a:cubicBezTo>
                    <a:pt x="6544" y="253"/>
                    <a:pt x="6544" y="438"/>
                    <a:pt x="6692" y="549"/>
                  </a:cubicBezTo>
                  <a:cubicBezTo>
                    <a:pt x="6766" y="585"/>
                    <a:pt x="7062" y="881"/>
                    <a:pt x="7357" y="1251"/>
                  </a:cubicBezTo>
                  <a:cubicBezTo>
                    <a:pt x="7616" y="1621"/>
                    <a:pt x="7875" y="2138"/>
                    <a:pt x="7875" y="2619"/>
                  </a:cubicBezTo>
                  <a:cubicBezTo>
                    <a:pt x="7875" y="2730"/>
                    <a:pt x="7875" y="2841"/>
                    <a:pt x="7838" y="2952"/>
                  </a:cubicBezTo>
                  <a:cubicBezTo>
                    <a:pt x="7764" y="3284"/>
                    <a:pt x="7653" y="3469"/>
                    <a:pt x="7579" y="3543"/>
                  </a:cubicBezTo>
                  <a:cubicBezTo>
                    <a:pt x="7468" y="3617"/>
                    <a:pt x="7431" y="3617"/>
                    <a:pt x="7357" y="3617"/>
                  </a:cubicBezTo>
                  <a:cubicBezTo>
                    <a:pt x="7283" y="3617"/>
                    <a:pt x="7173" y="3617"/>
                    <a:pt x="7136" y="3580"/>
                  </a:cubicBezTo>
                  <a:lnTo>
                    <a:pt x="7062" y="3543"/>
                  </a:lnTo>
                  <a:cubicBezTo>
                    <a:pt x="7009" y="3517"/>
                    <a:pt x="6939" y="3491"/>
                    <a:pt x="6875" y="3491"/>
                  </a:cubicBezTo>
                  <a:cubicBezTo>
                    <a:pt x="6849" y="3491"/>
                    <a:pt x="6824" y="3495"/>
                    <a:pt x="6803" y="3506"/>
                  </a:cubicBezTo>
                  <a:cubicBezTo>
                    <a:pt x="6692" y="3506"/>
                    <a:pt x="6655" y="3580"/>
                    <a:pt x="6581" y="3654"/>
                  </a:cubicBezTo>
                  <a:cubicBezTo>
                    <a:pt x="6544" y="3728"/>
                    <a:pt x="6248" y="4172"/>
                    <a:pt x="5065" y="4467"/>
                  </a:cubicBezTo>
                  <a:cubicBezTo>
                    <a:pt x="4732" y="4541"/>
                    <a:pt x="4400" y="4541"/>
                    <a:pt x="4067" y="4541"/>
                  </a:cubicBezTo>
                  <a:cubicBezTo>
                    <a:pt x="3586" y="4541"/>
                    <a:pt x="3180" y="4504"/>
                    <a:pt x="2847" y="4430"/>
                  </a:cubicBezTo>
                  <a:cubicBezTo>
                    <a:pt x="2699" y="4393"/>
                    <a:pt x="2588" y="4357"/>
                    <a:pt x="2477" y="4320"/>
                  </a:cubicBezTo>
                  <a:lnTo>
                    <a:pt x="2403" y="4320"/>
                  </a:lnTo>
                  <a:lnTo>
                    <a:pt x="2366" y="4283"/>
                  </a:lnTo>
                  <a:cubicBezTo>
                    <a:pt x="2292" y="4283"/>
                    <a:pt x="2218" y="4283"/>
                    <a:pt x="2145" y="4320"/>
                  </a:cubicBezTo>
                  <a:cubicBezTo>
                    <a:pt x="2145" y="4320"/>
                    <a:pt x="1886" y="4393"/>
                    <a:pt x="1627" y="4393"/>
                  </a:cubicBezTo>
                  <a:cubicBezTo>
                    <a:pt x="1479" y="4393"/>
                    <a:pt x="1331" y="4393"/>
                    <a:pt x="1183" y="4320"/>
                  </a:cubicBezTo>
                  <a:cubicBezTo>
                    <a:pt x="1035" y="4246"/>
                    <a:pt x="888" y="4135"/>
                    <a:pt x="777" y="3950"/>
                  </a:cubicBezTo>
                  <a:cubicBezTo>
                    <a:pt x="666" y="3802"/>
                    <a:pt x="629" y="3617"/>
                    <a:pt x="629" y="3358"/>
                  </a:cubicBezTo>
                  <a:cubicBezTo>
                    <a:pt x="629" y="2952"/>
                    <a:pt x="777" y="2471"/>
                    <a:pt x="924" y="2064"/>
                  </a:cubicBezTo>
                  <a:cubicBezTo>
                    <a:pt x="1035" y="1879"/>
                    <a:pt x="1109" y="1695"/>
                    <a:pt x="1146" y="1584"/>
                  </a:cubicBezTo>
                  <a:cubicBezTo>
                    <a:pt x="1183" y="1547"/>
                    <a:pt x="1220" y="1473"/>
                    <a:pt x="1220" y="1473"/>
                  </a:cubicBezTo>
                  <a:lnTo>
                    <a:pt x="1257" y="1399"/>
                  </a:lnTo>
                  <a:cubicBezTo>
                    <a:pt x="1331" y="1251"/>
                    <a:pt x="1294" y="1066"/>
                    <a:pt x="1146" y="992"/>
                  </a:cubicBezTo>
                  <a:cubicBezTo>
                    <a:pt x="1097" y="968"/>
                    <a:pt x="1044" y="955"/>
                    <a:pt x="992" y="955"/>
                  </a:cubicBezTo>
                  <a:cubicBezTo>
                    <a:pt x="888" y="955"/>
                    <a:pt x="789" y="1004"/>
                    <a:pt x="740" y="1103"/>
                  </a:cubicBezTo>
                  <a:cubicBezTo>
                    <a:pt x="703" y="1103"/>
                    <a:pt x="555" y="1399"/>
                    <a:pt x="370" y="1842"/>
                  </a:cubicBezTo>
                  <a:cubicBezTo>
                    <a:pt x="185" y="2249"/>
                    <a:pt x="0" y="2804"/>
                    <a:pt x="0" y="3358"/>
                  </a:cubicBezTo>
                  <a:cubicBezTo>
                    <a:pt x="0" y="3691"/>
                    <a:pt x="74" y="4024"/>
                    <a:pt x="259" y="4283"/>
                  </a:cubicBezTo>
                  <a:cubicBezTo>
                    <a:pt x="444" y="4578"/>
                    <a:pt x="666" y="4763"/>
                    <a:pt x="924" y="4874"/>
                  </a:cubicBezTo>
                  <a:cubicBezTo>
                    <a:pt x="1183" y="4985"/>
                    <a:pt x="1405" y="5022"/>
                    <a:pt x="1627" y="5022"/>
                  </a:cubicBezTo>
                  <a:cubicBezTo>
                    <a:pt x="1934" y="5022"/>
                    <a:pt x="2171" y="4951"/>
                    <a:pt x="2287" y="4907"/>
                  </a:cubicBezTo>
                  <a:lnTo>
                    <a:pt x="2287" y="4907"/>
                  </a:lnTo>
                  <a:cubicBezTo>
                    <a:pt x="2545" y="4985"/>
                    <a:pt x="3248" y="5170"/>
                    <a:pt x="4067" y="5170"/>
                  </a:cubicBezTo>
                  <a:cubicBezTo>
                    <a:pt x="4437" y="5170"/>
                    <a:pt x="4806" y="5133"/>
                    <a:pt x="5176" y="5059"/>
                  </a:cubicBezTo>
                  <a:cubicBezTo>
                    <a:pt x="6212" y="4832"/>
                    <a:pt x="6730" y="4432"/>
                    <a:pt x="6966" y="4178"/>
                  </a:cubicBezTo>
                  <a:lnTo>
                    <a:pt x="6966" y="4178"/>
                  </a:lnTo>
                  <a:cubicBezTo>
                    <a:pt x="7072" y="4214"/>
                    <a:pt x="7205" y="4246"/>
                    <a:pt x="7357" y="4246"/>
                  </a:cubicBezTo>
                  <a:cubicBezTo>
                    <a:pt x="7542" y="4246"/>
                    <a:pt x="7801" y="4172"/>
                    <a:pt x="7986" y="3987"/>
                  </a:cubicBezTo>
                  <a:cubicBezTo>
                    <a:pt x="8208" y="3765"/>
                    <a:pt x="8356" y="3469"/>
                    <a:pt x="8430" y="3063"/>
                  </a:cubicBezTo>
                  <a:cubicBezTo>
                    <a:pt x="8466" y="2915"/>
                    <a:pt x="8503" y="2767"/>
                    <a:pt x="8503" y="2619"/>
                  </a:cubicBezTo>
                  <a:cubicBezTo>
                    <a:pt x="8503" y="1879"/>
                    <a:pt x="8134" y="1251"/>
                    <a:pt x="7764" y="807"/>
                  </a:cubicBezTo>
                  <a:cubicBezTo>
                    <a:pt x="7431" y="327"/>
                    <a:pt x="7062" y="68"/>
                    <a:pt x="7062" y="68"/>
                  </a:cubicBezTo>
                  <a:cubicBezTo>
                    <a:pt x="7015" y="21"/>
                    <a:pt x="6949" y="1"/>
                    <a:pt x="68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86"/>
            <p:cNvSpPr/>
            <p:nvPr/>
          </p:nvSpPr>
          <p:spPr>
            <a:xfrm>
              <a:off x="2814075" y="1814925"/>
              <a:ext cx="290250" cy="143775"/>
            </a:xfrm>
            <a:custGeom>
              <a:rect b="b" l="l" r="r" t="t"/>
              <a:pathLst>
                <a:path extrusionOk="0" h="5751" w="11610">
                  <a:moveTo>
                    <a:pt x="11609" y="0"/>
                  </a:moveTo>
                  <a:cubicBezTo>
                    <a:pt x="11609" y="0"/>
                    <a:pt x="8200" y="1857"/>
                    <a:pt x="3239" y="1857"/>
                  </a:cubicBezTo>
                  <a:cubicBezTo>
                    <a:pt x="2220" y="1857"/>
                    <a:pt x="1135" y="1779"/>
                    <a:pt x="1" y="1590"/>
                  </a:cubicBezTo>
                  <a:lnTo>
                    <a:pt x="1" y="1590"/>
                  </a:lnTo>
                  <a:cubicBezTo>
                    <a:pt x="1" y="1590"/>
                    <a:pt x="2638" y="5751"/>
                    <a:pt x="5799" y="5751"/>
                  </a:cubicBezTo>
                  <a:cubicBezTo>
                    <a:pt x="6189" y="5751"/>
                    <a:pt x="6587" y="5688"/>
                    <a:pt x="6988" y="5546"/>
                  </a:cubicBezTo>
                  <a:cubicBezTo>
                    <a:pt x="10648" y="4289"/>
                    <a:pt x="11609" y="0"/>
                    <a:pt x="116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86"/>
            <p:cNvSpPr/>
            <p:nvPr/>
          </p:nvSpPr>
          <p:spPr>
            <a:xfrm>
              <a:off x="2830725" y="1828775"/>
              <a:ext cx="260650" cy="122025"/>
            </a:xfrm>
            <a:custGeom>
              <a:rect b="b" l="l" r="r" t="t"/>
              <a:pathLst>
                <a:path extrusionOk="0" h="4881" w="10426">
                  <a:moveTo>
                    <a:pt x="10426" y="1"/>
                  </a:moveTo>
                  <a:lnTo>
                    <a:pt x="10426" y="1"/>
                  </a:lnTo>
                  <a:cubicBezTo>
                    <a:pt x="9206" y="555"/>
                    <a:pt x="6359" y="1590"/>
                    <a:pt x="2588" y="1590"/>
                  </a:cubicBezTo>
                  <a:cubicBezTo>
                    <a:pt x="1775" y="1590"/>
                    <a:pt x="887" y="1553"/>
                    <a:pt x="0" y="1442"/>
                  </a:cubicBezTo>
                  <a:lnTo>
                    <a:pt x="0" y="1442"/>
                  </a:lnTo>
                  <a:cubicBezTo>
                    <a:pt x="0" y="1442"/>
                    <a:pt x="37" y="1479"/>
                    <a:pt x="37" y="1479"/>
                  </a:cubicBezTo>
                  <a:cubicBezTo>
                    <a:pt x="333" y="1886"/>
                    <a:pt x="740" y="2367"/>
                    <a:pt x="1257" y="2884"/>
                  </a:cubicBezTo>
                  <a:cubicBezTo>
                    <a:pt x="2292" y="3919"/>
                    <a:pt x="3697" y="4881"/>
                    <a:pt x="5139" y="4881"/>
                  </a:cubicBezTo>
                  <a:cubicBezTo>
                    <a:pt x="5509" y="4881"/>
                    <a:pt x="5842" y="4844"/>
                    <a:pt x="6211" y="4696"/>
                  </a:cubicBezTo>
                  <a:cubicBezTo>
                    <a:pt x="7838" y="4141"/>
                    <a:pt x="8910" y="2958"/>
                    <a:pt x="9613" y="1812"/>
                  </a:cubicBezTo>
                  <a:cubicBezTo>
                    <a:pt x="10019" y="1147"/>
                    <a:pt x="10278" y="481"/>
                    <a:pt x="104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86"/>
            <p:cNvSpPr/>
            <p:nvPr/>
          </p:nvSpPr>
          <p:spPr>
            <a:xfrm>
              <a:off x="2805750" y="1806900"/>
              <a:ext cx="306900" cy="159625"/>
            </a:xfrm>
            <a:custGeom>
              <a:rect b="b" l="l" r="r" t="t"/>
              <a:pathLst>
                <a:path extrusionOk="0" h="6385" w="12276">
                  <a:moveTo>
                    <a:pt x="11443" y="879"/>
                  </a:moveTo>
                  <a:cubicBezTo>
                    <a:pt x="11288" y="1343"/>
                    <a:pt x="11019" y="2008"/>
                    <a:pt x="10612" y="2687"/>
                  </a:cubicBezTo>
                  <a:cubicBezTo>
                    <a:pt x="9909" y="3833"/>
                    <a:pt x="8837" y="5016"/>
                    <a:pt x="7210" y="5571"/>
                  </a:cubicBezTo>
                  <a:cubicBezTo>
                    <a:pt x="6841" y="5719"/>
                    <a:pt x="6508" y="5756"/>
                    <a:pt x="6138" y="5756"/>
                  </a:cubicBezTo>
                  <a:cubicBezTo>
                    <a:pt x="4696" y="5756"/>
                    <a:pt x="3291" y="4794"/>
                    <a:pt x="2256" y="3759"/>
                  </a:cubicBezTo>
                  <a:cubicBezTo>
                    <a:pt x="1739" y="3242"/>
                    <a:pt x="1332" y="2761"/>
                    <a:pt x="1036" y="2354"/>
                  </a:cubicBezTo>
                  <a:cubicBezTo>
                    <a:pt x="1024" y="2339"/>
                    <a:pt x="1012" y="2324"/>
                    <a:pt x="1000" y="2309"/>
                  </a:cubicBezTo>
                  <a:lnTo>
                    <a:pt x="1000" y="2309"/>
                  </a:lnTo>
                  <a:cubicBezTo>
                    <a:pt x="1908" y="2419"/>
                    <a:pt x="2771" y="2465"/>
                    <a:pt x="3587" y="2465"/>
                  </a:cubicBezTo>
                  <a:cubicBezTo>
                    <a:pt x="7348" y="2465"/>
                    <a:pt x="10219" y="1410"/>
                    <a:pt x="11443" y="879"/>
                  </a:cubicBezTo>
                  <a:close/>
                  <a:moveTo>
                    <a:pt x="11932" y="1"/>
                  </a:moveTo>
                  <a:cubicBezTo>
                    <a:pt x="11886" y="1"/>
                    <a:pt x="11841" y="10"/>
                    <a:pt x="11795" y="25"/>
                  </a:cubicBezTo>
                  <a:lnTo>
                    <a:pt x="11758" y="62"/>
                  </a:lnTo>
                  <a:cubicBezTo>
                    <a:pt x="11388" y="247"/>
                    <a:pt x="8171" y="1874"/>
                    <a:pt x="3587" y="1874"/>
                  </a:cubicBezTo>
                  <a:cubicBezTo>
                    <a:pt x="2589" y="1874"/>
                    <a:pt x="1517" y="1800"/>
                    <a:pt x="371" y="1615"/>
                  </a:cubicBezTo>
                  <a:cubicBezTo>
                    <a:pt x="343" y="1606"/>
                    <a:pt x="315" y="1601"/>
                    <a:pt x="288" y="1601"/>
                  </a:cubicBezTo>
                  <a:cubicBezTo>
                    <a:pt x="207" y="1601"/>
                    <a:pt x="130" y="1643"/>
                    <a:pt x="75" y="1726"/>
                  </a:cubicBezTo>
                  <a:cubicBezTo>
                    <a:pt x="1" y="1837"/>
                    <a:pt x="1" y="1948"/>
                    <a:pt x="75" y="2059"/>
                  </a:cubicBezTo>
                  <a:cubicBezTo>
                    <a:pt x="75" y="2096"/>
                    <a:pt x="740" y="3131"/>
                    <a:pt x="1849" y="4203"/>
                  </a:cubicBezTo>
                  <a:cubicBezTo>
                    <a:pt x="2922" y="5275"/>
                    <a:pt x="4437" y="6384"/>
                    <a:pt x="6138" y="6384"/>
                  </a:cubicBezTo>
                  <a:cubicBezTo>
                    <a:pt x="6582" y="6384"/>
                    <a:pt x="6988" y="6310"/>
                    <a:pt x="7432" y="6162"/>
                  </a:cubicBezTo>
                  <a:cubicBezTo>
                    <a:pt x="9355" y="5497"/>
                    <a:pt x="10538" y="4055"/>
                    <a:pt x="11277" y="2761"/>
                  </a:cubicBezTo>
                  <a:cubicBezTo>
                    <a:pt x="11979" y="1504"/>
                    <a:pt x="12238" y="395"/>
                    <a:pt x="12238" y="395"/>
                  </a:cubicBezTo>
                  <a:cubicBezTo>
                    <a:pt x="12275" y="247"/>
                    <a:pt x="12201" y="136"/>
                    <a:pt x="12127" y="62"/>
                  </a:cubicBezTo>
                  <a:cubicBezTo>
                    <a:pt x="12062" y="19"/>
                    <a:pt x="11997" y="1"/>
                    <a:pt x="119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86"/>
            <p:cNvSpPr/>
            <p:nvPr/>
          </p:nvSpPr>
          <p:spPr>
            <a:xfrm>
              <a:off x="2814075" y="1798525"/>
              <a:ext cx="290250" cy="66100"/>
            </a:xfrm>
            <a:custGeom>
              <a:rect b="b" l="l" r="r" t="t"/>
              <a:pathLst>
                <a:path extrusionOk="0" h="2644" w="11610">
                  <a:moveTo>
                    <a:pt x="8052" y="0"/>
                  </a:moveTo>
                  <a:cubicBezTo>
                    <a:pt x="7895" y="0"/>
                    <a:pt x="7749" y="9"/>
                    <a:pt x="7617" y="28"/>
                  </a:cubicBezTo>
                  <a:cubicBezTo>
                    <a:pt x="6360" y="175"/>
                    <a:pt x="5546" y="1285"/>
                    <a:pt x="5546" y="1285"/>
                  </a:cubicBezTo>
                  <a:cubicBezTo>
                    <a:pt x="5546" y="1285"/>
                    <a:pt x="3809" y="471"/>
                    <a:pt x="2700" y="471"/>
                  </a:cubicBezTo>
                  <a:cubicBezTo>
                    <a:pt x="1590" y="471"/>
                    <a:pt x="1" y="2246"/>
                    <a:pt x="1" y="2246"/>
                  </a:cubicBezTo>
                  <a:cubicBezTo>
                    <a:pt x="1" y="2246"/>
                    <a:pt x="1748" y="2643"/>
                    <a:pt x="4072" y="2643"/>
                  </a:cubicBezTo>
                  <a:cubicBezTo>
                    <a:pt x="6397" y="2643"/>
                    <a:pt x="9299" y="2246"/>
                    <a:pt x="11609" y="656"/>
                  </a:cubicBezTo>
                  <a:cubicBezTo>
                    <a:pt x="11609" y="656"/>
                    <a:pt x="9433" y="0"/>
                    <a:pt x="80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86"/>
            <p:cNvSpPr/>
            <p:nvPr/>
          </p:nvSpPr>
          <p:spPr>
            <a:xfrm>
              <a:off x="2814075" y="1798275"/>
              <a:ext cx="290250" cy="65650"/>
            </a:xfrm>
            <a:custGeom>
              <a:rect b="b" l="l" r="r" t="t"/>
              <a:pathLst>
                <a:path extrusionOk="0" h="2626" w="11610">
                  <a:moveTo>
                    <a:pt x="7986" y="1"/>
                  </a:moveTo>
                  <a:cubicBezTo>
                    <a:pt x="7875" y="1"/>
                    <a:pt x="7728" y="1"/>
                    <a:pt x="7617" y="38"/>
                  </a:cubicBezTo>
                  <a:cubicBezTo>
                    <a:pt x="6360" y="185"/>
                    <a:pt x="5546" y="1295"/>
                    <a:pt x="5546" y="1295"/>
                  </a:cubicBezTo>
                  <a:cubicBezTo>
                    <a:pt x="5546" y="1295"/>
                    <a:pt x="3809" y="481"/>
                    <a:pt x="2700" y="481"/>
                  </a:cubicBezTo>
                  <a:cubicBezTo>
                    <a:pt x="1590" y="481"/>
                    <a:pt x="1" y="2256"/>
                    <a:pt x="1" y="2256"/>
                  </a:cubicBezTo>
                  <a:cubicBezTo>
                    <a:pt x="1" y="2256"/>
                    <a:pt x="1738" y="2625"/>
                    <a:pt x="4067" y="2625"/>
                  </a:cubicBezTo>
                  <a:cubicBezTo>
                    <a:pt x="6397" y="2625"/>
                    <a:pt x="9280" y="2256"/>
                    <a:pt x="11609" y="666"/>
                  </a:cubicBezTo>
                  <a:cubicBezTo>
                    <a:pt x="11609" y="666"/>
                    <a:pt x="9354" y="1"/>
                    <a:pt x="798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86"/>
            <p:cNvSpPr/>
            <p:nvPr/>
          </p:nvSpPr>
          <p:spPr>
            <a:xfrm>
              <a:off x="2805750" y="1790875"/>
              <a:ext cx="305975" cy="81375"/>
            </a:xfrm>
            <a:custGeom>
              <a:rect b="b" l="l" r="r" t="t"/>
              <a:pathLst>
                <a:path extrusionOk="0" h="3255" w="12239">
                  <a:moveTo>
                    <a:pt x="8319" y="592"/>
                  </a:moveTo>
                  <a:cubicBezTo>
                    <a:pt x="8985" y="592"/>
                    <a:pt x="9872" y="777"/>
                    <a:pt x="10575" y="925"/>
                  </a:cubicBezTo>
                  <a:cubicBezTo>
                    <a:pt x="10806" y="971"/>
                    <a:pt x="11009" y="1018"/>
                    <a:pt x="11183" y="1064"/>
                  </a:cubicBezTo>
                  <a:lnTo>
                    <a:pt x="11183" y="1064"/>
                  </a:lnTo>
                  <a:cubicBezTo>
                    <a:pt x="9062" y="2285"/>
                    <a:pt x="6499" y="2626"/>
                    <a:pt x="4400" y="2626"/>
                  </a:cubicBezTo>
                  <a:cubicBezTo>
                    <a:pt x="3254" y="2626"/>
                    <a:pt x="2256" y="2552"/>
                    <a:pt x="1517" y="2441"/>
                  </a:cubicBezTo>
                  <a:cubicBezTo>
                    <a:pt x="1309" y="2418"/>
                    <a:pt x="1116" y="2380"/>
                    <a:pt x="955" y="2346"/>
                  </a:cubicBezTo>
                  <a:lnTo>
                    <a:pt x="955" y="2346"/>
                  </a:lnTo>
                  <a:cubicBezTo>
                    <a:pt x="1146" y="2167"/>
                    <a:pt x="1393" y="1947"/>
                    <a:pt x="1665" y="1738"/>
                  </a:cubicBezTo>
                  <a:cubicBezTo>
                    <a:pt x="1886" y="1554"/>
                    <a:pt x="2145" y="1406"/>
                    <a:pt x="2404" y="1295"/>
                  </a:cubicBezTo>
                  <a:cubicBezTo>
                    <a:pt x="2626" y="1184"/>
                    <a:pt x="2848" y="1110"/>
                    <a:pt x="3033" y="1110"/>
                  </a:cubicBezTo>
                  <a:cubicBezTo>
                    <a:pt x="3513" y="1110"/>
                    <a:pt x="4216" y="1295"/>
                    <a:pt x="4770" y="1480"/>
                  </a:cubicBezTo>
                  <a:cubicBezTo>
                    <a:pt x="5066" y="1591"/>
                    <a:pt x="5288" y="1664"/>
                    <a:pt x="5473" y="1738"/>
                  </a:cubicBezTo>
                  <a:cubicBezTo>
                    <a:pt x="5584" y="1775"/>
                    <a:pt x="5657" y="1812"/>
                    <a:pt x="5694" y="1849"/>
                  </a:cubicBezTo>
                  <a:lnTo>
                    <a:pt x="5768" y="1886"/>
                  </a:lnTo>
                  <a:cubicBezTo>
                    <a:pt x="5796" y="1896"/>
                    <a:pt x="5828" y="1900"/>
                    <a:pt x="5863" y="1900"/>
                  </a:cubicBezTo>
                  <a:cubicBezTo>
                    <a:pt x="5965" y="1900"/>
                    <a:pt x="6083" y="1859"/>
                    <a:pt x="6138" y="1775"/>
                  </a:cubicBezTo>
                  <a:cubicBezTo>
                    <a:pt x="6175" y="1701"/>
                    <a:pt x="6397" y="1443"/>
                    <a:pt x="6693" y="1184"/>
                  </a:cubicBezTo>
                  <a:cubicBezTo>
                    <a:pt x="7025" y="925"/>
                    <a:pt x="7469" y="703"/>
                    <a:pt x="7987" y="629"/>
                  </a:cubicBezTo>
                  <a:cubicBezTo>
                    <a:pt x="8098" y="592"/>
                    <a:pt x="8208" y="592"/>
                    <a:pt x="8319" y="592"/>
                  </a:cubicBezTo>
                  <a:close/>
                  <a:moveTo>
                    <a:pt x="7913" y="1"/>
                  </a:moveTo>
                  <a:cubicBezTo>
                    <a:pt x="7210" y="112"/>
                    <a:pt x="6619" y="444"/>
                    <a:pt x="6249" y="777"/>
                  </a:cubicBezTo>
                  <a:cubicBezTo>
                    <a:pt x="6067" y="941"/>
                    <a:pt x="5921" y="1095"/>
                    <a:pt x="5820" y="1210"/>
                  </a:cubicBezTo>
                  <a:lnTo>
                    <a:pt x="5820" y="1210"/>
                  </a:lnTo>
                  <a:cubicBezTo>
                    <a:pt x="5634" y="1135"/>
                    <a:pt x="5339" y="1018"/>
                    <a:pt x="4992" y="888"/>
                  </a:cubicBezTo>
                  <a:cubicBezTo>
                    <a:pt x="4400" y="703"/>
                    <a:pt x="3661" y="481"/>
                    <a:pt x="3033" y="481"/>
                  </a:cubicBezTo>
                  <a:cubicBezTo>
                    <a:pt x="2663" y="481"/>
                    <a:pt x="2330" y="629"/>
                    <a:pt x="1997" y="814"/>
                  </a:cubicBezTo>
                  <a:cubicBezTo>
                    <a:pt x="999" y="1332"/>
                    <a:pt x="112" y="2330"/>
                    <a:pt x="112" y="2330"/>
                  </a:cubicBezTo>
                  <a:cubicBezTo>
                    <a:pt x="38" y="2404"/>
                    <a:pt x="1" y="2515"/>
                    <a:pt x="38" y="2626"/>
                  </a:cubicBezTo>
                  <a:cubicBezTo>
                    <a:pt x="75" y="2737"/>
                    <a:pt x="149" y="2811"/>
                    <a:pt x="260" y="2848"/>
                  </a:cubicBezTo>
                  <a:cubicBezTo>
                    <a:pt x="260" y="2848"/>
                    <a:pt x="2034" y="3254"/>
                    <a:pt x="4400" y="3254"/>
                  </a:cubicBezTo>
                  <a:cubicBezTo>
                    <a:pt x="6767" y="3254"/>
                    <a:pt x="9724" y="2848"/>
                    <a:pt x="12090" y="1221"/>
                  </a:cubicBezTo>
                  <a:cubicBezTo>
                    <a:pt x="12201" y="1147"/>
                    <a:pt x="12238" y="1036"/>
                    <a:pt x="12238" y="888"/>
                  </a:cubicBezTo>
                  <a:cubicBezTo>
                    <a:pt x="12201" y="777"/>
                    <a:pt x="12127" y="703"/>
                    <a:pt x="12016" y="666"/>
                  </a:cubicBezTo>
                  <a:cubicBezTo>
                    <a:pt x="12016" y="666"/>
                    <a:pt x="11462" y="481"/>
                    <a:pt x="10722" y="334"/>
                  </a:cubicBezTo>
                  <a:cubicBezTo>
                    <a:pt x="9983" y="149"/>
                    <a:pt x="9059" y="1"/>
                    <a:pt x="83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86"/>
            <p:cNvSpPr/>
            <p:nvPr/>
          </p:nvSpPr>
          <p:spPr>
            <a:xfrm>
              <a:off x="3056225" y="1479400"/>
              <a:ext cx="52725" cy="99850"/>
            </a:xfrm>
            <a:custGeom>
              <a:rect b="b" l="l" r="r" t="t"/>
              <a:pathLst>
                <a:path extrusionOk="0" h="3994" w="2109">
                  <a:moveTo>
                    <a:pt x="999" y="1"/>
                  </a:moveTo>
                  <a:cubicBezTo>
                    <a:pt x="445" y="38"/>
                    <a:pt x="1" y="925"/>
                    <a:pt x="38" y="2034"/>
                  </a:cubicBezTo>
                  <a:cubicBezTo>
                    <a:pt x="38" y="3106"/>
                    <a:pt x="519" y="3994"/>
                    <a:pt x="1073" y="3994"/>
                  </a:cubicBezTo>
                  <a:cubicBezTo>
                    <a:pt x="1665" y="3957"/>
                    <a:pt x="2108" y="3069"/>
                    <a:pt x="2071" y="1960"/>
                  </a:cubicBezTo>
                  <a:cubicBezTo>
                    <a:pt x="2071" y="888"/>
                    <a:pt x="1591" y="1"/>
                    <a:pt x="9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86"/>
            <p:cNvSpPr/>
            <p:nvPr/>
          </p:nvSpPr>
          <p:spPr>
            <a:xfrm>
              <a:off x="2738300" y="1507125"/>
              <a:ext cx="52700" cy="99850"/>
            </a:xfrm>
            <a:custGeom>
              <a:rect b="b" l="l" r="r" t="t"/>
              <a:pathLst>
                <a:path extrusionOk="0" h="3994" w="2108">
                  <a:moveTo>
                    <a:pt x="998" y="1"/>
                  </a:moveTo>
                  <a:cubicBezTo>
                    <a:pt x="444" y="38"/>
                    <a:pt x="0" y="925"/>
                    <a:pt x="37" y="2034"/>
                  </a:cubicBezTo>
                  <a:cubicBezTo>
                    <a:pt x="37" y="3106"/>
                    <a:pt x="518" y="3994"/>
                    <a:pt x="1109" y="3994"/>
                  </a:cubicBezTo>
                  <a:cubicBezTo>
                    <a:pt x="1664" y="3957"/>
                    <a:pt x="2107" y="3069"/>
                    <a:pt x="2070" y="1997"/>
                  </a:cubicBezTo>
                  <a:cubicBezTo>
                    <a:pt x="2070" y="888"/>
                    <a:pt x="1590" y="1"/>
                    <a:pt x="9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86"/>
            <p:cNvSpPr/>
            <p:nvPr/>
          </p:nvSpPr>
          <p:spPr>
            <a:xfrm>
              <a:off x="2618125" y="1404550"/>
              <a:ext cx="187650" cy="83925"/>
            </a:xfrm>
            <a:custGeom>
              <a:rect b="b" l="l" r="r" t="t"/>
              <a:pathLst>
                <a:path extrusionOk="0" h="3357" w="7506">
                  <a:moveTo>
                    <a:pt x="6138" y="0"/>
                  </a:moveTo>
                  <a:cubicBezTo>
                    <a:pt x="3883" y="0"/>
                    <a:pt x="2367" y="702"/>
                    <a:pt x="1406" y="1442"/>
                  </a:cubicBezTo>
                  <a:cubicBezTo>
                    <a:pt x="482" y="2144"/>
                    <a:pt x="112" y="2884"/>
                    <a:pt x="75" y="2921"/>
                  </a:cubicBezTo>
                  <a:cubicBezTo>
                    <a:pt x="1" y="3069"/>
                    <a:pt x="75" y="3253"/>
                    <a:pt x="223" y="3327"/>
                  </a:cubicBezTo>
                  <a:cubicBezTo>
                    <a:pt x="262" y="3347"/>
                    <a:pt x="305" y="3356"/>
                    <a:pt x="347" y="3356"/>
                  </a:cubicBezTo>
                  <a:cubicBezTo>
                    <a:pt x="462" y="3356"/>
                    <a:pt x="575" y="3288"/>
                    <a:pt x="629" y="3180"/>
                  </a:cubicBezTo>
                  <a:cubicBezTo>
                    <a:pt x="666" y="3143"/>
                    <a:pt x="1036" y="2477"/>
                    <a:pt x="1886" y="1849"/>
                  </a:cubicBezTo>
                  <a:cubicBezTo>
                    <a:pt x="2737" y="1220"/>
                    <a:pt x="4068" y="629"/>
                    <a:pt x="6138" y="629"/>
                  </a:cubicBezTo>
                  <a:cubicBezTo>
                    <a:pt x="6471" y="629"/>
                    <a:pt x="6804" y="629"/>
                    <a:pt x="7173" y="666"/>
                  </a:cubicBezTo>
                  <a:cubicBezTo>
                    <a:pt x="7321" y="666"/>
                    <a:pt x="7506" y="555"/>
                    <a:pt x="7506" y="370"/>
                  </a:cubicBezTo>
                  <a:cubicBezTo>
                    <a:pt x="7506" y="222"/>
                    <a:pt x="7395" y="74"/>
                    <a:pt x="7210" y="37"/>
                  </a:cubicBezTo>
                  <a:cubicBezTo>
                    <a:pt x="6840" y="0"/>
                    <a:pt x="6508" y="0"/>
                    <a:pt x="61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86"/>
            <p:cNvSpPr/>
            <p:nvPr/>
          </p:nvSpPr>
          <p:spPr>
            <a:xfrm>
              <a:off x="2980450" y="1388825"/>
              <a:ext cx="199675" cy="71950"/>
            </a:xfrm>
            <a:custGeom>
              <a:rect b="b" l="l" r="r" t="t"/>
              <a:pathLst>
                <a:path extrusionOk="0" h="2878" w="7987">
                  <a:moveTo>
                    <a:pt x="2958" y="1"/>
                  </a:moveTo>
                  <a:cubicBezTo>
                    <a:pt x="1368" y="1"/>
                    <a:pt x="222" y="518"/>
                    <a:pt x="222" y="555"/>
                  </a:cubicBezTo>
                  <a:cubicBezTo>
                    <a:pt x="37" y="629"/>
                    <a:pt x="0" y="777"/>
                    <a:pt x="37" y="962"/>
                  </a:cubicBezTo>
                  <a:cubicBezTo>
                    <a:pt x="92" y="1070"/>
                    <a:pt x="205" y="1139"/>
                    <a:pt x="320" y="1139"/>
                  </a:cubicBezTo>
                  <a:cubicBezTo>
                    <a:pt x="362" y="1139"/>
                    <a:pt x="404" y="1129"/>
                    <a:pt x="444" y="1110"/>
                  </a:cubicBezTo>
                  <a:lnTo>
                    <a:pt x="481" y="1110"/>
                  </a:lnTo>
                  <a:cubicBezTo>
                    <a:pt x="555" y="1073"/>
                    <a:pt x="1627" y="629"/>
                    <a:pt x="2958" y="629"/>
                  </a:cubicBezTo>
                  <a:cubicBezTo>
                    <a:pt x="4326" y="629"/>
                    <a:pt x="5990" y="1073"/>
                    <a:pt x="7395" y="2773"/>
                  </a:cubicBezTo>
                  <a:cubicBezTo>
                    <a:pt x="7459" y="2838"/>
                    <a:pt x="7548" y="2877"/>
                    <a:pt x="7641" y="2877"/>
                  </a:cubicBezTo>
                  <a:cubicBezTo>
                    <a:pt x="7708" y="2877"/>
                    <a:pt x="7776" y="2857"/>
                    <a:pt x="7838" y="2810"/>
                  </a:cubicBezTo>
                  <a:cubicBezTo>
                    <a:pt x="7986" y="2699"/>
                    <a:pt x="7986" y="2515"/>
                    <a:pt x="7875" y="2367"/>
                  </a:cubicBezTo>
                  <a:cubicBezTo>
                    <a:pt x="6359" y="518"/>
                    <a:pt x="4437" y="1"/>
                    <a:pt x="29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86"/>
            <p:cNvSpPr/>
            <p:nvPr/>
          </p:nvSpPr>
          <p:spPr>
            <a:xfrm>
              <a:off x="2362125" y="766675"/>
              <a:ext cx="956625" cy="758050"/>
            </a:xfrm>
            <a:custGeom>
              <a:rect b="b" l="l" r="r" t="t"/>
              <a:pathLst>
                <a:path extrusionOk="0" h="30322" w="38265">
                  <a:moveTo>
                    <a:pt x="19641" y="0"/>
                  </a:moveTo>
                  <a:cubicBezTo>
                    <a:pt x="15611" y="0"/>
                    <a:pt x="10851" y="1781"/>
                    <a:pt x="7764" y="4294"/>
                  </a:cubicBezTo>
                  <a:lnTo>
                    <a:pt x="7727" y="4368"/>
                  </a:lnTo>
                  <a:cubicBezTo>
                    <a:pt x="0" y="10801"/>
                    <a:pt x="629" y="21744"/>
                    <a:pt x="4067" y="30321"/>
                  </a:cubicBezTo>
                  <a:cubicBezTo>
                    <a:pt x="4474" y="27401"/>
                    <a:pt x="5952" y="20783"/>
                    <a:pt x="10906" y="16642"/>
                  </a:cubicBezTo>
                  <a:cubicBezTo>
                    <a:pt x="14418" y="13746"/>
                    <a:pt x="17918" y="12680"/>
                    <a:pt x="21094" y="12680"/>
                  </a:cubicBezTo>
                  <a:cubicBezTo>
                    <a:pt x="23837" y="12680"/>
                    <a:pt x="26337" y="13475"/>
                    <a:pt x="28393" y="14572"/>
                  </a:cubicBezTo>
                  <a:cubicBezTo>
                    <a:pt x="32017" y="16531"/>
                    <a:pt x="36194" y="20265"/>
                    <a:pt x="38191" y="25922"/>
                  </a:cubicBezTo>
                  <a:cubicBezTo>
                    <a:pt x="38265" y="25034"/>
                    <a:pt x="38265" y="24184"/>
                    <a:pt x="38265" y="23334"/>
                  </a:cubicBezTo>
                  <a:cubicBezTo>
                    <a:pt x="38154" y="16383"/>
                    <a:pt x="35492" y="8730"/>
                    <a:pt x="30205" y="3961"/>
                  </a:cubicBezTo>
                  <a:cubicBezTo>
                    <a:pt x="27432" y="1410"/>
                    <a:pt x="23772" y="79"/>
                    <a:pt x="20001" y="5"/>
                  </a:cubicBezTo>
                  <a:cubicBezTo>
                    <a:pt x="19882" y="2"/>
                    <a:pt x="19762" y="0"/>
                    <a:pt x="196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86"/>
            <p:cNvSpPr/>
            <p:nvPr/>
          </p:nvSpPr>
          <p:spPr>
            <a:xfrm>
              <a:off x="2402775" y="765875"/>
              <a:ext cx="915975" cy="758850"/>
            </a:xfrm>
            <a:custGeom>
              <a:rect b="b" l="l" r="r" t="t"/>
              <a:pathLst>
                <a:path extrusionOk="0" h="30354" w="36639">
                  <a:moveTo>
                    <a:pt x="18116" y="0"/>
                  </a:moveTo>
                  <a:cubicBezTo>
                    <a:pt x="14050" y="0"/>
                    <a:pt x="9243" y="1775"/>
                    <a:pt x="6138" y="4326"/>
                  </a:cubicBezTo>
                  <a:lnTo>
                    <a:pt x="6101" y="4400"/>
                  </a:lnTo>
                  <a:cubicBezTo>
                    <a:pt x="1701" y="8060"/>
                    <a:pt x="1" y="13199"/>
                    <a:pt x="1" y="18523"/>
                  </a:cubicBezTo>
                  <a:cubicBezTo>
                    <a:pt x="1" y="22552"/>
                    <a:pt x="962" y="26656"/>
                    <a:pt x="2441" y="30353"/>
                  </a:cubicBezTo>
                  <a:cubicBezTo>
                    <a:pt x="2848" y="27433"/>
                    <a:pt x="4326" y="20815"/>
                    <a:pt x="9280" y="16674"/>
                  </a:cubicBezTo>
                  <a:cubicBezTo>
                    <a:pt x="12793" y="13790"/>
                    <a:pt x="16305" y="12718"/>
                    <a:pt x="19447" y="12718"/>
                  </a:cubicBezTo>
                  <a:cubicBezTo>
                    <a:pt x="22220" y="12718"/>
                    <a:pt x="24697" y="13495"/>
                    <a:pt x="26767" y="14604"/>
                  </a:cubicBezTo>
                  <a:cubicBezTo>
                    <a:pt x="30391" y="16563"/>
                    <a:pt x="34568" y="20297"/>
                    <a:pt x="36565" y="25954"/>
                  </a:cubicBezTo>
                  <a:cubicBezTo>
                    <a:pt x="36602" y="25214"/>
                    <a:pt x="36639" y="24512"/>
                    <a:pt x="36639" y="23846"/>
                  </a:cubicBezTo>
                  <a:cubicBezTo>
                    <a:pt x="36639" y="23662"/>
                    <a:pt x="36639" y="23514"/>
                    <a:pt x="36639" y="23366"/>
                  </a:cubicBezTo>
                  <a:cubicBezTo>
                    <a:pt x="36528" y="16415"/>
                    <a:pt x="33866" y="8762"/>
                    <a:pt x="28579" y="3993"/>
                  </a:cubicBezTo>
                  <a:cubicBezTo>
                    <a:pt x="25806" y="1442"/>
                    <a:pt x="22146" y="111"/>
                    <a:pt x="18375" y="37"/>
                  </a:cubicBezTo>
                  <a:cubicBezTo>
                    <a:pt x="18301" y="0"/>
                    <a:pt x="18190" y="0"/>
                    <a:pt x="1811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86"/>
            <p:cNvSpPr/>
            <p:nvPr/>
          </p:nvSpPr>
          <p:spPr>
            <a:xfrm>
              <a:off x="2395400" y="758475"/>
              <a:ext cx="930750" cy="773825"/>
            </a:xfrm>
            <a:custGeom>
              <a:rect b="b" l="l" r="r" t="t"/>
              <a:pathLst>
                <a:path extrusionOk="0" h="30953" w="37230">
                  <a:moveTo>
                    <a:pt x="18670" y="629"/>
                  </a:moveTo>
                  <a:cubicBezTo>
                    <a:pt x="22367" y="703"/>
                    <a:pt x="25953" y="2034"/>
                    <a:pt x="28689" y="4511"/>
                  </a:cubicBezTo>
                  <a:cubicBezTo>
                    <a:pt x="33865" y="9206"/>
                    <a:pt x="36527" y="16785"/>
                    <a:pt x="36601" y="23662"/>
                  </a:cubicBezTo>
                  <a:cubicBezTo>
                    <a:pt x="36638" y="23810"/>
                    <a:pt x="36638" y="23958"/>
                    <a:pt x="36638" y="24142"/>
                  </a:cubicBezTo>
                  <a:cubicBezTo>
                    <a:pt x="36638" y="24359"/>
                    <a:pt x="36634" y="24579"/>
                    <a:pt x="36627" y="24801"/>
                  </a:cubicBezTo>
                  <a:lnTo>
                    <a:pt x="36627" y="24801"/>
                  </a:lnTo>
                  <a:cubicBezTo>
                    <a:pt x="34452" y="19811"/>
                    <a:pt x="30612" y="16444"/>
                    <a:pt x="27210" y="14641"/>
                  </a:cubicBezTo>
                  <a:cubicBezTo>
                    <a:pt x="25103" y="13532"/>
                    <a:pt x="22552" y="12718"/>
                    <a:pt x="19742" y="12718"/>
                  </a:cubicBezTo>
                  <a:cubicBezTo>
                    <a:pt x="19691" y="12718"/>
                    <a:pt x="19639" y="12718"/>
                    <a:pt x="19587" y="12718"/>
                  </a:cubicBezTo>
                  <a:cubicBezTo>
                    <a:pt x="16411" y="12718"/>
                    <a:pt x="12883" y="13838"/>
                    <a:pt x="9391" y="16748"/>
                  </a:cubicBezTo>
                  <a:cubicBezTo>
                    <a:pt x="4897" y="20487"/>
                    <a:pt x="3226" y="26176"/>
                    <a:pt x="2622" y="29478"/>
                  </a:cubicBezTo>
                  <a:lnTo>
                    <a:pt x="2622" y="29478"/>
                  </a:lnTo>
                  <a:cubicBezTo>
                    <a:pt x="1378" y="26095"/>
                    <a:pt x="592" y="22396"/>
                    <a:pt x="592" y="18819"/>
                  </a:cubicBezTo>
                  <a:cubicBezTo>
                    <a:pt x="629" y="13569"/>
                    <a:pt x="2255" y="8541"/>
                    <a:pt x="6581" y="4918"/>
                  </a:cubicBezTo>
                  <a:lnTo>
                    <a:pt x="6655" y="4881"/>
                  </a:lnTo>
                  <a:cubicBezTo>
                    <a:pt x="9686" y="2367"/>
                    <a:pt x="14456" y="629"/>
                    <a:pt x="18411" y="629"/>
                  </a:cubicBezTo>
                  <a:close/>
                  <a:moveTo>
                    <a:pt x="18411" y="1"/>
                  </a:moveTo>
                  <a:cubicBezTo>
                    <a:pt x="14271" y="1"/>
                    <a:pt x="9428" y="1775"/>
                    <a:pt x="6248" y="4400"/>
                  </a:cubicBezTo>
                  <a:lnTo>
                    <a:pt x="6174" y="4437"/>
                  </a:lnTo>
                  <a:lnTo>
                    <a:pt x="6174" y="4474"/>
                  </a:lnTo>
                  <a:cubicBezTo>
                    <a:pt x="1701" y="8208"/>
                    <a:pt x="0" y="13421"/>
                    <a:pt x="0" y="18819"/>
                  </a:cubicBezTo>
                  <a:cubicBezTo>
                    <a:pt x="0" y="22885"/>
                    <a:pt x="961" y="27026"/>
                    <a:pt x="2477" y="30760"/>
                  </a:cubicBezTo>
                  <a:cubicBezTo>
                    <a:pt x="2509" y="30856"/>
                    <a:pt x="2624" y="30952"/>
                    <a:pt x="2727" y="30952"/>
                  </a:cubicBezTo>
                  <a:cubicBezTo>
                    <a:pt x="2742" y="30952"/>
                    <a:pt x="2758" y="30950"/>
                    <a:pt x="2773" y="30945"/>
                  </a:cubicBezTo>
                  <a:cubicBezTo>
                    <a:pt x="2921" y="30945"/>
                    <a:pt x="3032" y="30834"/>
                    <a:pt x="3069" y="30686"/>
                  </a:cubicBezTo>
                  <a:cubicBezTo>
                    <a:pt x="3438" y="27802"/>
                    <a:pt x="4917" y="21259"/>
                    <a:pt x="9797" y="17229"/>
                  </a:cubicBezTo>
                  <a:cubicBezTo>
                    <a:pt x="13235" y="14345"/>
                    <a:pt x="16637" y="13310"/>
                    <a:pt x="19742" y="13310"/>
                  </a:cubicBezTo>
                  <a:cubicBezTo>
                    <a:pt x="22441" y="13310"/>
                    <a:pt x="24918" y="14086"/>
                    <a:pt x="26915" y="15195"/>
                  </a:cubicBezTo>
                  <a:cubicBezTo>
                    <a:pt x="30501" y="17081"/>
                    <a:pt x="34604" y="20778"/>
                    <a:pt x="36601" y="26324"/>
                  </a:cubicBezTo>
                  <a:cubicBezTo>
                    <a:pt x="36638" y="26472"/>
                    <a:pt x="36786" y="26545"/>
                    <a:pt x="36934" y="26545"/>
                  </a:cubicBezTo>
                  <a:cubicBezTo>
                    <a:pt x="37082" y="26509"/>
                    <a:pt x="37192" y="26398"/>
                    <a:pt x="37192" y="26250"/>
                  </a:cubicBezTo>
                  <a:cubicBezTo>
                    <a:pt x="37229" y="25547"/>
                    <a:pt x="37229" y="24808"/>
                    <a:pt x="37229" y="24142"/>
                  </a:cubicBezTo>
                  <a:cubicBezTo>
                    <a:pt x="37229" y="23958"/>
                    <a:pt x="37229" y="23810"/>
                    <a:pt x="37229" y="23662"/>
                  </a:cubicBezTo>
                  <a:cubicBezTo>
                    <a:pt x="37155" y="16637"/>
                    <a:pt x="34420" y="8910"/>
                    <a:pt x="29096" y="4067"/>
                  </a:cubicBezTo>
                  <a:cubicBezTo>
                    <a:pt x="26249" y="1442"/>
                    <a:pt x="22515" y="74"/>
                    <a:pt x="186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86"/>
            <p:cNvSpPr/>
            <p:nvPr/>
          </p:nvSpPr>
          <p:spPr>
            <a:xfrm>
              <a:off x="2412950" y="1071800"/>
              <a:ext cx="186725" cy="151600"/>
            </a:xfrm>
            <a:custGeom>
              <a:rect b="b" l="l" r="r" t="t"/>
              <a:pathLst>
                <a:path extrusionOk="0" h="6064" w="7469">
                  <a:moveTo>
                    <a:pt x="296" y="1"/>
                  </a:moveTo>
                  <a:cubicBezTo>
                    <a:pt x="111" y="1"/>
                    <a:pt x="0" y="148"/>
                    <a:pt x="0" y="333"/>
                  </a:cubicBezTo>
                  <a:cubicBezTo>
                    <a:pt x="0" y="370"/>
                    <a:pt x="111" y="1775"/>
                    <a:pt x="925" y="3180"/>
                  </a:cubicBezTo>
                  <a:cubicBezTo>
                    <a:pt x="1368" y="3919"/>
                    <a:pt x="1960" y="4622"/>
                    <a:pt x="2810" y="5176"/>
                  </a:cubicBezTo>
                  <a:cubicBezTo>
                    <a:pt x="3698" y="5731"/>
                    <a:pt x="4807" y="6064"/>
                    <a:pt x="6212" y="6064"/>
                  </a:cubicBezTo>
                  <a:cubicBezTo>
                    <a:pt x="6544" y="6064"/>
                    <a:pt x="6840" y="6064"/>
                    <a:pt x="7173" y="6027"/>
                  </a:cubicBezTo>
                  <a:cubicBezTo>
                    <a:pt x="7321" y="5990"/>
                    <a:pt x="7469" y="5842"/>
                    <a:pt x="7432" y="5694"/>
                  </a:cubicBezTo>
                  <a:cubicBezTo>
                    <a:pt x="7432" y="5509"/>
                    <a:pt x="7284" y="5398"/>
                    <a:pt x="7099" y="5398"/>
                  </a:cubicBezTo>
                  <a:cubicBezTo>
                    <a:pt x="6803" y="5435"/>
                    <a:pt x="6507" y="5472"/>
                    <a:pt x="6212" y="5472"/>
                  </a:cubicBezTo>
                  <a:cubicBezTo>
                    <a:pt x="4918" y="5472"/>
                    <a:pt x="3919" y="5140"/>
                    <a:pt x="3143" y="4659"/>
                  </a:cubicBezTo>
                  <a:cubicBezTo>
                    <a:pt x="1997" y="3919"/>
                    <a:pt x="1368" y="2847"/>
                    <a:pt x="1036" y="1923"/>
                  </a:cubicBezTo>
                  <a:cubicBezTo>
                    <a:pt x="851" y="1479"/>
                    <a:pt x="740" y="1036"/>
                    <a:pt x="666" y="740"/>
                  </a:cubicBezTo>
                  <a:cubicBezTo>
                    <a:pt x="666" y="592"/>
                    <a:pt x="629" y="481"/>
                    <a:pt x="629" y="407"/>
                  </a:cubicBezTo>
                  <a:lnTo>
                    <a:pt x="629" y="333"/>
                  </a:lnTo>
                  <a:lnTo>
                    <a:pt x="629" y="296"/>
                  </a:lnTo>
                  <a:cubicBezTo>
                    <a:pt x="592" y="111"/>
                    <a:pt x="444" y="1"/>
                    <a:pt x="2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86"/>
            <p:cNvSpPr/>
            <p:nvPr/>
          </p:nvSpPr>
          <p:spPr>
            <a:xfrm>
              <a:off x="2476725" y="948875"/>
              <a:ext cx="202425" cy="210750"/>
            </a:xfrm>
            <a:custGeom>
              <a:rect b="b" l="l" r="r" t="t"/>
              <a:pathLst>
                <a:path extrusionOk="0" h="8430" w="8097">
                  <a:moveTo>
                    <a:pt x="333" y="0"/>
                  </a:moveTo>
                  <a:cubicBezTo>
                    <a:pt x="148" y="0"/>
                    <a:pt x="0" y="111"/>
                    <a:pt x="0" y="296"/>
                  </a:cubicBezTo>
                  <a:cubicBezTo>
                    <a:pt x="0" y="296"/>
                    <a:pt x="0" y="407"/>
                    <a:pt x="0" y="555"/>
                  </a:cubicBezTo>
                  <a:cubicBezTo>
                    <a:pt x="0" y="1257"/>
                    <a:pt x="74" y="3217"/>
                    <a:pt x="999" y="4992"/>
                  </a:cubicBezTo>
                  <a:cubicBezTo>
                    <a:pt x="1479" y="5879"/>
                    <a:pt x="2145" y="6766"/>
                    <a:pt x="3143" y="7395"/>
                  </a:cubicBezTo>
                  <a:cubicBezTo>
                    <a:pt x="4141" y="8023"/>
                    <a:pt x="5435" y="8430"/>
                    <a:pt x="7099" y="8430"/>
                  </a:cubicBezTo>
                  <a:cubicBezTo>
                    <a:pt x="7321" y="8430"/>
                    <a:pt x="7542" y="8393"/>
                    <a:pt x="7801" y="8393"/>
                  </a:cubicBezTo>
                  <a:cubicBezTo>
                    <a:pt x="7949" y="8393"/>
                    <a:pt x="8097" y="8245"/>
                    <a:pt x="8060" y="8060"/>
                  </a:cubicBezTo>
                  <a:cubicBezTo>
                    <a:pt x="8060" y="7912"/>
                    <a:pt x="7912" y="7764"/>
                    <a:pt x="7764" y="7764"/>
                  </a:cubicBezTo>
                  <a:cubicBezTo>
                    <a:pt x="7542" y="7801"/>
                    <a:pt x="7321" y="7801"/>
                    <a:pt x="7099" y="7801"/>
                  </a:cubicBezTo>
                  <a:cubicBezTo>
                    <a:pt x="5546" y="7801"/>
                    <a:pt x="4363" y="7432"/>
                    <a:pt x="3476" y="6877"/>
                  </a:cubicBezTo>
                  <a:cubicBezTo>
                    <a:pt x="2145" y="6027"/>
                    <a:pt x="1442" y="4696"/>
                    <a:pt x="1036" y="3476"/>
                  </a:cubicBezTo>
                  <a:cubicBezTo>
                    <a:pt x="666" y="2219"/>
                    <a:pt x="592" y="1073"/>
                    <a:pt x="592" y="555"/>
                  </a:cubicBezTo>
                  <a:cubicBezTo>
                    <a:pt x="592" y="481"/>
                    <a:pt x="592" y="407"/>
                    <a:pt x="592" y="370"/>
                  </a:cubicBezTo>
                  <a:lnTo>
                    <a:pt x="592" y="333"/>
                  </a:lnTo>
                  <a:cubicBezTo>
                    <a:pt x="629" y="148"/>
                    <a:pt x="481" y="0"/>
                    <a:pt x="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86"/>
            <p:cNvSpPr/>
            <p:nvPr/>
          </p:nvSpPr>
          <p:spPr>
            <a:xfrm>
              <a:off x="2547900" y="866825"/>
              <a:ext cx="254200" cy="232725"/>
            </a:xfrm>
            <a:custGeom>
              <a:rect b="b" l="l" r="r" t="t"/>
              <a:pathLst>
                <a:path extrusionOk="0" h="9309" w="10168">
                  <a:moveTo>
                    <a:pt x="346" y="0"/>
                  </a:moveTo>
                  <a:cubicBezTo>
                    <a:pt x="304" y="0"/>
                    <a:pt x="262" y="9"/>
                    <a:pt x="222" y="29"/>
                  </a:cubicBezTo>
                  <a:cubicBezTo>
                    <a:pt x="74" y="103"/>
                    <a:pt x="0" y="251"/>
                    <a:pt x="74" y="436"/>
                  </a:cubicBezTo>
                  <a:cubicBezTo>
                    <a:pt x="74" y="436"/>
                    <a:pt x="924" y="2580"/>
                    <a:pt x="2588" y="4761"/>
                  </a:cubicBezTo>
                  <a:cubicBezTo>
                    <a:pt x="3401" y="5870"/>
                    <a:pt x="4437" y="6980"/>
                    <a:pt x="5620" y="7830"/>
                  </a:cubicBezTo>
                  <a:cubicBezTo>
                    <a:pt x="6840" y="8680"/>
                    <a:pt x="8245" y="9272"/>
                    <a:pt x="9834" y="9309"/>
                  </a:cubicBezTo>
                  <a:cubicBezTo>
                    <a:pt x="10019" y="9309"/>
                    <a:pt x="10167" y="9161"/>
                    <a:pt x="10167" y="9013"/>
                  </a:cubicBezTo>
                  <a:cubicBezTo>
                    <a:pt x="10167" y="8828"/>
                    <a:pt x="10019" y="8680"/>
                    <a:pt x="9871" y="8680"/>
                  </a:cubicBezTo>
                  <a:cubicBezTo>
                    <a:pt x="8429" y="8643"/>
                    <a:pt x="7135" y="8126"/>
                    <a:pt x="5989" y="7312"/>
                  </a:cubicBezTo>
                  <a:cubicBezTo>
                    <a:pt x="4289" y="6129"/>
                    <a:pt x="2921" y="4318"/>
                    <a:pt x="2034" y="2839"/>
                  </a:cubicBezTo>
                  <a:cubicBezTo>
                    <a:pt x="1553" y="2099"/>
                    <a:pt x="1220" y="1434"/>
                    <a:pt x="998" y="953"/>
                  </a:cubicBezTo>
                  <a:cubicBezTo>
                    <a:pt x="850" y="732"/>
                    <a:pt x="777" y="510"/>
                    <a:pt x="703" y="399"/>
                  </a:cubicBezTo>
                  <a:cubicBezTo>
                    <a:pt x="703" y="325"/>
                    <a:pt x="666" y="288"/>
                    <a:pt x="666" y="251"/>
                  </a:cubicBezTo>
                  <a:lnTo>
                    <a:pt x="629" y="177"/>
                  </a:lnTo>
                  <a:cubicBezTo>
                    <a:pt x="575" y="69"/>
                    <a:pt x="461" y="0"/>
                    <a:pt x="3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86"/>
            <p:cNvSpPr/>
            <p:nvPr/>
          </p:nvSpPr>
          <p:spPr>
            <a:xfrm>
              <a:off x="2789125" y="769900"/>
              <a:ext cx="105400" cy="317825"/>
            </a:xfrm>
            <a:custGeom>
              <a:rect b="b" l="l" r="r" t="t"/>
              <a:pathLst>
                <a:path extrusionOk="0" h="12713" w="4216">
                  <a:moveTo>
                    <a:pt x="364" y="1"/>
                  </a:moveTo>
                  <a:cubicBezTo>
                    <a:pt x="280" y="1"/>
                    <a:pt x="191" y="39"/>
                    <a:pt x="111" y="98"/>
                  </a:cubicBezTo>
                  <a:cubicBezTo>
                    <a:pt x="0" y="246"/>
                    <a:pt x="37" y="431"/>
                    <a:pt x="148" y="542"/>
                  </a:cubicBezTo>
                  <a:cubicBezTo>
                    <a:pt x="333" y="727"/>
                    <a:pt x="3624" y="3832"/>
                    <a:pt x="3587" y="9156"/>
                  </a:cubicBezTo>
                  <a:cubicBezTo>
                    <a:pt x="3587" y="10154"/>
                    <a:pt x="3476" y="11189"/>
                    <a:pt x="3217" y="12335"/>
                  </a:cubicBezTo>
                  <a:cubicBezTo>
                    <a:pt x="3180" y="12483"/>
                    <a:pt x="3291" y="12668"/>
                    <a:pt x="3476" y="12705"/>
                  </a:cubicBezTo>
                  <a:cubicBezTo>
                    <a:pt x="3495" y="12710"/>
                    <a:pt x="3515" y="12712"/>
                    <a:pt x="3534" y="12712"/>
                  </a:cubicBezTo>
                  <a:cubicBezTo>
                    <a:pt x="3669" y="12712"/>
                    <a:pt x="3813" y="12607"/>
                    <a:pt x="3845" y="12446"/>
                  </a:cubicBezTo>
                  <a:cubicBezTo>
                    <a:pt x="4104" y="11300"/>
                    <a:pt x="4215" y="10191"/>
                    <a:pt x="4215" y="9156"/>
                  </a:cubicBezTo>
                  <a:cubicBezTo>
                    <a:pt x="4215" y="6272"/>
                    <a:pt x="3291" y="4017"/>
                    <a:pt x="2404" y="2464"/>
                  </a:cubicBezTo>
                  <a:cubicBezTo>
                    <a:pt x="1479" y="911"/>
                    <a:pt x="592" y="98"/>
                    <a:pt x="555" y="98"/>
                  </a:cubicBezTo>
                  <a:cubicBezTo>
                    <a:pt x="503" y="29"/>
                    <a:pt x="436" y="1"/>
                    <a:pt x="3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86"/>
            <p:cNvSpPr/>
            <p:nvPr/>
          </p:nvSpPr>
          <p:spPr>
            <a:xfrm>
              <a:off x="3008175" y="797525"/>
              <a:ext cx="96150" cy="329525"/>
            </a:xfrm>
            <a:custGeom>
              <a:rect b="b" l="l" r="r" t="t"/>
              <a:pathLst>
                <a:path extrusionOk="0" h="13181" w="3846">
                  <a:moveTo>
                    <a:pt x="349" y="1"/>
                  </a:moveTo>
                  <a:cubicBezTo>
                    <a:pt x="249" y="1"/>
                    <a:pt x="142" y="50"/>
                    <a:pt x="74" y="139"/>
                  </a:cubicBezTo>
                  <a:cubicBezTo>
                    <a:pt x="1" y="250"/>
                    <a:pt x="1" y="472"/>
                    <a:pt x="148" y="546"/>
                  </a:cubicBezTo>
                  <a:lnTo>
                    <a:pt x="185" y="583"/>
                  </a:lnTo>
                  <a:cubicBezTo>
                    <a:pt x="333" y="731"/>
                    <a:pt x="1110" y="1359"/>
                    <a:pt x="1812" y="2468"/>
                  </a:cubicBezTo>
                  <a:cubicBezTo>
                    <a:pt x="2551" y="3540"/>
                    <a:pt x="3217" y="5056"/>
                    <a:pt x="3217" y="6942"/>
                  </a:cubicBezTo>
                  <a:cubicBezTo>
                    <a:pt x="3217" y="8568"/>
                    <a:pt x="2699" y="10528"/>
                    <a:pt x="1184" y="12709"/>
                  </a:cubicBezTo>
                  <a:cubicBezTo>
                    <a:pt x="1110" y="12820"/>
                    <a:pt x="1147" y="13042"/>
                    <a:pt x="1258" y="13116"/>
                  </a:cubicBezTo>
                  <a:cubicBezTo>
                    <a:pt x="1316" y="13160"/>
                    <a:pt x="1380" y="13180"/>
                    <a:pt x="1443" y="13180"/>
                  </a:cubicBezTo>
                  <a:cubicBezTo>
                    <a:pt x="1540" y="13180"/>
                    <a:pt x="1634" y="13131"/>
                    <a:pt x="1701" y="13042"/>
                  </a:cubicBezTo>
                  <a:cubicBezTo>
                    <a:pt x="3254" y="10787"/>
                    <a:pt x="3845" y="8716"/>
                    <a:pt x="3845" y="6942"/>
                  </a:cubicBezTo>
                  <a:cubicBezTo>
                    <a:pt x="3845" y="4797"/>
                    <a:pt x="2995" y="3060"/>
                    <a:pt x="2182" y="1877"/>
                  </a:cubicBezTo>
                  <a:cubicBezTo>
                    <a:pt x="1368" y="731"/>
                    <a:pt x="555" y="102"/>
                    <a:pt x="518" y="65"/>
                  </a:cubicBezTo>
                  <a:cubicBezTo>
                    <a:pt x="474" y="21"/>
                    <a:pt x="413" y="1"/>
                    <a:pt x="3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86"/>
            <p:cNvSpPr/>
            <p:nvPr/>
          </p:nvSpPr>
          <p:spPr>
            <a:xfrm>
              <a:off x="3163450" y="1008025"/>
              <a:ext cx="75825" cy="198750"/>
            </a:xfrm>
            <a:custGeom>
              <a:rect b="b" l="l" r="r" t="t"/>
              <a:pathLst>
                <a:path extrusionOk="0" h="7950" w="3033">
                  <a:moveTo>
                    <a:pt x="2699" y="1"/>
                  </a:moveTo>
                  <a:cubicBezTo>
                    <a:pt x="2515" y="38"/>
                    <a:pt x="2404" y="185"/>
                    <a:pt x="2404" y="333"/>
                  </a:cubicBezTo>
                  <a:cubicBezTo>
                    <a:pt x="2404" y="592"/>
                    <a:pt x="2441" y="851"/>
                    <a:pt x="2441" y="1073"/>
                  </a:cubicBezTo>
                  <a:cubicBezTo>
                    <a:pt x="2441" y="3069"/>
                    <a:pt x="1849" y="4659"/>
                    <a:pt x="1258" y="5768"/>
                  </a:cubicBezTo>
                  <a:cubicBezTo>
                    <a:pt x="962" y="6323"/>
                    <a:pt x="666" y="6729"/>
                    <a:pt x="444" y="6988"/>
                  </a:cubicBezTo>
                  <a:cubicBezTo>
                    <a:pt x="333" y="7136"/>
                    <a:pt x="259" y="7247"/>
                    <a:pt x="185" y="7321"/>
                  </a:cubicBezTo>
                  <a:lnTo>
                    <a:pt x="111" y="7395"/>
                  </a:lnTo>
                  <a:lnTo>
                    <a:pt x="111" y="7432"/>
                  </a:lnTo>
                  <a:cubicBezTo>
                    <a:pt x="1" y="7543"/>
                    <a:pt x="1" y="7727"/>
                    <a:pt x="111" y="7838"/>
                  </a:cubicBezTo>
                  <a:cubicBezTo>
                    <a:pt x="167" y="7912"/>
                    <a:pt x="241" y="7949"/>
                    <a:pt x="319" y="7949"/>
                  </a:cubicBezTo>
                  <a:cubicBezTo>
                    <a:pt x="398" y="7949"/>
                    <a:pt x="481" y="7912"/>
                    <a:pt x="555" y="7838"/>
                  </a:cubicBezTo>
                  <a:cubicBezTo>
                    <a:pt x="555" y="7838"/>
                    <a:pt x="3032" y="5361"/>
                    <a:pt x="3032" y="1073"/>
                  </a:cubicBezTo>
                  <a:cubicBezTo>
                    <a:pt x="3032" y="814"/>
                    <a:pt x="3032" y="555"/>
                    <a:pt x="3032" y="296"/>
                  </a:cubicBezTo>
                  <a:cubicBezTo>
                    <a:pt x="2995" y="148"/>
                    <a:pt x="2847" y="1"/>
                    <a:pt x="26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86"/>
            <p:cNvSpPr/>
            <p:nvPr/>
          </p:nvSpPr>
          <p:spPr>
            <a:xfrm>
              <a:off x="3098750" y="2625175"/>
              <a:ext cx="1443725" cy="1942225"/>
            </a:xfrm>
            <a:custGeom>
              <a:rect b="b" l="l" r="r" t="t"/>
              <a:pathLst>
                <a:path extrusionOk="0" h="77689" w="57749">
                  <a:moveTo>
                    <a:pt x="26992" y="1"/>
                  </a:moveTo>
                  <a:cubicBezTo>
                    <a:pt x="22788" y="1"/>
                    <a:pt x="13098" y="970"/>
                    <a:pt x="6914" y="7186"/>
                  </a:cubicBezTo>
                  <a:cubicBezTo>
                    <a:pt x="6914" y="7186"/>
                    <a:pt x="2515" y="12805"/>
                    <a:pt x="1258" y="23490"/>
                  </a:cubicBezTo>
                  <a:cubicBezTo>
                    <a:pt x="1" y="34174"/>
                    <a:pt x="1442" y="77689"/>
                    <a:pt x="1442" y="77689"/>
                  </a:cubicBezTo>
                  <a:lnTo>
                    <a:pt x="57749" y="74435"/>
                  </a:lnTo>
                  <a:cubicBezTo>
                    <a:pt x="57749" y="74435"/>
                    <a:pt x="46251" y="20791"/>
                    <a:pt x="41851" y="11770"/>
                  </a:cubicBezTo>
                  <a:cubicBezTo>
                    <a:pt x="37452" y="2786"/>
                    <a:pt x="31167" y="272"/>
                    <a:pt x="28468" y="50"/>
                  </a:cubicBezTo>
                  <a:cubicBezTo>
                    <a:pt x="28115" y="22"/>
                    <a:pt x="27614" y="1"/>
                    <a:pt x="269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86"/>
            <p:cNvSpPr/>
            <p:nvPr/>
          </p:nvSpPr>
          <p:spPr>
            <a:xfrm>
              <a:off x="3109850" y="2618100"/>
              <a:ext cx="1440950" cy="1957625"/>
            </a:xfrm>
            <a:custGeom>
              <a:rect b="b" l="l" r="r" t="t"/>
              <a:pathLst>
                <a:path extrusionOk="0" h="78305" w="57638">
                  <a:moveTo>
                    <a:pt x="26582" y="592"/>
                  </a:moveTo>
                  <a:cubicBezTo>
                    <a:pt x="27174" y="592"/>
                    <a:pt x="27654" y="629"/>
                    <a:pt x="27987" y="629"/>
                  </a:cubicBezTo>
                  <a:cubicBezTo>
                    <a:pt x="29281" y="740"/>
                    <a:pt x="31499" y="1405"/>
                    <a:pt x="33902" y="3143"/>
                  </a:cubicBezTo>
                  <a:cubicBezTo>
                    <a:pt x="36305" y="4918"/>
                    <a:pt x="38967" y="7727"/>
                    <a:pt x="41149" y="12201"/>
                  </a:cubicBezTo>
                  <a:cubicBezTo>
                    <a:pt x="42221" y="14382"/>
                    <a:pt x="43773" y="19447"/>
                    <a:pt x="45437" y="25732"/>
                  </a:cubicBezTo>
                  <a:cubicBezTo>
                    <a:pt x="47988" y="35160"/>
                    <a:pt x="50872" y="47434"/>
                    <a:pt x="53127" y="57342"/>
                  </a:cubicBezTo>
                  <a:cubicBezTo>
                    <a:pt x="54273" y="62296"/>
                    <a:pt x="55234" y="66659"/>
                    <a:pt x="55900" y="69801"/>
                  </a:cubicBezTo>
                  <a:cubicBezTo>
                    <a:pt x="56270" y="71354"/>
                    <a:pt x="56528" y="72611"/>
                    <a:pt x="56713" y="73461"/>
                  </a:cubicBezTo>
                  <a:cubicBezTo>
                    <a:pt x="56805" y="73886"/>
                    <a:pt x="56879" y="74218"/>
                    <a:pt x="56930" y="74444"/>
                  </a:cubicBezTo>
                  <a:lnTo>
                    <a:pt x="56930" y="74444"/>
                  </a:lnTo>
                  <a:lnTo>
                    <a:pt x="1322" y="77657"/>
                  </a:lnTo>
                  <a:lnTo>
                    <a:pt x="1322" y="77657"/>
                  </a:lnTo>
                  <a:cubicBezTo>
                    <a:pt x="1307" y="77139"/>
                    <a:pt x="1273" y="75999"/>
                    <a:pt x="1220" y="74386"/>
                  </a:cubicBezTo>
                  <a:cubicBezTo>
                    <a:pt x="998" y="67620"/>
                    <a:pt x="592" y="52536"/>
                    <a:pt x="592" y="40188"/>
                  </a:cubicBezTo>
                  <a:cubicBezTo>
                    <a:pt x="592" y="33163"/>
                    <a:pt x="740" y="26989"/>
                    <a:pt x="1109" y="23810"/>
                  </a:cubicBezTo>
                  <a:cubicBezTo>
                    <a:pt x="1738" y="18523"/>
                    <a:pt x="3143" y="14456"/>
                    <a:pt x="4400" y="11757"/>
                  </a:cubicBezTo>
                  <a:cubicBezTo>
                    <a:pt x="4991" y="10389"/>
                    <a:pt x="5583" y="9354"/>
                    <a:pt x="6026" y="8652"/>
                  </a:cubicBezTo>
                  <a:cubicBezTo>
                    <a:pt x="6211" y="8319"/>
                    <a:pt x="6396" y="8060"/>
                    <a:pt x="6507" y="7912"/>
                  </a:cubicBezTo>
                  <a:cubicBezTo>
                    <a:pt x="6581" y="7801"/>
                    <a:pt x="6618" y="7727"/>
                    <a:pt x="6655" y="7690"/>
                  </a:cubicBezTo>
                  <a:lnTo>
                    <a:pt x="6673" y="7672"/>
                  </a:lnTo>
                  <a:lnTo>
                    <a:pt x="6673" y="7672"/>
                  </a:lnTo>
                  <a:lnTo>
                    <a:pt x="6692" y="7690"/>
                  </a:lnTo>
                  <a:cubicBezTo>
                    <a:pt x="9724" y="4622"/>
                    <a:pt x="13679" y="2847"/>
                    <a:pt x="17376" y="1849"/>
                  </a:cubicBezTo>
                  <a:cubicBezTo>
                    <a:pt x="21074" y="851"/>
                    <a:pt x="24512" y="592"/>
                    <a:pt x="26582" y="592"/>
                  </a:cubicBezTo>
                  <a:close/>
                  <a:moveTo>
                    <a:pt x="26582" y="1"/>
                  </a:moveTo>
                  <a:cubicBezTo>
                    <a:pt x="24475" y="1"/>
                    <a:pt x="20963" y="222"/>
                    <a:pt x="17192" y="1258"/>
                  </a:cubicBezTo>
                  <a:cubicBezTo>
                    <a:pt x="13421" y="2256"/>
                    <a:pt x="9391" y="4067"/>
                    <a:pt x="6248" y="7247"/>
                  </a:cubicBezTo>
                  <a:lnTo>
                    <a:pt x="6211" y="7247"/>
                  </a:lnTo>
                  <a:cubicBezTo>
                    <a:pt x="6174" y="7284"/>
                    <a:pt x="1775" y="13014"/>
                    <a:pt x="518" y="23736"/>
                  </a:cubicBezTo>
                  <a:cubicBezTo>
                    <a:pt x="111" y="26989"/>
                    <a:pt x="0" y="33126"/>
                    <a:pt x="0" y="40188"/>
                  </a:cubicBezTo>
                  <a:cubicBezTo>
                    <a:pt x="0" y="56677"/>
                    <a:pt x="703" y="78009"/>
                    <a:pt x="703" y="78009"/>
                  </a:cubicBezTo>
                  <a:cubicBezTo>
                    <a:pt x="703" y="78083"/>
                    <a:pt x="740" y="78157"/>
                    <a:pt x="814" y="78231"/>
                  </a:cubicBezTo>
                  <a:cubicBezTo>
                    <a:pt x="851" y="78268"/>
                    <a:pt x="962" y="78305"/>
                    <a:pt x="1035" y="78305"/>
                  </a:cubicBezTo>
                  <a:lnTo>
                    <a:pt x="57342" y="75051"/>
                  </a:lnTo>
                  <a:cubicBezTo>
                    <a:pt x="57416" y="75014"/>
                    <a:pt x="57490" y="74977"/>
                    <a:pt x="57563" y="74903"/>
                  </a:cubicBezTo>
                  <a:cubicBezTo>
                    <a:pt x="57600" y="74829"/>
                    <a:pt x="57637" y="74755"/>
                    <a:pt x="57600" y="74681"/>
                  </a:cubicBezTo>
                  <a:cubicBezTo>
                    <a:pt x="57600" y="74681"/>
                    <a:pt x="54717" y="61261"/>
                    <a:pt x="51315" y="46695"/>
                  </a:cubicBezTo>
                  <a:cubicBezTo>
                    <a:pt x="49578" y="39411"/>
                    <a:pt x="47729" y="31869"/>
                    <a:pt x="46029" y="25584"/>
                  </a:cubicBezTo>
                  <a:cubicBezTo>
                    <a:pt x="44328" y="19262"/>
                    <a:pt x="42812" y="14234"/>
                    <a:pt x="41703" y="11905"/>
                  </a:cubicBezTo>
                  <a:cubicBezTo>
                    <a:pt x="39485" y="7395"/>
                    <a:pt x="36749" y="4474"/>
                    <a:pt x="34272" y="2662"/>
                  </a:cubicBezTo>
                  <a:cubicBezTo>
                    <a:pt x="31758" y="851"/>
                    <a:pt x="29466" y="148"/>
                    <a:pt x="28024" y="38"/>
                  </a:cubicBezTo>
                  <a:cubicBezTo>
                    <a:pt x="27691" y="1"/>
                    <a:pt x="27174" y="1"/>
                    <a:pt x="265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86"/>
            <p:cNvSpPr/>
            <p:nvPr/>
          </p:nvSpPr>
          <p:spPr>
            <a:xfrm>
              <a:off x="3163450" y="3439150"/>
              <a:ext cx="191350" cy="241775"/>
            </a:xfrm>
            <a:custGeom>
              <a:rect b="b" l="l" r="r" t="t"/>
              <a:pathLst>
                <a:path extrusionOk="0" h="9671" w="7654">
                  <a:moveTo>
                    <a:pt x="1684" y="1"/>
                  </a:moveTo>
                  <a:cubicBezTo>
                    <a:pt x="776" y="1"/>
                    <a:pt x="1" y="458"/>
                    <a:pt x="1" y="2022"/>
                  </a:cubicBezTo>
                  <a:cubicBezTo>
                    <a:pt x="1" y="5793"/>
                    <a:pt x="3069" y="9157"/>
                    <a:pt x="4511" y="9564"/>
                  </a:cubicBezTo>
                  <a:cubicBezTo>
                    <a:pt x="4776" y="9637"/>
                    <a:pt x="5034" y="9671"/>
                    <a:pt x="5281" y="9671"/>
                  </a:cubicBezTo>
                  <a:cubicBezTo>
                    <a:pt x="6407" y="9671"/>
                    <a:pt x="7287" y="8965"/>
                    <a:pt x="7469" y="8085"/>
                  </a:cubicBezTo>
                  <a:cubicBezTo>
                    <a:pt x="7653" y="7050"/>
                    <a:pt x="4511" y="913"/>
                    <a:pt x="4511" y="913"/>
                  </a:cubicBezTo>
                  <a:cubicBezTo>
                    <a:pt x="4511" y="913"/>
                    <a:pt x="2965" y="1"/>
                    <a:pt x="16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86"/>
            <p:cNvSpPr/>
            <p:nvPr/>
          </p:nvSpPr>
          <p:spPr>
            <a:xfrm>
              <a:off x="3156050" y="3431450"/>
              <a:ext cx="201525" cy="256975"/>
            </a:xfrm>
            <a:custGeom>
              <a:rect b="b" l="l" r="r" t="t"/>
              <a:pathLst>
                <a:path extrusionOk="0" h="10279" w="8061">
                  <a:moveTo>
                    <a:pt x="1997" y="629"/>
                  </a:moveTo>
                  <a:cubicBezTo>
                    <a:pt x="2552" y="629"/>
                    <a:pt x="3254" y="814"/>
                    <a:pt x="3772" y="1036"/>
                  </a:cubicBezTo>
                  <a:cubicBezTo>
                    <a:pt x="4031" y="1147"/>
                    <a:pt x="4252" y="1258"/>
                    <a:pt x="4400" y="1332"/>
                  </a:cubicBezTo>
                  <a:cubicBezTo>
                    <a:pt x="4474" y="1406"/>
                    <a:pt x="4548" y="1406"/>
                    <a:pt x="4585" y="1443"/>
                  </a:cubicBezTo>
                  <a:lnTo>
                    <a:pt x="4589" y="1445"/>
                  </a:lnTo>
                  <a:lnTo>
                    <a:pt x="4589" y="1445"/>
                  </a:lnTo>
                  <a:cubicBezTo>
                    <a:pt x="4658" y="1573"/>
                    <a:pt x="4806" y="1857"/>
                    <a:pt x="4992" y="2256"/>
                  </a:cubicBezTo>
                  <a:cubicBezTo>
                    <a:pt x="5399" y="3106"/>
                    <a:pt x="6027" y="4400"/>
                    <a:pt x="6545" y="5583"/>
                  </a:cubicBezTo>
                  <a:cubicBezTo>
                    <a:pt x="6803" y="6175"/>
                    <a:pt x="7025" y="6766"/>
                    <a:pt x="7210" y="7247"/>
                  </a:cubicBezTo>
                  <a:cubicBezTo>
                    <a:pt x="7358" y="7728"/>
                    <a:pt x="7469" y="8134"/>
                    <a:pt x="7432" y="8282"/>
                  </a:cubicBezTo>
                  <a:lnTo>
                    <a:pt x="7432" y="8356"/>
                  </a:lnTo>
                  <a:cubicBezTo>
                    <a:pt x="7321" y="9022"/>
                    <a:pt x="6582" y="9687"/>
                    <a:pt x="5583" y="9687"/>
                  </a:cubicBezTo>
                  <a:cubicBezTo>
                    <a:pt x="5362" y="9687"/>
                    <a:pt x="5140" y="9650"/>
                    <a:pt x="4918" y="9576"/>
                  </a:cubicBezTo>
                  <a:cubicBezTo>
                    <a:pt x="4622" y="9502"/>
                    <a:pt x="4178" y="9243"/>
                    <a:pt x="3698" y="8800"/>
                  </a:cubicBezTo>
                  <a:cubicBezTo>
                    <a:pt x="2293" y="7580"/>
                    <a:pt x="592" y="5029"/>
                    <a:pt x="629" y="2330"/>
                  </a:cubicBezTo>
                  <a:cubicBezTo>
                    <a:pt x="629" y="1591"/>
                    <a:pt x="814" y="1184"/>
                    <a:pt x="1036" y="962"/>
                  </a:cubicBezTo>
                  <a:cubicBezTo>
                    <a:pt x="1258" y="740"/>
                    <a:pt x="1591" y="629"/>
                    <a:pt x="1997" y="629"/>
                  </a:cubicBezTo>
                  <a:close/>
                  <a:moveTo>
                    <a:pt x="1997" y="1"/>
                  </a:moveTo>
                  <a:cubicBezTo>
                    <a:pt x="1480" y="1"/>
                    <a:pt x="962" y="149"/>
                    <a:pt x="592" y="518"/>
                  </a:cubicBezTo>
                  <a:cubicBezTo>
                    <a:pt x="223" y="925"/>
                    <a:pt x="1" y="1517"/>
                    <a:pt x="1" y="2330"/>
                  </a:cubicBezTo>
                  <a:cubicBezTo>
                    <a:pt x="1" y="4289"/>
                    <a:pt x="777" y="6138"/>
                    <a:pt x="1775" y="7543"/>
                  </a:cubicBezTo>
                  <a:cubicBezTo>
                    <a:pt x="2256" y="8245"/>
                    <a:pt x="2774" y="8837"/>
                    <a:pt x="3291" y="9280"/>
                  </a:cubicBezTo>
                  <a:cubicBezTo>
                    <a:pt x="3809" y="9724"/>
                    <a:pt x="4289" y="10057"/>
                    <a:pt x="4733" y="10168"/>
                  </a:cubicBezTo>
                  <a:cubicBezTo>
                    <a:pt x="5029" y="10242"/>
                    <a:pt x="5325" y="10279"/>
                    <a:pt x="5583" y="10279"/>
                  </a:cubicBezTo>
                  <a:cubicBezTo>
                    <a:pt x="6840" y="10279"/>
                    <a:pt x="7839" y="9502"/>
                    <a:pt x="8060" y="8467"/>
                  </a:cubicBezTo>
                  <a:cubicBezTo>
                    <a:pt x="8060" y="8393"/>
                    <a:pt x="8060" y="8356"/>
                    <a:pt x="8060" y="8282"/>
                  </a:cubicBezTo>
                  <a:cubicBezTo>
                    <a:pt x="8060" y="8060"/>
                    <a:pt x="8023" y="7839"/>
                    <a:pt x="7913" y="7506"/>
                  </a:cubicBezTo>
                  <a:cubicBezTo>
                    <a:pt x="7617" y="6508"/>
                    <a:pt x="6914" y="4881"/>
                    <a:pt x="6286" y="3550"/>
                  </a:cubicBezTo>
                  <a:cubicBezTo>
                    <a:pt x="5657" y="2182"/>
                    <a:pt x="5103" y="1073"/>
                    <a:pt x="5103" y="1073"/>
                  </a:cubicBezTo>
                  <a:lnTo>
                    <a:pt x="4955" y="962"/>
                  </a:lnTo>
                  <a:cubicBezTo>
                    <a:pt x="4955" y="925"/>
                    <a:pt x="4548" y="703"/>
                    <a:pt x="3994" y="481"/>
                  </a:cubicBezTo>
                  <a:cubicBezTo>
                    <a:pt x="3439" y="260"/>
                    <a:pt x="2700" y="1"/>
                    <a:pt x="19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86"/>
            <p:cNvSpPr/>
            <p:nvPr/>
          </p:nvSpPr>
          <p:spPr>
            <a:xfrm>
              <a:off x="3194875" y="3486925"/>
              <a:ext cx="112775" cy="128475"/>
            </a:xfrm>
            <a:custGeom>
              <a:rect b="b" l="l" r="r" t="t"/>
              <a:pathLst>
                <a:path extrusionOk="0" h="5139" w="4511">
                  <a:moveTo>
                    <a:pt x="1368" y="0"/>
                  </a:moveTo>
                  <a:cubicBezTo>
                    <a:pt x="851" y="0"/>
                    <a:pt x="481" y="185"/>
                    <a:pt x="259" y="481"/>
                  </a:cubicBezTo>
                  <a:cubicBezTo>
                    <a:pt x="38" y="776"/>
                    <a:pt x="1" y="1146"/>
                    <a:pt x="1" y="1442"/>
                  </a:cubicBezTo>
                  <a:cubicBezTo>
                    <a:pt x="1" y="1996"/>
                    <a:pt x="148" y="2440"/>
                    <a:pt x="148" y="2477"/>
                  </a:cubicBezTo>
                  <a:cubicBezTo>
                    <a:pt x="206" y="2593"/>
                    <a:pt x="309" y="2685"/>
                    <a:pt x="439" y="2685"/>
                  </a:cubicBezTo>
                  <a:cubicBezTo>
                    <a:pt x="476" y="2685"/>
                    <a:pt x="515" y="2678"/>
                    <a:pt x="555" y="2662"/>
                  </a:cubicBezTo>
                  <a:cubicBezTo>
                    <a:pt x="703" y="2625"/>
                    <a:pt x="777" y="2440"/>
                    <a:pt x="740" y="2292"/>
                  </a:cubicBezTo>
                  <a:lnTo>
                    <a:pt x="740" y="2255"/>
                  </a:lnTo>
                  <a:cubicBezTo>
                    <a:pt x="703" y="2181"/>
                    <a:pt x="592" y="1812"/>
                    <a:pt x="592" y="1442"/>
                  </a:cubicBezTo>
                  <a:cubicBezTo>
                    <a:pt x="592" y="1220"/>
                    <a:pt x="666" y="998"/>
                    <a:pt x="740" y="850"/>
                  </a:cubicBezTo>
                  <a:cubicBezTo>
                    <a:pt x="851" y="703"/>
                    <a:pt x="999" y="629"/>
                    <a:pt x="1368" y="592"/>
                  </a:cubicBezTo>
                  <a:cubicBezTo>
                    <a:pt x="1405" y="592"/>
                    <a:pt x="1479" y="592"/>
                    <a:pt x="1553" y="629"/>
                  </a:cubicBezTo>
                  <a:cubicBezTo>
                    <a:pt x="1923" y="666"/>
                    <a:pt x="2293" y="813"/>
                    <a:pt x="2589" y="1072"/>
                  </a:cubicBezTo>
                  <a:cubicBezTo>
                    <a:pt x="3032" y="1442"/>
                    <a:pt x="3365" y="1960"/>
                    <a:pt x="3587" y="2403"/>
                  </a:cubicBezTo>
                  <a:cubicBezTo>
                    <a:pt x="3629" y="2487"/>
                    <a:pt x="3665" y="2571"/>
                    <a:pt x="3697" y="2651"/>
                  </a:cubicBezTo>
                  <a:lnTo>
                    <a:pt x="3697" y="2651"/>
                  </a:lnTo>
                  <a:cubicBezTo>
                    <a:pt x="3536" y="2615"/>
                    <a:pt x="3358" y="2588"/>
                    <a:pt x="3180" y="2588"/>
                  </a:cubicBezTo>
                  <a:cubicBezTo>
                    <a:pt x="2921" y="2588"/>
                    <a:pt x="2625" y="2662"/>
                    <a:pt x="2404" y="2810"/>
                  </a:cubicBezTo>
                  <a:cubicBezTo>
                    <a:pt x="2145" y="2995"/>
                    <a:pt x="1997" y="3327"/>
                    <a:pt x="1997" y="3697"/>
                  </a:cubicBezTo>
                  <a:cubicBezTo>
                    <a:pt x="1997" y="3993"/>
                    <a:pt x="2071" y="4215"/>
                    <a:pt x="2182" y="4437"/>
                  </a:cubicBezTo>
                  <a:cubicBezTo>
                    <a:pt x="2330" y="4732"/>
                    <a:pt x="2589" y="4917"/>
                    <a:pt x="2847" y="5028"/>
                  </a:cubicBezTo>
                  <a:cubicBezTo>
                    <a:pt x="3069" y="5102"/>
                    <a:pt x="3328" y="5139"/>
                    <a:pt x="3476" y="5139"/>
                  </a:cubicBezTo>
                  <a:cubicBezTo>
                    <a:pt x="3587" y="5139"/>
                    <a:pt x="3661" y="5102"/>
                    <a:pt x="3661" y="5102"/>
                  </a:cubicBezTo>
                  <a:cubicBezTo>
                    <a:pt x="3846" y="5102"/>
                    <a:pt x="3956" y="4954"/>
                    <a:pt x="3956" y="4769"/>
                  </a:cubicBezTo>
                  <a:cubicBezTo>
                    <a:pt x="3924" y="4608"/>
                    <a:pt x="3808" y="4503"/>
                    <a:pt x="3656" y="4503"/>
                  </a:cubicBezTo>
                  <a:cubicBezTo>
                    <a:pt x="3634" y="4503"/>
                    <a:pt x="3611" y="4506"/>
                    <a:pt x="3587" y="4510"/>
                  </a:cubicBezTo>
                  <a:lnTo>
                    <a:pt x="3476" y="4510"/>
                  </a:lnTo>
                  <a:cubicBezTo>
                    <a:pt x="3328" y="4510"/>
                    <a:pt x="3106" y="4474"/>
                    <a:pt x="2921" y="4363"/>
                  </a:cubicBezTo>
                  <a:cubicBezTo>
                    <a:pt x="2847" y="4326"/>
                    <a:pt x="2773" y="4252"/>
                    <a:pt x="2736" y="4141"/>
                  </a:cubicBezTo>
                  <a:cubicBezTo>
                    <a:pt x="2662" y="4030"/>
                    <a:pt x="2625" y="3919"/>
                    <a:pt x="2625" y="3697"/>
                  </a:cubicBezTo>
                  <a:cubicBezTo>
                    <a:pt x="2625" y="3438"/>
                    <a:pt x="2699" y="3364"/>
                    <a:pt x="2773" y="3327"/>
                  </a:cubicBezTo>
                  <a:cubicBezTo>
                    <a:pt x="2847" y="3253"/>
                    <a:pt x="2995" y="3217"/>
                    <a:pt x="3180" y="3217"/>
                  </a:cubicBezTo>
                  <a:cubicBezTo>
                    <a:pt x="3365" y="3217"/>
                    <a:pt x="3624" y="3253"/>
                    <a:pt x="3772" y="3327"/>
                  </a:cubicBezTo>
                  <a:cubicBezTo>
                    <a:pt x="3882" y="3327"/>
                    <a:pt x="3956" y="3364"/>
                    <a:pt x="3993" y="3364"/>
                  </a:cubicBezTo>
                  <a:lnTo>
                    <a:pt x="4067" y="3401"/>
                  </a:lnTo>
                  <a:cubicBezTo>
                    <a:pt x="4113" y="3417"/>
                    <a:pt x="4166" y="3426"/>
                    <a:pt x="4216" y="3426"/>
                  </a:cubicBezTo>
                  <a:cubicBezTo>
                    <a:pt x="4288" y="3426"/>
                    <a:pt x="4357" y="3408"/>
                    <a:pt x="4400" y="3364"/>
                  </a:cubicBezTo>
                  <a:cubicBezTo>
                    <a:pt x="4474" y="3253"/>
                    <a:pt x="4511" y="3143"/>
                    <a:pt x="4511" y="3032"/>
                  </a:cubicBezTo>
                  <a:cubicBezTo>
                    <a:pt x="4474" y="3032"/>
                    <a:pt x="4289" y="2329"/>
                    <a:pt x="3846" y="1627"/>
                  </a:cubicBezTo>
                  <a:cubicBezTo>
                    <a:pt x="3624" y="1257"/>
                    <a:pt x="3328" y="887"/>
                    <a:pt x="2958" y="592"/>
                  </a:cubicBezTo>
                  <a:cubicBezTo>
                    <a:pt x="2589" y="296"/>
                    <a:pt x="2145" y="37"/>
                    <a:pt x="15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86"/>
            <p:cNvSpPr/>
            <p:nvPr/>
          </p:nvSpPr>
          <p:spPr>
            <a:xfrm>
              <a:off x="2775250" y="4005425"/>
              <a:ext cx="2131400" cy="1273425"/>
            </a:xfrm>
            <a:custGeom>
              <a:rect b="b" l="l" r="r" t="t"/>
              <a:pathLst>
                <a:path extrusionOk="0" h="50937" w="85256">
                  <a:moveTo>
                    <a:pt x="39781" y="1"/>
                  </a:moveTo>
                  <a:cubicBezTo>
                    <a:pt x="39781" y="1"/>
                    <a:pt x="11314" y="16527"/>
                    <a:pt x="7358" y="18005"/>
                  </a:cubicBezTo>
                  <a:cubicBezTo>
                    <a:pt x="3365" y="19447"/>
                    <a:pt x="1" y="37896"/>
                    <a:pt x="1" y="37896"/>
                  </a:cubicBezTo>
                  <a:cubicBezTo>
                    <a:pt x="6441" y="42864"/>
                    <a:pt x="27866" y="50910"/>
                    <a:pt x="43560" y="50910"/>
                  </a:cubicBezTo>
                  <a:cubicBezTo>
                    <a:pt x="43631" y="50910"/>
                    <a:pt x="43703" y="50910"/>
                    <a:pt x="43774" y="50909"/>
                  </a:cubicBezTo>
                  <a:cubicBezTo>
                    <a:pt x="44591" y="50927"/>
                    <a:pt x="45414" y="50937"/>
                    <a:pt x="46242" y="50937"/>
                  </a:cubicBezTo>
                  <a:cubicBezTo>
                    <a:pt x="58947" y="50937"/>
                    <a:pt x="72899" y="48764"/>
                    <a:pt x="85255" y="43072"/>
                  </a:cubicBezTo>
                  <a:cubicBezTo>
                    <a:pt x="85255" y="43072"/>
                    <a:pt x="79746" y="14641"/>
                    <a:pt x="77676" y="12756"/>
                  </a:cubicBezTo>
                  <a:cubicBezTo>
                    <a:pt x="75569" y="10870"/>
                    <a:pt x="39781" y="1"/>
                    <a:pt x="397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86"/>
            <p:cNvSpPr/>
            <p:nvPr/>
          </p:nvSpPr>
          <p:spPr>
            <a:xfrm>
              <a:off x="2766950" y="3997650"/>
              <a:ext cx="2148000" cy="1288850"/>
            </a:xfrm>
            <a:custGeom>
              <a:rect b="b" l="l" r="r" t="t"/>
              <a:pathLst>
                <a:path extrusionOk="0" h="51554" w="85920">
                  <a:moveTo>
                    <a:pt x="40140" y="641"/>
                  </a:moveTo>
                  <a:cubicBezTo>
                    <a:pt x="40341" y="706"/>
                    <a:pt x="40833" y="866"/>
                    <a:pt x="41555" y="1088"/>
                  </a:cubicBezTo>
                  <a:cubicBezTo>
                    <a:pt x="44993" y="2123"/>
                    <a:pt x="53645" y="4785"/>
                    <a:pt x="61630" y="7410"/>
                  </a:cubicBezTo>
                  <a:cubicBezTo>
                    <a:pt x="65623" y="8704"/>
                    <a:pt x="69468" y="9998"/>
                    <a:pt x="72426" y="11033"/>
                  </a:cubicBezTo>
                  <a:cubicBezTo>
                    <a:pt x="73904" y="11588"/>
                    <a:pt x="75124" y="12068"/>
                    <a:pt x="76086" y="12438"/>
                  </a:cubicBezTo>
                  <a:cubicBezTo>
                    <a:pt x="76529" y="12660"/>
                    <a:pt x="76936" y="12808"/>
                    <a:pt x="77232" y="12956"/>
                  </a:cubicBezTo>
                  <a:cubicBezTo>
                    <a:pt x="77528" y="13103"/>
                    <a:pt x="77712" y="13251"/>
                    <a:pt x="77786" y="13288"/>
                  </a:cubicBezTo>
                  <a:cubicBezTo>
                    <a:pt x="77860" y="13362"/>
                    <a:pt x="78008" y="13584"/>
                    <a:pt x="78156" y="13880"/>
                  </a:cubicBezTo>
                  <a:cubicBezTo>
                    <a:pt x="78711" y="14989"/>
                    <a:pt x="79450" y="17429"/>
                    <a:pt x="80226" y="20424"/>
                  </a:cubicBezTo>
                  <a:cubicBezTo>
                    <a:pt x="81409" y="24897"/>
                    <a:pt x="82666" y="30665"/>
                    <a:pt x="83665" y="35286"/>
                  </a:cubicBezTo>
                  <a:cubicBezTo>
                    <a:pt x="84145" y="37615"/>
                    <a:pt x="84552" y="39648"/>
                    <a:pt x="84848" y="41090"/>
                  </a:cubicBezTo>
                  <a:cubicBezTo>
                    <a:pt x="85049" y="42095"/>
                    <a:pt x="85181" y="42827"/>
                    <a:pt x="85246" y="43193"/>
                  </a:cubicBezTo>
                  <a:lnTo>
                    <a:pt x="85246" y="43193"/>
                  </a:lnTo>
                  <a:cubicBezTo>
                    <a:pt x="73065" y="48771"/>
                    <a:pt x="59296" y="50925"/>
                    <a:pt x="46731" y="50925"/>
                  </a:cubicBezTo>
                  <a:cubicBezTo>
                    <a:pt x="45844" y="50925"/>
                    <a:pt x="44956" y="50925"/>
                    <a:pt x="44106" y="50888"/>
                  </a:cubicBezTo>
                  <a:lnTo>
                    <a:pt x="43810" y="50888"/>
                  </a:lnTo>
                  <a:cubicBezTo>
                    <a:pt x="36047" y="50888"/>
                    <a:pt x="26804" y="48891"/>
                    <a:pt x="18707" y="46266"/>
                  </a:cubicBezTo>
                  <a:cubicBezTo>
                    <a:pt x="14678" y="44972"/>
                    <a:pt x="10907" y="43493"/>
                    <a:pt x="7764" y="42052"/>
                  </a:cubicBezTo>
                  <a:cubicBezTo>
                    <a:pt x="4720" y="40655"/>
                    <a:pt x="2265" y="39258"/>
                    <a:pt x="669" y="38063"/>
                  </a:cubicBezTo>
                  <a:lnTo>
                    <a:pt x="669" y="38063"/>
                  </a:lnTo>
                  <a:cubicBezTo>
                    <a:pt x="698" y="37928"/>
                    <a:pt x="737" y="37724"/>
                    <a:pt x="777" y="37467"/>
                  </a:cubicBezTo>
                  <a:cubicBezTo>
                    <a:pt x="1146" y="35693"/>
                    <a:pt x="2071" y="31256"/>
                    <a:pt x="3328" y="27078"/>
                  </a:cubicBezTo>
                  <a:cubicBezTo>
                    <a:pt x="3956" y="25008"/>
                    <a:pt x="4695" y="23012"/>
                    <a:pt x="5472" y="21459"/>
                  </a:cubicBezTo>
                  <a:cubicBezTo>
                    <a:pt x="5842" y="20682"/>
                    <a:pt x="6248" y="20054"/>
                    <a:pt x="6655" y="19536"/>
                  </a:cubicBezTo>
                  <a:cubicBezTo>
                    <a:pt x="7025" y="19056"/>
                    <a:pt x="7431" y="18723"/>
                    <a:pt x="7801" y="18612"/>
                  </a:cubicBezTo>
                  <a:cubicBezTo>
                    <a:pt x="8319" y="18390"/>
                    <a:pt x="9206" y="17984"/>
                    <a:pt x="10352" y="17392"/>
                  </a:cubicBezTo>
                  <a:cubicBezTo>
                    <a:pt x="18132" y="13432"/>
                    <a:pt x="38392" y="1658"/>
                    <a:pt x="40140" y="641"/>
                  </a:cubicBezTo>
                  <a:close/>
                  <a:moveTo>
                    <a:pt x="40135" y="1"/>
                  </a:moveTo>
                  <a:cubicBezTo>
                    <a:pt x="40070" y="1"/>
                    <a:pt x="40018" y="27"/>
                    <a:pt x="39965" y="53"/>
                  </a:cubicBezTo>
                  <a:cubicBezTo>
                    <a:pt x="39965" y="53"/>
                    <a:pt x="39522" y="312"/>
                    <a:pt x="38745" y="755"/>
                  </a:cubicBezTo>
                  <a:cubicBezTo>
                    <a:pt x="35973" y="2345"/>
                    <a:pt x="29059" y="6338"/>
                    <a:pt x="22367" y="10109"/>
                  </a:cubicBezTo>
                  <a:cubicBezTo>
                    <a:pt x="19040" y="11994"/>
                    <a:pt x="15750" y="13806"/>
                    <a:pt x="13088" y="15248"/>
                  </a:cubicBezTo>
                  <a:cubicBezTo>
                    <a:pt x="10463" y="16690"/>
                    <a:pt x="8393" y="17725"/>
                    <a:pt x="7579" y="18021"/>
                  </a:cubicBezTo>
                  <a:cubicBezTo>
                    <a:pt x="6988" y="18242"/>
                    <a:pt x="6470" y="18723"/>
                    <a:pt x="5989" y="19389"/>
                  </a:cubicBezTo>
                  <a:cubicBezTo>
                    <a:pt x="5102" y="20572"/>
                    <a:pt x="4326" y="22309"/>
                    <a:pt x="3623" y="24306"/>
                  </a:cubicBezTo>
                  <a:cubicBezTo>
                    <a:pt x="1479" y="30184"/>
                    <a:pt x="37" y="38133"/>
                    <a:pt x="37" y="38133"/>
                  </a:cubicBezTo>
                  <a:cubicBezTo>
                    <a:pt x="0" y="38244"/>
                    <a:pt x="74" y="38354"/>
                    <a:pt x="148" y="38428"/>
                  </a:cubicBezTo>
                  <a:cubicBezTo>
                    <a:pt x="1775" y="39722"/>
                    <a:pt x="4363" y="41164"/>
                    <a:pt x="7505" y="42606"/>
                  </a:cubicBezTo>
                  <a:cubicBezTo>
                    <a:pt x="17007" y="47006"/>
                    <a:pt x="32017" y="51516"/>
                    <a:pt x="43810" y="51516"/>
                  </a:cubicBezTo>
                  <a:lnTo>
                    <a:pt x="44069" y="51516"/>
                  </a:lnTo>
                  <a:cubicBezTo>
                    <a:pt x="44956" y="51553"/>
                    <a:pt x="45844" y="51553"/>
                    <a:pt x="46731" y="51553"/>
                  </a:cubicBezTo>
                  <a:cubicBezTo>
                    <a:pt x="59449" y="51553"/>
                    <a:pt x="73387" y="49335"/>
                    <a:pt x="85735" y="43678"/>
                  </a:cubicBezTo>
                  <a:cubicBezTo>
                    <a:pt x="85846" y="43604"/>
                    <a:pt x="85920" y="43456"/>
                    <a:pt x="85920" y="43309"/>
                  </a:cubicBezTo>
                  <a:cubicBezTo>
                    <a:pt x="85920" y="43309"/>
                    <a:pt x="84515" y="36210"/>
                    <a:pt x="82888" y="28853"/>
                  </a:cubicBezTo>
                  <a:cubicBezTo>
                    <a:pt x="82075" y="25193"/>
                    <a:pt x="81188" y="21459"/>
                    <a:pt x="80374" y="18538"/>
                  </a:cubicBezTo>
                  <a:cubicBezTo>
                    <a:pt x="79968" y="17059"/>
                    <a:pt x="79561" y="15802"/>
                    <a:pt x="79228" y="14804"/>
                  </a:cubicBezTo>
                  <a:cubicBezTo>
                    <a:pt x="79043" y="14324"/>
                    <a:pt x="78858" y="13917"/>
                    <a:pt x="78711" y="13584"/>
                  </a:cubicBezTo>
                  <a:cubicBezTo>
                    <a:pt x="78526" y="13251"/>
                    <a:pt x="78378" y="13030"/>
                    <a:pt x="78193" y="12845"/>
                  </a:cubicBezTo>
                  <a:cubicBezTo>
                    <a:pt x="78008" y="12697"/>
                    <a:pt x="77749" y="12549"/>
                    <a:pt x="77380" y="12364"/>
                  </a:cubicBezTo>
                  <a:cubicBezTo>
                    <a:pt x="75938" y="11662"/>
                    <a:pt x="72906" y="10553"/>
                    <a:pt x="69135" y="9259"/>
                  </a:cubicBezTo>
                  <a:cubicBezTo>
                    <a:pt x="57896" y="5414"/>
                    <a:pt x="40224" y="16"/>
                    <a:pt x="40224" y="16"/>
                  </a:cubicBezTo>
                  <a:cubicBezTo>
                    <a:pt x="40192" y="5"/>
                    <a:pt x="40162" y="1"/>
                    <a:pt x="401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86"/>
            <p:cNvSpPr/>
            <p:nvPr/>
          </p:nvSpPr>
          <p:spPr>
            <a:xfrm>
              <a:off x="4551700" y="4889025"/>
              <a:ext cx="22200" cy="71200"/>
            </a:xfrm>
            <a:custGeom>
              <a:rect b="b" l="l" r="r" t="t"/>
              <a:pathLst>
                <a:path extrusionOk="0" h="2848" w="888">
                  <a:moveTo>
                    <a:pt x="592" y="1"/>
                  </a:moveTo>
                  <a:cubicBezTo>
                    <a:pt x="444" y="1"/>
                    <a:pt x="259" y="112"/>
                    <a:pt x="259" y="259"/>
                  </a:cubicBezTo>
                  <a:cubicBezTo>
                    <a:pt x="148" y="1073"/>
                    <a:pt x="74" y="1849"/>
                    <a:pt x="37" y="2515"/>
                  </a:cubicBezTo>
                  <a:cubicBezTo>
                    <a:pt x="0" y="2699"/>
                    <a:pt x="148" y="2847"/>
                    <a:pt x="333" y="2847"/>
                  </a:cubicBezTo>
                  <a:cubicBezTo>
                    <a:pt x="481" y="2847"/>
                    <a:pt x="629" y="2736"/>
                    <a:pt x="629" y="2552"/>
                  </a:cubicBezTo>
                  <a:cubicBezTo>
                    <a:pt x="666" y="1886"/>
                    <a:pt x="740" y="1147"/>
                    <a:pt x="851" y="370"/>
                  </a:cubicBezTo>
                  <a:cubicBezTo>
                    <a:pt x="888" y="185"/>
                    <a:pt x="777" y="38"/>
                    <a:pt x="5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86"/>
            <p:cNvSpPr/>
            <p:nvPr/>
          </p:nvSpPr>
          <p:spPr>
            <a:xfrm>
              <a:off x="4569250" y="4353650"/>
              <a:ext cx="140525" cy="476425"/>
            </a:xfrm>
            <a:custGeom>
              <a:rect b="b" l="l" r="r" t="t"/>
              <a:pathLst>
                <a:path extrusionOk="0" h="19057" w="5621">
                  <a:moveTo>
                    <a:pt x="5283" y="0"/>
                  </a:moveTo>
                  <a:cubicBezTo>
                    <a:pt x="5155" y="0"/>
                    <a:pt x="5022" y="72"/>
                    <a:pt x="4992" y="194"/>
                  </a:cubicBezTo>
                  <a:cubicBezTo>
                    <a:pt x="4992" y="194"/>
                    <a:pt x="1591" y="10657"/>
                    <a:pt x="38" y="18680"/>
                  </a:cubicBezTo>
                  <a:cubicBezTo>
                    <a:pt x="1" y="18865"/>
                    <a:pt x="112" y="19013"/>
                    <a:pt x="297" y="19050"/>
                  </a:cubicBezTo>
                  <a:cubicBezTo>
                    <a:pt x="316" y="19054"/>
                    <a:pt x="336" y="19057"/>
                    <a:pt x="356" y="19057"/>
                  </a:cubicBezTo>
                  <a:cubicBezTo>
                    <a:pt x="491" y="19057"/>
                    <a:pt x="634" y="18956"/>
                    <a:pt x="666" y="18828"/>
                  </a:cubicBezTo>
                  <a:cubicBezTo>
                    <a:pt x="1406" y="14835"/>
                    <a:pt x="2663" y="10214"/>
                    <a:pt x="3698" y="6627"/>
                  </a:cubicBezTo>
                  <a:cubicBezTo>
                    <a:pt x="4215" y="4816"/>
                    <a:pt x="4696" y="3263"/>
                    <a:pt x="5029" y="2154"/>
                  </a:cubicBezTo>
                  <a:cubicBezTo>
                    <a:pt x="5362" y="1045"/>
                    <a:pt x="5583" y="416"/>
                    <a:pt x="5583" y="379"/>
                  </a:cubicBezTo>
                  <a:cubicBezTo>
                    <a:pt x="5620" y="231"/>
                    <a:pt x="5546" y="47"/>
                    <a:pt x="5362" y="10"/>
                  </a:cubicBezTo>
                  <a:cubicBezTo>
                    <a:pt x="5336" y="3"/>
                    <a:pt x="5310" y="0"/>
                    <a:pt x="52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86"/>
            <p:cNvSpPr/>
            <p:nvPr/>
          </p:nvSpPr>
          <p:spPr>
            <a:xfrm>
              <a:off x="2971200" y="4500150"/>
              <a:ext cx="226475" cy="533275"/>
            </a:xfrm>
            <a:custGeom>
              <a:rect b="b" l="l" r="r" t="t"/>
              <a:pathLst>
                <a:path extrusionOk="0" h="21331" w="9059">
                  <a:moveTo>
                    <a:pt x="353" y="0"/>
                  </a:moveTo>
                  <a:cubicBezTo>
                    <a:pt x="290" y="0"/>
                    <a:pt x="229" y="21"/>
                    <a:pt x="186" y="65"/>
                  </a:cubicBezTo>
                  <a:cubicBezTo>
                    <a:pt x="38" y="139"/>
                    <a:pt x="1" y="324"/>
                    <a:pt x="75" y="472"/>
                  </a:cubicBezTo>
                  <a:cubicBezTo>
                    <a:pt x="75" y="472"/>
                    <a:pt x="112" y="509"/>
                    <a:pt x="149" y="582"/>
                  </a:cubicBezTo>
                  <a:cubicBezTo>
                    <a:pt x="740" y="1470"/>
                    <a:pt x="5694" y="9160"/>
                    <a:pt x="8430" y="21101"/>
                  </a:cubicBezTo>
                  <a:cubicBezTo>
                    <a:pt x="8462" y="21230"/>
                    <a:pt x="8578" y="21330"/>
                    <a:pt x="8729" y="21330"/>
                  </a:cubicBezTo>
                  <a:cubicBezTo>
                    <a:pt x="8752" y="21330"/>
                    <a:pt x="8775" y="21328"/>
                    <a:pt x="8800" y="21323"/>
                  </a:cubicBezTo>
                  <a:cubicBezTo>
                    <a:pt x="8948" y="21286"/>
                    <a:pt x="9058" y="21101"/>
                    <a:pt x="9022" y="20953"/>
                  </a:cubicBezTo>
                  <a:cubicBezTo>
                    <a:pt x="6064" y="8125"/>
                    <a:pt x="629" y="139"/>
                    <a:pt x="592" y="139"/>
                  </a:cubicBezTo>
                  <a:cubicBezTo>
                    <a:pt x="547" y="49"/>
                    <a:pt x="448" y="0"/>
                    <a:pt x="3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86"/>
            <p:cNvSpPr/>
            <p:nvPr/>
          </p:nvSpPr>
          <p:spPr>
            <a:xfrm>
              <a:off x="3459225" y="4034000"/>
              <a:ext cx="712625" cy="732125"/>
            </a:xfrm>
            <a:custGeom>
              <a:rect b="b" l="l" r="r" t="t"/>
              <a:pathLst>
                <a:path extrusionOk="0" h="29285" w="28505">
                  <a:moveTo>
                    <a:pt x="15923" y="0"/>
                  </a:moveTo>
                  <a:cubicBezTo>
                    <a:pt x="14096" y="0"/>
                    <a:pt x="12327" y="264"/>
                    <a:pt x="10870" y="743"/>
                  </a:cubicBezTo>
                  <a:cubicBezTo>
                    <a:pt x="5805" y="2444"/>
                    <a:pt x="2995" y="2444"/>
                    <a:pt x="1516" y="6178"/>
                  </a:cubicBezTo>
                  <a:cubicBezTo>
                    <a:pt x="1516" y="6178"/>
                    <a:pt x="0" y="16493"/>
                    <a:pt x="1146" y="21964"/>
                  </a:cubicBezTo>
                  <a:cubicBezTo>
                    <a:pt x="2255" y="27399"/>
                    <a:pt x="2625" y="29285"/>
                    <a:pt x="2625" y="29285"/>
                  </a:cubicBezTo>
                  <a:cubicBezTo>
                    <a:pt x="2625" y="29285"/>
                    <a:pt x="7690" y="24959"/>
                    <a:pt x="10685" y="22889"/>
                  </a:cubicBezTo>
                  <a:cubicBezTo>
                    <a:pt x="13716" y="20818"/>
                    <a:pt x="17450" y="19709"/>
                    <a:pt x="17450" y="19709"/>
                  </a:cubicBezTo>
                  <a:cubicBezTo>
                    <a:pt x="17450" y="19709"/>
                    <a:pt x="19336" y="19709"/>
                    <a:pt x="22146" y="21964"/>
                  </a:cubicBezTo>
                  <a:cubicBezTo>
                    <a:pt x="24955" y="24220"/>
                    <a:pt x="28320" y="27769"/>
                    <a:pt x="28320" y="27769"/>
                  </a:cubicBezTo>
                  <a:lnTo>
                    <a:pt x="28320" y="16714"/>
                  </a:lnTo>
                  <a:cubicBezTo>
                    <a:pt x="28320" y="16714"/>
                    <a:pt x="28504" y="11243"/>
                    <a:pt x="26656" y="5623"/>
                  </a:cubicBezTo>
                  <a:cubicBezTo>
                    <a:pt x="25313" y="1621"/>
                    <a:pt x="20444" y="0"/>
                    <a:pt x="159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86"/>
            <p:cNvSpPr/>
            <p:nvPr/>
          </p:nvSpPr>
          <p:spPr>
            <a:xfrm>
              <a:off x="3461075" y="3901550"/>
              <a:ext cx="748675" cy="768450"/>
            </a:xfrm>
            <a:custGeom>
              <a:rect b="b" l="l" r="r" t="t"/>
              <a:pathLst>
                <a:path extrusionOk="0" h="30738" w="29947">
                  <a:moveTo>
                    <a:pt x="15291" y="1"/>
                  </a:moveTo>
                  <a:cubicBezTo>
                    <a:pt x="12418" y="1"/>
                    <a:pt x="9595" y="642"/>
                    <a:pt x="7542" y="1863"/>
                  </a:cubicBezTo>
                  <a:cubicBezTo>
                    <a:pt x="7542" y="1863"/>
                    <a:pt x="2514" y="5191"/>
                    <a:pt x="1257" y="8555"/>
                  </a:cubicBezTo>
                  <a:cubicBezTo>
                    <a:pt x="0" y="11883"/>
                    <a:pt x="2514" y="30738"/>
                    <a:pt x="2514" y="30738"/>
                  </a:cubicBezTo>
                  <a:cubicBezTo>
                    <a:pt x="2514" y="30738"/>
                    <a:pt x="11942" y="23602"/>
                    <a:pt x="13827" y="23602"/>
                  </a:cubicBezTo>
                  <a:cubicBezTo>
                    <a:pt x="15713" y="23602"/>
                    <a:pt x="19484" y="22789"/>
                    <a:pt x="19484" y="22789"/>
                  </a:cubicBezTo>
                  <a:cubicBezTo>
                    <a:pt x="19484" y="22789"/>
                    <a:pt x="23255" y="22789"/>
                    <a:pt x="25732" y="24859"/>
                  </a:cubicBezTo>
                  <a:cubicBezTo>
                    <a:pt x="28246" y="26967"/>
                    <a:pt x="29946" y="29074"/>
                    <a:pt x="29946" y="29074"/>
                  </a:cubicBezTo>
                  <a:cubicBezTo>
                    <a:pt x="29946" y="29074"/>
                    <a:pt x="29318" y="12955"/>
                    <a:pt x="26989" y="6263"/>
                  </a:cubicBezTo>
                  <a:cubicBezTo>
                    <a:pt x="25528" y="1977"/>
                    <a:pt x="20333" y="1"/>
                    <a:pt x="152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86"/>
            <p:cNvSpPr/>
            <p:nvPr/>
          </p:nvSpPr>
          <p:spPr>
            <a:xfrm>
              <a:off x="3475850" y="3893600"/>
              <a:ext cx="741300" cy="784175"/>
            </a:xfrm>
            <a:custGeom>
              <a:rect b="b" l="l" r="r" t="t"/>
              <a:pathLst>
                <a:path extrusionOk="0" h="31367" w="29652">
                  <a:moveTo>
                    <a:pt x="14678" y="629"/>
                  </a:moveTo>
                  <a:cubicBezTo>
                    <a:pt x="17155" y="629"/>
                    <a:pt x="19706" y="1109"/>
                    <a:pt x="21739" y="2108"/>
                  </a:cubicBezTo>
                  <a:cubicBezTo>
                    <a:pt x="23810" y="3106"/>
                    <a:pt x="25436" y="4622"/>
                    <a:pt x="26139" y="6655"/>
                  </a:cubicBezTo>
                  <a:cubicBezTo>
                    <a:pt x="27248" y="9945"/>
                    <a:pt x="27987" y="15639"/>
                    <a:pt x="28431" y="20519"/>
                  </a:cubicBezTo>
                  <a:cubicBezTo>
                    <a:pt x="28653" y="22922"/>
                    <a:pt x="28801" y="25177"/>
                    <a:pt x="28912" y="26767"/>
                  </a:cubicBezTo>
                  <a:cubicBezTo>
                    <a:pt x="28944" y="27475"/>
                    <a:pt x="28976" y="28071"/>
                    <a:pt x="29008" y="28506"/>
                  </a:cubicBezTo>
                  <a:lnTo>
                    <a:pt x="29008" y="28506"/>
                  </a:lnTo>
                  <a:cubicBezTo>
                    <a:pt x="28309" y="27719"/>
                    <a:pt x="27011" y="26337"/>
                    <a:pt x="25362" y="24955"/>
                  </a:cubicBezTo>
                  <a:cubicBezTo>
                    <a:pt x="24032" y="23846"/>
                    <a:pt x="22442" y="23329"/>
                    <a:pt x="21148" y="23070"/>
                  </a:cubicBezTo>
                  <a:cubicBezTo>
                    <a:pt x="19854" y="22774"/>
                    <a:pt x="18893" y="22774"/>
                    <a:pt x="18893" y="22774"/>
                  </a:cubicBezTo>
                  <a:lnTo>
                    <a:pt x="18819" y="22811"/>
                  </a:lnTo>
                  <a:cubicBezTo>
                    <a:pt x="18819" y="22811"/>
                    <a:pt x="18597" y="22848"/>
                    <a:pt x="18190" y="22922"/>
                  </a:cubicBezTo>
                  <a:cubicBezTo>
                    <a:pt x="17044" y="23144"/>
                    <a:pt x="14567" y="23624"/>
                    <a:pt x="13236" y="23624"/>
                  </a:cubicBezTo>
                  <a:cubicBezTo>
                    <a:pt x="12903" y="23624"/>
                    <a:pt x="12534" y="23772"/>
                    <a:pt x="12090" y="23957"/>
                  </a:cubicBezTo>
                  <a:cubicBezTo>
                    <a:pt x="10500" y="24660"/>
                    <a:pt x="7949" y="26360"/>
                    <a:pt x="5731" y="27913"/>
                  </a:cubicBezTo>
                  <a:cubicBezTo>
                    <a:pt x="4185" y="28987"/>
                    <a:pt x="2825" y="29988"/>
                    <a:pt x="2164" y="30479"/>
                  </a:cubicBezTo>
                  <a:lnTo>
                    <a:pt x="2164" y="30479"/>
                  </a:lnTo>
                  <a:cubicBezTo>
                    <a:pt x="2127" y="30132"/>
                    <a:pt x="2071" y="29633"/>
                    <a:pt x="1997" y="29022"/>
                  </a:cubicBezTo>
                  <a:cubicBezTo>
                    <a:pt x="1516" y="25325"/>
                    <a:pt x="629" y="17339"/>
                    <a:pt x="629" y="12459"/>
                  </a:cubicBezTo>
                  <a:cubicBezTo>
                    <a:pt x="629" y="11646"/>
                    <a:pt x="666" y="10944"/>
                    <a:pt x="703" y="10315"/>
                  </a:cubicBezTo>
                  <a:cubicBezTo>
                    <a:pt x="777" y="9723"/>
                    <a:pt x="851" y="9280"/>
                    <a:pt x="962" y="8984"/>
                  </a:cubicBezTo>
                  <a:cubicBezTo>
                    <a:pt x="1553" y="7394"/>
                    <a:pt x="3106" y="5731"/>
                    <a:pt x="4474" y="4511"/>
                  </a:cubicBezTo>
                  <a:cubicBezTo>
                    <a:pt x="5177" y="3882"/>
                    <a:pt x="5842" y="3365"/>
                    <a:pt x="6323" y="2995"/>
                  </a:cubicBezTo>
                  <a:cubicBezTo>
                    <a:pt x="6581" y="2810"/>
                    <a:pt x="6766" y="2662"/>
                    <a:pt x="6914" y="2588"/>
                  </a:cubicBezTo>
                  <a:cubicBezTo>
                    <a:pt x="7062" y="2477"/>
                    <a:pt x="7136" y="2440"/>
                    <a:pt x="7136" y="2440"/>
                  </a:cubicBezTo>
                  <a:lnTo>
                    <a:pt x="7125" y="2425"/>
                  </a:lnTo>
                  <a:lnTo>
                    <a:pt x="7125" y="2425"/>
                  </a:lnTo>
                  <a:cubicBezTo>
                    <a:pt x="9119" y="1252"/>
                    <a:pt x="11880" y="629"/>
                    <a:pt x="14678" y="629"/>
                  </a:cubicBezTo>
                  <a:close/>
                  <a:moveTo>
                    <a:pt x="14678" y="0"/>
                  </a:moveTo>
                  <a:cubicBezTo>
                    <a:pt x="11757" y="0"/>
                    <a:pt x="8911" y="666"/>
                    <a:pt x="6803" y="1923"/>
                  </a:cubicBezTo>
                  <a:lnTo>
                    <a:pt x="6766" y="1923"/>
                  </a:lnTo>
                  <a:cubicBezTo>
                    <a:pt x="6766" y="1923"/>
                    <a:pt x="5509" y="2773"/>
                    <a:pt x="4067" y="4030"/>
                  </a:cubicBezTo>
                  <a:cubicBezTo>
                    <a:pt x="2663" y="5324"/>
                    <a:pt x="1036" y="6988"/>
                    <a:pt x="370" y="8762"/>
                  </a:cubicBezTo>
                  <a:cubicBezTo>
                    <a:pt x="222" y="9132"/>
                    <a:pt x="149" y="9650"/>
                    <a:pt x="112" y="10278"/>
                  </a:cubicBezTo>
                  <a:cubicBezTo>
                    <a:pt x="38" y="10907"/>
                    <a:pt x="1" y="11646"/>
                    <a:pt x="1" y="12459"/>
                  </a:cubicBezTo>
                  <a:cubicBezTo>
                    <a:pt x="1" y="19040"/>
                    <a:pt x="1627" y="31093"/>
                    <a:pt x="1627" y="31093"/>
                  </a:cubicBezTo>
                  <a:cubicBezTo>
                    <a:pt x="1627" y="31203"/>
                    <a:pt x="1701" y="31277"/>
                    <a:pt x="1812" y="31351"/>
                  </a:cubicBezTo>
                  <a:cubicBezTo>
                    <a:pt x="1845" y="31362"/>
                    <a:pt x="1877" y="31367"/>
                    <a:pt x="1909" y="31367"/>
                  </a:cubicBezTo>
                  <a:cubicBezTo>
                    <a:pt x="1985" y="31367"/>
                    <a:pt x="2056" y="31341"/>
                    <a:pt x="2108" y="31314"/>
                  </a:cubicBezTo>
                  <a:cubicBezTo>
                    <a:pt x="2108" y="31314"/>
                    <a:pt x="2256" y="31203"/>
                    <a:pt x="2515" y="30982"/>
                  </a:cubicBezTo>
                  <a:cubicBezTo>
                    <a:pt x="3439" y="30316"/>
                    <a:pt x="5731" y="28616"/>
                    <a:pt x="8023" y="27100"/>
                  </a:cubicBezTo>
                  <a:cubicBezTo>
                    <a:pt x="9169" y="26323"/>
                    <a:pt x="10278" y="25621"/>
                    <a:pt x="11240" y="25066"/>
                  </a:cubicBezTo>
                  <a:cubicBezTo>
                    <a:pt x="11720" y="24808"/>
                    <a:pt x="12127" y="24586"/>
                    <a:pt x="12497" y="24475"/>
                  </a:cubicBezTo>
                  <a:cubicBezTo>
                    <a:pt x="12829" y="24327"/>
                    <a:pt x="13088" y="24253"/>
                    <a:pt x="13236" y="24253"/>
                  </a:cubicBezTo>
                  <a:cubicBezTo>
                    <a:pt x="14197" y="24253"/>
                    <a:pt x="15639" y="24031"/>
                    <a:pt x="16822" y="23809"/>
                  </a:cubicBezTo>
                  <a:cubicBezTo>
                    <a:pt x="18005" y="23624"/>
                    <a:pt x="18930" y="23403"/>
                    <a:pt x="18930" y="23403"/>
                  </a:cubicBezTo>
                  <a:lnTo>
                    <a:pt x="19040" y="23403"/>
                  </a:lnTo>
                  <a:cubicBezTo>
                    <a:pt x="19743" y="23440"/>
                    <a:pt x="22885" y="23661"/>
                    <a:pt x="24956" y="25436"/>
                  </a:cubicBezTo>
                  <a:cubicBezTo>
                    <a:pt x="26213" y="26471"/>
                    <a:pt x="27248" y="27506"/>
                    <a:pt x="27950" y="28283"/>
                  </a:cubicBezTo>
                  <a:cubicBezTo>
                    <a:pt x="28320" y="28652"/>
                    <a:pt x="28616" y="28985"/>
                    <a:pt x="28801" y="29207"/>
                  </a:cubicBezTo>
                  <a:cubicBezTo>
                    <a:pt x="28912" y="29318"/>
                    <a:pt x="28986" y="29429"/>
                    <a:pt x="29023" y="29466"/>
                  </a:cubicBezTo>
                  <a:cubicBezTo>
                    <a:pt x="29096" y="29540"/>
                    <a:pt x="29096" y="29577"/>
                    <a:pt x="29096" y="29577"/>
                  </a:cubicBezTo>
                  <a:cubicBezTo>
                    <a:pt x="29144" y="29648"/>
                    <a:pt x="29223" y="29689"/>
                    <a:pt x="29312" y="29689"/>
                  </a:cubicBezTo>
                  <a:cubicBezTo>
                    <a:pt x="29361" y="29689"/>
                    <a:pt x="29414" y="29677"/>
                    <a:pt x="29466" y="29651"/>
                  </a:cubicBezTo>
                  <a:cubicBezTo>
                    <a:pt x="29577" y="29614"/>
                    <a:pt x="29651" y="29503"/>
                    <a:pt x="29651" y="29355"/>
                  </a:cubicBezTo>
                  <a:cubicBezTo>
                    <a:pt x="29651" y="29355"/>
                    <a:pt x="29503" y="25325"/>
                    <a:pt x="29060" y="20445"/>
                  </a:cubicBezTo>
                  <a:cubicBezTo>
                    <a:pt x="28616" y="15565"/>
                    <a:pt x="27876" y="9871"/>
                    <a:pt x="26693" y="6470"/>
                  </a:cubicBezTo>
                  <a:cubicBezTo>
                    <a:pt x="25954" y="4215"/>
                    <a:pt x="24179" y="2625"/>
                    <a:pt x="22035" y="1553"/>
                  </a:cubicBezTo>
                  <a:cubicBezTo>
                    <a:pt x="19854" y="518"/>
                    <a:pt x="17229" y="0"/>
                    <a:pt x="146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86"/>
            <p:cNvSpPr/>
            <p:nvPr/>
          </p:nvSpPr>
          <p:spPr>
            <a:xfrm>
              <a:off x="3539625" y="3686550"/>
              <a:ext cx="476025" cy="944725"/>
            </a:xfrm>
            <a:custGeom>
              <a:rect b="b" l="l" r="r" t="t"/>
              <a:pathLst>
                <a:path extrusionOk="0" h="37789" w="19041">
                  <a:moveTo>
                    <a:pt x="17783" y="1"/>
                  </a:moveTo>
                  <a:cubicBezTo>
                    <a:pt x="17783" y="1"/>
                    <a:pt x="14177" y="4597"/>
                    <a:pt x="7151" y="4597"/>
                  </a:cubicBezTo>
                  <a:cubicBezTo>
                    <a:pt x="5067" y="4597"/>
                    <a:pt x="2682" y="4192"/>
                    <a:pt x="1" y="3143"/>
                  </a:cubicBezTo>
                  <a:lnTo>
                    <a:pt x="1" y="3143"/>
                  </a:lnTo>
                  <a:cubicBezTo>
                    <a:pt x="1" y="3144"/>
                    <a:pt x="2108" y="12349"/>
                    <a:pt x="4622" y="20076"/>
                  </a:cubicBezTo>
                  <a:cubicBezTo>
                    <a:pt x="6906" y="27131"/>
                    <a:pt x="12641" y="37789"/>
                    <a:pt x="14445" y="37789"/>
                  </a:cubicBezTo>
                  <a:cubicBezTo>
                    <a:pt x="14627" y="37789"/>
                    <a:pt x="14768" y="37682"/>
                    <a:pt x="14863" y="37452"/>
                  </a:cubicBezTo>
                  <a:cubicBezTo>
                    <a:pt x="15898" y="34938"/>
                    <a:pt x="19040" y="20076"/>
                    <a:pt x="19040" y="14863"/>
                  </a:cubicBezTo>
                  <a:cubicBezTo>
                    <a:pt x="19040" y="9613"/>
                    <a:pt x="17783" y="1"/>
                    <a:pt x="177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86"/>
            <p:cNvSpPr/>
            <p:nvPr/>
          </p:nvSpPr>
          <p:spPr>
            <a:xfrm>
              <a:off x="3539625" y="3694875"/>
              <a:ext cx="476025" cy="438225"/>
            </a:xfrm>
            <a:custGeom>
              <a:rect b="b" l="l" r="r" t="t"/>
              <a:pathLst>
                <a:path extrusionOk="0" h="17529" w="19041">
                  <a:moveTo>
                    <a:pt x="17488" y="0"/>
                  </a:moveTo>
                  <a:cubicBezTo>
                    <a:pt x="16480" y="1090"/>
                    <a:pt x="13004" y="4267"/>
                    <a:pt x="7162" y="4267"/>
                  </a:cubicBezTo>
                  <a:cubicBezTo>
                    <a:pt x="5075" y="4267"/>
                    <a:pt x="2687" y="3861"/>
                    <a:pt x="1" y="2810"/>
                  </a:cubicBezTo>
                  <a:lnTo>
                    <a:pt x="1" y="2810"/>
                  </a:lnTo>
                  <a:cubicBezTo>
                    <a:pt x="1" y="2810"/>
                    <a:pt x="1258" y="8356"/>
                    <a:pt x="2995" y="14456"/>
                  </a:cubicBezTo>
                  <a:cubicBezTo>
                    <a:pt x="4854" y="15980"/>
                    <a:pt x="7543" y="17529"/>
                    <a:pt x="10729" y="17529"/>
                  </a:cubicBezTo>
                  <a:cubicBezTo>
                    <a:pt x="11407" y="17529"/>
                    <a:pt x="12109" y="17459"/>
                    <a:pt x="12829" y="17303"/>
                  </a:cubicBezTo>
                  <a:cubicBezTo>
                    <a:pt x="15565" y="16674"/>
                    <a:pt x="17599" y="15048"/>
                    <a:pt x="19040" y="13236"/>
                  </a:cubicBezTo>
                  <a:cubicBezTo>
                    <a:pt x="18893" y="8504"/>
                    <a:pt x="18042" y="1664"/>
                    <a:pt x="17857" y="37"/>
                  </a:cubicBezTo>
                  <a:lnTo>
                    <a:pt x="174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86"/>
            <p:cNvSpPr/>
            <p:nvPr/>
          </p:nvSpPr>
          <p:spPr>
            <a:xfrm>
              <a:off x="3563650" y="3858475"/>
              <a:ext cx="452000" cy="274525"/>
            </a:xfrm>
            <a:custGeom>
              <a:rect b="b" l="l" r="r" t="t"/>
              <a:pathLst>
                <a:path extrusionOk="0" h="10981" w="18080">
                  <a:moveTo>
                    <a:pt x="17599" y="0"/>
                  </a:moveTo>
                  <a:cubicBezTo>
                    <a:pt x="15935" y="2440"/>
                    <a:pt x="14050" y="3993"/>
                    <a:pt x="12164" y="4511"/>
                  </a:cubicBezTo>
                  <a:cubicBezTo>
                    <a:pt x="11425" y="4733"/>
                    <a:pt x="10685" y="4806"/>
                    <a:pt x="9946" y="4806"/>
                  </a:cubicBezTo>
                  <a:cubicBezTo>
                    <a:pt x="6619" y="4806"/>
                    <a:pt x="3254" y="2921"/>
                    <a:pt x="1" y="296"/>
                  </a:cubicBezTo>
                  <a:lnTo>
                    <a:pt x="1" y="296"/>
                  </a:lnTo>
                  <a:cubicBezTo>
                    <a:pt x="555" y="2403"/>
                    <a:pt x="1258" y="5102"/>
                    <a:pt x="2034" y="7912"/>
                  </a:cubicBezTo>
                  <a:cubicBezTo>
                    <a:pt x="3920" y="9428"/>
                    <a:pt x="6582" y="10981"/>
                    <a:pt x="9761" y="10981"/>
                  </a:cubicBezTo>
                  <a:cubicBezTo>
                    <a:pt x="10427" y="10981"/>
                    <a:pt x="11129" y="10907"/>
                    <a:pt x="11868" y="10759"/>
                  </a:cubicBezTo>
                  <a:cubicBezTo>
                    <a:pt x="14604" y="10130"/>
                    <a:pt x="16638" y="8504"/>
                    <a:pt x="18079" y="6692"/>
                  </a:cubicBezTo>
                  <a:cubicBezTo>
                    <a:pt x="18006" y="4659"/>
                    <a:pt x="17821" y="2219"/>
                    <a:pt x="175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86"/>
            <p:cNvSpPr/>
            <p:nvPr/>
          </p:nvSpPr>
          <p:spPr>
            <a:xfrm>
              <a:off x="3531300" y="3678800"/>
              <a:ext cx="492675" cy="959775"/>
            </a:xfrm>
            <a:custGeom>
              <a:rect b="b" l="l" r="r" t="t"/>
              <a:pathLst>
                <a:path extrusionOk="0" h="38391" w="19707">
                  <a:moveTo>
                    <a:pt x="17898" y="995"/>
                  </a:moveTo>
                  <a:cubicBezTo>
                    <a:pt x="17927" y="1245"/>
                    <a:pt x="17964" y="1563"/>
                    <a:pt x="18006" y="1937"/>
                  </a:cubicBezTo>
                  <a:cubicBezTo>
                    <a:pt x="18375" y="4858"/>
                    <a:pt x="19078" y="11254"/>
                    <a:pt x="19078" y="15173"/>
                  </a:cubicBezTo>
                  <a:cubicBezTo>
                    <a:pt x="19078" y="17724"/>
                    <a:pt x="18301" y="22752"/>
                    <a:pt x="17377" y="27410"/>
                  </a:cubicBezTo>
                  <a:cubicBezTo>
                    <a:pt x="16933" y="29739"/>
                    <a:pt x="16416" y="31995"/>
                    <a:pt x="16009" y="33843"/>
                  </a:cubicBezTo>
                  <a:cubicBezTo>
                    <a:pt x="15565" y="35655"/>
                    <a:pt x="15159" y="37060"/>
                    <a:pt x="14900" y="37651"/>
                  </a:cubicBezTo>
                  <a:cubicBezTo>
                    <a:pt x="14863" y="37725"/>
                    <a:pt x="14863" y="37762"/>
                    <a:pt x="14826" y="37762"/>
                  </a:cubicBezTo>
                  <a:lnTo>
                    <a:pt x="14789" y="37799"/>
                  </a:lnTo>
                  <a:cubicBezTo>
                    <a:pt x="14715" y="37799"/>
                    <a:pt x="14456" y="37688"/>
                    <a:pt x="14124" y="37392"/>
                  </a:cubicBezTo>
                  <a:cubicBezTo>
                    <a:pt x="13569" y="36912"/>
                    <a:pt x="12867" y="35951"/>
                    <a:pt x="12090" y="34730"/>
                  </a:cubicBezTo>
                  <a:cubicBezTo>
                    <a:pt x="9687" y="31070"/>
                    <a:pt x="6730" y="24859"/>
                    <a:pt x="5251" y="20312"/>
                  </a:cubicBezTo>
                  <a:cubicBezTo>
                    <a:pt x="3994" y="16430"/>
                    <a:pt x="2848" y="12215"/>
                    <a:pt x="1997" y="8925"/>
                  </a:cubicBezTo>
                  <a:cubicBezTo>
                    <a:pt x="1591" y="7298"/>
                    <a:pt x="1221" y="5893"/>
                    <a:pt x="999" y="4932"/>
                  </a:cubicBezTo>
                  <a:cubicBezTo>
                    <a:pt x="906" y="4513"/>
                    <a:pt x="826" y="4172"/>
                    <a:pt x="764" y="3917"/>
                  </a:cubicBezTo>
                  <a:lnTo>
                    <a:pt x="764" y="3917"/>
                  </a:lnTo>
                  <a:cubicBezTo>
                    <a:pt x="3277" y="4836"/>
                    <a:pt x="5504" y="5191"/>
                    <a:pt x="7506" y="5191"/>
                  </a:cubicBezTo>
                  <a:cubicBezTo>
                    <a:pt x="11092" y="5191"/>
                    <a:pt x="13791" y="4045"/>
                    <a:pt x="15602" y="2862"/>
                  </a:cubicBezTo>
                  <a:cubicBezTo>
                    <a:pt x="16684" y="2155"/>
                    <a:pt x="17449" y="1449"/>
                    <a:pt x="17898" y="995"/>
                  </a:cubicBezTo>
                  <a:close/>
                  <a:moveTo>
                    <a:pt x="18102" y="0"/>
                  </a:moveTo>
                  <a:cubicBezTo>
                    <a:pt x="18023" y="0"/>
                    <a:pt x="17949" y="35"/>
                    <a:pt x="17895" y="89"/>
                  </a:cubicBezTo>
                  <a:lnTo>
                    <a:pt x="17858" y="126"/>
                  </a:lnTo>
                  <a:cubicBezTo>
                    <a:pt x="17784" y="237"/>
                    <a:pt x="16859" y="1346"/>
                    <a:pt x="15122" y="2455"/>
                  </a:cubicBezTo>
                  <a:cubicBezTo>
                    <a:pt x="13384" y="3527"/>
                    <a:pt x="10833" y="4599"/>
                    <a:pt x="7506" y="4599"/>
                  </a:cubicBezTo>
                  <a:cubicBezTo>
                    <a:pt x="5436" y="4599"/>
                    <a:pt x="3106" y="4193"/>
                    <a:pt x="445" y="3157"/>
                  </a:cubicBezTo>
                  <a:cubicBezTo>
                    <a:pt x="399" y="3142"/>
                    <a:pt x="353" y="3133"/>
                    <a:pt x="309" y="3133"/>
                  </a:cubicBezTo>
                  <a:cubicBezTo>
                    <a:pt x="248" y="3133"/>
                    <a:pt x="192" y="3151"/>
                    <a:pt x="149" y="3194"/>
                  </a:cubicBezTo>
                  <a:cubicBezTo>
                    <a:pt x="38" y="3268"/>
                    <a:pt x="1" y="3379"/>
                    <a:pt x="38" y="3490"/>
                  </a:cubicBezTo>
                  <a:cubicBezTo>
                    <a:pt x="38" y="3527"/>
                    <a:pt x="2145" y="12733"/>
                    <a:pt x="4659" y="20497"/>
                  </a:cubicBezTo>
                  <a:cubicBezTo>
                    <a:pt x="5805" y="24046"/>
                    <a:pt x="7802" y="28482"/>
                    <a:pt x="9761" y="32032"/>
                  </a:cubicBezTo>
                  <a:cubicBezTo>
                    <a:pt x="10759" y="33806"/>
                    <a:pt x="11721" y="35359"/>
                    <a:pt x="12534" y="36505"/>
                  </a:cubicBezTo>
                  <a:cubicBezTo>
                    <a:pt x="12978" y="37060"/>
                    <a:pt x="13347" y="37540"/>
                    <a:pt x="13717" y="37836"/>
                  </a:cubicBezTo>
                  <a:cubicBezTo>
                    <a:pt x="14087" y="38169"/>
                    <a:pt x="14382" y="38391"/>
                    <a:pt x="14789" y="38391"/>
                  </a:cubicBezTo>
                  <a:cubicBezTo>
                    <a:pt x="14937" y="38391"/>
                    <a:pt x="15085" y="38354"/>
                    <a:pt x="15196" y="38243"/>
                  </a:cubicBezTo>
                  <a:cubicBezTo>
                    <a:pt x="15344" y="38169"/>
                    <a:pt x="15418" y="38021"/>
                    <a:pt x="15492" y="37873"/>
                  </a:cubicBezTo>
                  <a:cubicBezTo>
                    <a:pt x="15750" y="37208"/>
                    <a:pt x="16157" y="35803"/>
                    <a:pt x="16601" y="33991"/>
                  </a:cubicBezTo>
                  <a:cubicBezTo>
                    <a:pt x="17266" y="31218"/>
                    <a:pt x="18043" y="27521"/>
                    <a:pt x="18634" y="24009"/>
                  </a:cubicBezTo>
                  <a:cubicBezTo>
                    <a:pt x="19263" y="20460"/>
                    <a:pt x="19706" y="17169"/>
                    <a:pt x="19706" y="15173"/>
                  </a:cubicBezTo>
                  <a:cubicBezTo>
                    <a:pt x="19706" y="9886"/>
                    <a:pt x="18449" y="274"/>
                    <a:pt x="18449" y="274"/>
                  </a:cubicBezTo>
                  <a:cubicBezTo>
                    <a:pt x="18412" y="126"/>
                    <a:pt x="18338" y="15"/>
                    <a:pt x="18190" y="15"/>
                  </a:cubicBezTo>
                  <a:cubicBezTo>
                    <a:pt x="18161" y="5"/>
                    <a:pt x="18131" y="0"/>
                    <a:pt x="181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86"/>
            <p:cNvSpPr/>
            <p:nvPr/>
          </p:nvSpPr>
          <p:spPr>
            <a:xfrm>
              <a:off x="3119075" y="2612625"/>
              <a:ext cx="1057400" cy="1366000"/>
            </a:xfrm>
            <a:custGeom>
              <a:rect b="b" l="l" r="r" t="t"/>
              <a:pathLst>
                <a:path extrusionOk="0" h="54640" w="42296">
                  <a:moveTo>
                    <a:pt x="23383" y="0"/>
                  </a:moveTo>
                  <a:cubicBezTo>
                    <a:pt x="17926" y="0"/>
                    <a:pt x="12571" y="2216"/>
                    <a:pt x="12571" y="2216"/>
                  </a:cubicBezTo>
                  <a:cubicBezTo>
                    <a:pt x="12571" y="2216"/>
                    <a:pt x="5473" y="4545"/>
                    <a:pt x="2737" y="15193"/>
                  </a:cubicBezTo>
                  <a:cubicBezTo>
                    <a:pt x="1" y="25877"/>
                    <a:pt x="6508" y="38632"/>
                    <a:pt x="11942" y="44511"/>
                  </a:cubicBezTo>
                  <a:cubicBezTo>
                    <a:pt x="16721" y="49647"/>
                    <a:pt x="22328" y="54640"/>
                    <a:pt x="27734" y="54640"/>
                  </a:cubicBezTo>
                  <a:cubicBezTo>
                    <a:pt x="28477" y="54640"/>
                    <a:pt x="29215" y="54546"/>
                    <a:pt x="29947" y="54345"/>
                  </a:cubicBezTo>
                  <a:cubicBezTo>
                    <a:pt x="36010" y="52681"/>
                    <a:pt x="42295" y="39889"/>
                    <a:pt x="40632" y="22957"/>
                  </a:cubicBezTo>
                  <a:cubicBezTo>
                    <a:pt x="38931" y="5987"/>
                    <a:pt x="34125" y="2438"/>
                    <a:pt x="27655" y="552"/>
                  </a:cubicBezTo>
                  <a:cubicBezTo>
                    <a:pt x="26289" y="157"/>
                    <a:pt x="24833" y="0"/>
                    <a:pt x="233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86"/>
            <p:cNvSpPr/>
            <p:nvPr/>
          </p:nvSpPr>
          <p:spPr>
            <a:xfrm>
              <a:off x="3221675" y="2796475"/>
              <a:ext cx="928925" cy="813400"/>
            </a:xfrm>
            <a:custGeom>
              <a:rect b="b" l="l" r="r" t="t"/>
              <a:pathLst>
                <a:path extrusionOk="0" h="32536" w="37157">
                  <a:moveTo>
                    <a:pt x="10759" y="1"/>
                  </a:moveTo>
                  <a:lnTo>
                    <a:pt x="1" y="23847"/>
                  </a:lnTo>
                  <a:cubicBezTo>
                    <a:pt x="149" y="24217"/>
                    <a:pt x="260" y="24549"/>
                    <a:pt x="407" y="24919"/>
                  </a:cubicBezTo>
                  <a:cubicBezTo>
                    <a:pt x="4178" y="21962"/>
                    <a:pt x="14345" y="12904"/>
                    <a:pt x="11979" y="3328"/>
                  </a:cubicBezTo>
                  <a:lnTo>
                    <a:pt x="11979" y="3328"/>
                  </a:lnTo>
                  <a:cubicBezTo>
                    <a:pt x="11980" y="3329"/>
                    <a:pt x="25252" y="23330"/>
                    <a:pt x="35492" y="32535"/>
                  </a:cubicBezTo>
                  <a:cubicBezTo>
                    <a:pt x="36639" y="27729"/>
                    <a:pt x="37156" y="21962"/>
                    <a:pt x="36528" y="15603"/>
                  </a:cubicBezTo>
                  <a:cubicBezTo>
                    <a:pt x="36417" y="14678"/>
                    <a:pt x="36343" y="13828"/>
                    <a:pt x="36232" y="12978"/>
                  </a:cubicBezTo>
                  <a:lnTo>
                    <a:pt x="107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86"/>
            <p:cNvSpPr/>
            <p:nvPr/>
          </p:nvSpPr>
          <p:spPr>
            <a:xfrm>
              <a:off x="3221675" y="2796475"/>
              <a:ext cx="919675" cy="813400"/>
            </a:xfrm>
            <a:custGeom>
              <a:rect b="b" l="l" r="r" t="t"/>
              <a:pathLst>
                <a:path extrusionOk="0" h="32536" w="36787">
                  <a:moveTo>
                    <a:pt x="10759" y="1"/>
                  </a:moveTo>
                  <a:lnTo>
                    <a:pt x="1" y="23847"/>
                  </a:lnTo>
                  <a:cubicBezTo>
                    <a:pt x="149" y="24217"/>
                    <a:pt x="260" y="24549"/>
                    <a:pt x="407" y="24919"/>
                  </a:cubicBezTo>
                  <a:cubicBezTo>
                    <a:pt x="3809" y="22257"/>
                    <a:pt x="12312" y="14715"/>
                    <a:pt x="12312" y="6286"/>
                  </a:cubicBezTo>
                  <a:cubicBezTo>
                    <a:pt x="12312" y="5288"/>
                    <a:pt x="12201" y="4327"/>
                    <a:pt x="11979" y="3328"/>
                  </a:cubicBezTo>
                  <a:lnTo>
                    <a:pt x="11979" y="3328"/>
                  </a:lnTo>
                  <a:cubicBezTo>
                    <a:pt x="11980" y="3329"/>
                    <a:pt x="25252" y="23330"/>
                    <a:pt x="35492" y="32535"/>
                  </a:cubicBezTo>
                  <a:cubicBezTo>
                    <a:pt x="36306" y="29134"/>
                    <a:pt x="36786" y="25326"/>
                    <a:pt x="36786" y="21111"/>
                  </a:cubicBezTo>
                  <a:cubicBezTo>
                    <a:pt x="36786" y="19411"/>
                    <a:pt x="36713" y="17673"/>
                    <a:pt x="36528" y="15861"/>
                  </a:cubicBezTo>
                  <a:cubicBezTo>
                    <a:pt x="36528" y="15861"/>
                    <a:pt x="36528" y="15824"/>
                    <a:pt x="36528" y="15824"/>
                  </a:cubicBezTo>
                  <a:cubicBezTo>
                    <a:pt x="36528" y="15787"/>
                    <a:pt x="36528" y="15787"/>
                    <a:pt x="36528" y="15787"/>
                  </a:cubicBezTo>
                  <a:cubicBezTo>
                    <a:pt x="36528" y="15787"/>
                    <a:pt x="36528" y="15787"/>
                    <a:pt x="36528" y="15750"/>
                  </a:cubicBezTo>
                  <a:cubicBezTo>
                    <a:pt x="36528" y="15750"/>
                    <a:pt x="36528" y="15750"/>
                    <a:pt x="36528" y="15713"/>
                  </a:cubicBezTo>
                  <a:cubicBezTo>
                    <a:pt x="36528" y="15713"/>
                    <a:pt x="36528" y="15677"/>
                    <a:pt x="36528" y="15677"/>
                  </a:cubicBezTo>
                  <a:cubicBezTo>
                    <a:pt x="36528" y="15677"/>
                    <a:pt x="36528" y="15677"/>
                    <a:pt x="36528" y="15640"/>
                  </a:cubicBezTo>
                  <a:cubicBezTo>
                    <a:pt x="36528" y="15640"/>
                    <a:pt x="36528" y="15603"/>
                    <a:pt x="36528" y="15603"/>
                  </a:cubicBezTo>
                  <a:cubicBezTo>
                    <a:pt x="36417" y="14678"/>
                    <a:pt x="36343" y="13828"/>
                    <a:pt x="36232" y="12978"/>
                  </a:cubicBezTo>
                  <a:lnTo>
                    <a:pt x="107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86"/>
            <p:cNvSpPr/>
            <p:nvPr/>
          </p:nvSpPr>
          <p:spPr>
            <a:xfrm>
              <a:off x="3163450" y="2605150"/>
              <a:ext cx="985300" cy="1380900"/>
            </a:xfrm>
            <a:custGeom>
              <a:rect b="b" l="l" r="r" t="t"/>
              <a:pathLst>
                <a:path extrusionOk="0" h="55236" w="39412">
                  <a:moveTo>
                    <a:pt x="10727" y="2239"/>
                  </a:moveTo>
                  <a:cubicBezTo>
                    <a:pt x="10727" y="2239"/>
                    <a:pt x="10727" y="2239"/>
                    <a:pt x="10727" y="2239"/>
                  </a:cubicBezTo>
                  <a:lnTo>
                    <a:pt x="10727" y="2239"/>
                  </a:lnTo>
                  <a:lnTo>
                    <a:pt x="10727" y="2239"/>
                  </a:lnTo>
                  <a:close/>
                  <a:moveTo>
                    <a:pt x="21628" y="630"/>
                  </a:moveTo>
                  <a:cubicBezTo>
                    <a:pt x="23033" y="630"/>
                    <a:pt x="24475" y="777"/>
                    <a:pt x="25769" y="1147"/>
                  </a:cubicBezTo>
                  <a:cubicBezTo>
                    <a:pt x="28986" y="2108"/>
                    <a:pt x="31721" y="3402"/>
                    <a:pt x="33903" y="6582"/>
                  </a:cubicBezTo>
                  <a:cubicBezTo>
                    <a:pt x="36084" y="9761"/>
                    <a:pt x="37711" y="14826"/>
                    <a:pt x="38524" y="23293"/>
                  </a:cubicBezTo>
                  <a:cubicBezTo>
                    <a:pt x="38709" y="25178"/>
                    <a:pt x="38820" y="26990"/>
                    <a:pt x="38820" y="28764"/>
                  </a:cubicBezTo>
                  <a:cubicBezTo>
                    <a:pt x="38820" y="35789"/>
                    <a:pt x="37415" y="41852"/>
                    <a:pt x="35381" y="46325"/>
                  </a:cubicBezTo>
                  <a:cubicBezTo>
                    <a:pt x="33348" y="50799"/>
                    <a:pt x="30649" y="53646"/>
                    <a:pt x="28098" y="54348"/>
                  </a:cubicBezTo>
                  <a:cubicBezTo>
                    <a:pt x="27396" y="54533"/>
                    <a:pt x="26656" y="54644"/>
                    <a:pt x="25954" y="54644"/>
                  </a:cubicBezTo>
                  <a:cubicBezTo>
                    <a:pt x="23329" y="54644"/>
                    <a:pt x="20630" y="53424"/>
                    <a:pt x="18005" y="51538"/>
                  </a:cubicBezTo>
                  <a:cubicBezTo>
                    <a:pt x="15380" y="49690"/>
                    <a:pt x="12792" y="47176"/>
                    <a:pt x="10389" y="44588"/>
                  </a:cubicBezTo>
                  <a:cubicBezTo>
                    <a:pt x="5879" y="39745"/>
                    <a:pt x="629" y="30021"/>
                    <a:pt x="629" y="20852"/>
                  </a:cubicBezTo>
                  <a:cubicBezTo>
                    <a:pt x="629" y="19041"/>
                    <a:pt x="814" y="17303"/>
                    <a:pt x="1258" y="15566"/>
                  </a:cubicBezTo>
                  <a:cubicBezTo>
                    <a:pt x="2625" y="10316"/>
                    <a:pt x="5029" y="7136"/>
                    <a:pt x="7099" y="5251"/>
                  </a:cubicBezTo>
                  <a:cubicBezTo>
                    <a:pt x="8134" y="4327"/>
                    <a:pt x="9095" y="3698"/>
                    <a:pt x="9798" y="3328"/>
                  </a:cubicBezTo>
                  <a:cubicBezTo>
                    <a:pt x="10131" y="3144"/>
                    <a:pt x="10426" y="3033"/>
                    <a:pt x="10611" y="2922"/>
                  </a:cubicBezTo>
                  <a:cubicBezTo>
                    <a:pt x="10722" y="2885"/>
                    <a:pt x="10796" y="2885"/>
                    <a:pt x="10833" y="2848"/>
                  </a:cubicBezTo>
                  <a:lnTo>
                    <a:pt x="10870" y="2811"/>
                  </a:lnTo>
                  <a:lnTo>
                    <a:pt x="10907" y="2811"/>
                  </a:lnTo>
                  <a:cubicBezTo>
                    <a:pt x="10907" y="2811"/>
                    <a:pt x="10981" y="2774"/>
                    <a:pt x="11166" y="2737"/>
                  </a:cubicBezTo>
                  <a:cubicBezTo>
                    <a:pt x="12238" y="2293"/>
                    <a:pt x="16933" y="630"/>
                    <a:pt x="21628" y="630"/>
                  </a:cubicBezTo>
                  <a:close/>
                  <a:moveTo>
                    <a:pt x="21628" y="1"/>
                  </a:moveTo>
                  <a:cubicBezTo>
                    <a:pt x="16367" y="1"/>
                    <a:pt x="11239" y="2031"/>
                    <a:pt x="10727" y="2239"/>
                  </a:cubicBezTo>
                  <a:lnTo>
                    <a:pt x="10727" y="2239"/>
                  </a:lnTo>
                  <a:lnTo>
                    <a:pt x="10722" y="2219"/>
                  </a:lnTo>
                  <a:cubicBezTo>
                    <a:pt x="10685" y="2256"/>
                    <a:pt x="8874" y="2848"/>
                    <a:pt x="6692" y="4770"/>
                  </a:cubicBezTo>
                  <a:cubicBezTo>
                    <a:pt x="4548" y="6730"/>
                    <a:pt x="2034" y="10020"/>
                    <a:pt x="666" y="15418"/>
                  </a:cubicBezTo>
                  <a:cubicBezTo>
                    <a:pt x="222" y="17192"/>
                    <a:pt x="1" y="19004"/>
                    <a:pt x="1" y="20852"/>
                  </a:cubicBezTo>
                  <a:cubicBezTo>
                    <a:pt x="38" y="30280"/>
                    <a:pt x="5324" y="40040"/>
                    <a:pt x="9946" y="45031"/>
                  </a:cubicBezTo>
                  <a:cubicBezTo>
                    <a:pt x="12349" y="47582"/>
                    <a:pt x="14937" y="50133"/>
                    <a:pt x="17636" y="52056"/>
                  </a:cubicBezTo>
                  <a:cubicBezTo>
                    <a:pt x="20334" y="53978"/>
                    <a:pt x="23144" y="55235"/>
                    <a:pt x="25954" y="55235"/>
                  </a:cubicBezTo>
                  <a:cubicBezTo>
                    <a:pt x="26730" y="55235"/>
                    <a:pt x="27507" y="55161"/>
                    <a:pt x="28246" y="54939"/>
                  </a:cubicBezTo>
                  <a:cubicBezTo>
                    <a:pt x="31093" y="54163"/>
                    <a:pt x="33866" y="51131"/>
                    <a:pt x="35936" y="46584"/>
                  </a:cubicBezTo>
                  <a:cubicBezTo>
                    <a:pt x="38043" y="42037"/>
                    <a:pt x="39411" y="35863"/>
                    <a:pt x="39411" y="28764"/>
                  </a:cubicBezTo>
                  <a:cubicBezTo>
                    <a:pt x="39411" y="26990"/>
                    <a:pt x="39337" y="25141"/>
                    <a:pt x="39152" y="23219"/>
                  </a:cubicBezTo>
                  <a:cubicBezTo>
                    <a:pt x="38302" y="14715"/>
                    <a:pt x="36675" y="9539"/>
                    <a:pt x="34420" y="6212"/>
                  </a:cubicBezTo>
                  <a:cubicBezTo>
                    <a:pt x="32165" y="2922"/>
                    <a:pt x="29244" y="1517"/>
                    <a:pt x="25954" y="556"/>
                  </a:cubicBezTo>
                  <a:cubicBezTo>
                    <a:pt x="24549" y="149"/>
                    <a:pt x="23070" y="1"/>
                    <a:pt x="216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86"/>
            <p:cNvSpPr/>
            <p:nvPr/>
          </p:nvSpPr>
          <p:spPr>
            <a:xfrm>
              <a:off x="3453475" y="3386675"/>
              <a:ext cx="194325" cy="64750"/>
            </a:xfrm>
            <a:custGeom>
              <a:rect b="b" l="l" r="r" t="t"/>
              <a:pathLst>
                <a:path extrusionOk="0" h="2590" w="7773">
                  <a:moveTo>
                    <a:pt x="3347" y="1"/>
                  </a:moveTo>
                  <a:cubicBezTo>
                    <a:pt x="2202" y="1"/>
                    <a:pt x="1019" y="559"/>
                    <a:pt x="45" y="2235"/>
                  </a:cubicBezTo>
                  <a:cubicBezTo>
                    <a:pt x="0" y="2497"/>
                    <a:pt x="210" y="2589"/>
                    <a:pt x="609" y="2589"/>
                  </a:cubicBezTo>
                  <a:cubicBezTo>
                    <a:pt x="1560" y="2589"/>
                    <a:pt x="3583" y="2066"/>
                    <a:pt x="5776" y="2066"/>
                  </a:cubicBezTo>
                  <a:cubicBezTo>
                    <a:pt x="6434" y="2066"/>
                    <a:pt x="7108" y="2113"/>
                    <a:pt x="7772" y="2235"/>
                  </a:cubicBezTo>
                  <a:cubicBezTo>
                    <a:pt x="7772" y="2235"/>
                    <a:pt x="5636" y="1"/>
                    <a:pt x="3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86"/>
            <p:cNvSpPr/>
            <p:nvPr/>
          </p:nvSpPr>
          <p:spPr>
            <a:xfrm>
              <a:off x="3822450" y="3319600"/>
              <a:ext cx="191350" cy="102650"/>
            </a:xfrm>
            <a:custGeom>
              <a:rect b="b" l="l" r="r" t="t"/>
              <a:pathLst>
                <a:path extrusionOk="0" h="4106" w="7654">
                  <a:moveTo>
                    <a:pt x="4467" y="1"/>
                  </a:moveTo>
                  <a:cubicBezTo>
                    <a:pt x="1508" y="1"/>
                    <a:pt x="1" y="4105"/>
                    <a:pt x="1" y="4105"/>
                  </a:cubicBezTo>
                  <a:cubicBezTo>
                    <a:pt x="3217" y="1924"/>
                    <a:pt x="7654" y="1887"/>
                    <a:pt x="7099" y="1000"/>
                  </a:cubicBezTo>
                  <a:cubicBezTo>
                    <a:pt x="6122" y="284"/>
                    <a:pt x="5244" y="1"/>
                    <a:pt x="44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86"/>
            <p:cNvSpPr/>
            <p:nvPr/>
          </p:nvSpPr>
          <p:spPr>
            <a:xfrm>
              <a:off x="3781775" y="3303900"/>
              <a:ext cx="110950" cy="282850"/>
            </a:xfrm>
            <a:custGeom>
              <a:rect b="b" l="l" r="r" t="t"/>
              <a:pathLst>
                <a:path extrusionOk="0" h="11314" w="4438">
                  <a:moveTo>
                    <a:pt x="962" y="1"/>
                  </a:moveTo>
                  <a:cubicBezTo>
                    <a:pt x="777" y="1"/>
                    <a:pt x="629" y="112"/>
                    <a:pt x="629" y="297"/>
                  </a:cubicBezTo>
                  <a:cubicBezTo>
                    <a:pt x="629" y="297"/>
                    <a:pt x="408" y="2182"/>
                    <a:pt x="408" y="3846"/>
                  </a:cubicBezTo>
                  <a:cubicBezTo>
                    <a:pt x="408" y="4400"/>
                    <a:pt x="408" y="4955"/>
                    <a:pt x="482" y="5399"/>
                  </a:cubicBezTo>
                  <a:cubicBezTo>
                    <a:pt x="518" y="5620"/>
                    <a:pt x="555" y="5805"/>
                    <a:pt x="629" y="5990"/>
                  </a:cubicBezTo>
                  <a:cubicBezTo>
                    <a:pt x="703" y="6138"/>
                    <a:pt x="814" y="6323"/>
                    <a:pt x="962" y="6434"/>
                  </a:cubicBezTo>
                  <a:cubicBezTo>
                    <a:pt x="1369" y="6767"/>
                    <a:pt x="2108" y="7136"/>
                    <a:pt x="2737" y="7543"/>
                  </a:cubicBezTo>
                  <a:cubicBezTo>
                    <a:pt x="3069" y="7728"/>
                    <a:pt x="3328" y="7950"/>
                    <a:pt x="3550" y="8171"/>
                  </a:cubicBezTo>
                  <a:cubicBezTo>
                    <a:pt x="3735" y="8356"/>
                    <a:pt x="3809" y="8541"/>
                    <a:pt x="3809" y="8652"/>
                  </a:cubicBezTo>
                  <a:lnTo>
                    <a:pt x="3772" y="8800"/>
                  </a:lnTo>
                  <a:cubicBezTo>
                    <a:pt x="3698" y="8985"/>
                    <a:pt x="3513" y="9207"/>
                    <a:pt x="3254" y="9428"/>
                  </a:cubicBezTo>
                  <a:cubicBezTo>
                    <a:pt x="2848" y="9761"/>
                    <a:pt x="2293" y="10094"/>
                    <a:pt x="1739" y="10316"/>
                  </a:cubicBezTo>
                  <a:cubicBezTo>
                    <a:pt x="1184" y="10574"/>
                    <a:pt x="629" y="10685"/>
                    <a:pt x="297" y="10685"/>
                  </a:cubicBezTo>
                  <a:cubicBezTo>
                    <a:pt x="112" y="10685"/>
                    <a:pt x="1" y="10833"/>
                    <a:pt x="1" y="10981"/>
                  </a:cubicBezTo>
                  <a:cubicBezTo>
                    <a:pt x="1" y="11166"/>
                    <a:pt x="112" y="11314"/>
                    <a:pt x="297" y="11314"/>
                  </a:cubicBezTo>
                  <a:cubicBezTo>
                    <a:pt x="925" y="11314"/>
                    <a:pt x="1775" y="11018"/>
                    <a:pt x="2552" y="10611"/>
                  </a:cubicBezTo>
                  <a:cubicBezTo>
                    <a:pt x="2959" y="10427"/>
                    <a:pt x="3328" y="10168"/>
                    <a:pt x="3661" y="9909"/>
                  </a:cubicBezTo>
                  <a:cubicBezTo>
                    <a:pt x="3957" y="9650"/>
                    <a:pt x="4216" y="9354"/>
                    <a:pt x="4363" y="9022"/>
                  </a:cubicBezTo>
                  <a:cubicBezTo>
                    <a:pt x="4400" y="8911"/>
                    <a:pt x="4437" y="8800"/>
                    <a:pt x="4437" y="8652"/>
                  </a:cubicBezTo>
                  <a:cubicBezTo>
                    <a:pt x="4400" y="8319"/>
                    <a:pt x="4216" y="7987"/>
                    <a:pt x="3994" y="7728"/>
                  </a:cubicBezTo>
                  <a:cubicBezTo>
                    <a:pt x="3624" y="7358"/>
                    <a:pt x="3069" y="7025"/>
                    <a:pt x="2589" y="6693"/>
                  </a:cubicBezTo>
                  <a:cubicBezTo>
                    <a:pt x="2071" y="6397"/>
                    <a:pt x="1591" y="6138"/>
                    <a:pt x="1332" y="5953"/>
                  </a:cubicBezTo>
                  <a:cubicBezTo>
                    <a:pt x="1295" y="5916"/>
                    <a:pt x="1258" y="5879"/>
                    <a:pt x="1221" y="5768"/>
                  </a:cubicBezTo>
                  <a:cubicBezTo>
                    <a:pt x="1073" y="5399"/>
                    <a:pt x="999" y="4659"/>
                    <a:pt x="999" y="3846"/>
                  </a:cubicBezTo>
                  <a:cubicBezTo>
                    <a:pt x="999" y="3032"/>
                    <a:pt x="1073" y="2182"/>
                    <a:pt x="1110" y="1480"/>
                  </a:cubicBezTo>
                  <a:cubicBezTo>
                    <a:pt x="1147" y="1147"/>
                    <a:pt x="1184" y="888"/>
                    <a:pt x="1184" y="666"/>
                  </a:cubicBezTo>
                  <a:cubicBezTo>
                    <a:pt x="1221" y="481"/>
                    <a:pt x="1221" y="371"/>
                    <a:pt x="1221" y="371"/>
                  </a:cubicBezTo>
                  <a:cubicBezTo>
                    <a:pt x="1258" y="186"/>
                    <a:pt x="1147" y="38"/>
                    <a:pt x="9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86"/>
            <p:cNvSpPr/>
            <p:nvPr/>
          </p:nvSpPr>
          <p:spPr>
            <a:xfrm>
              <a:off x="3733725" y="3660000"/>
              <a:ext cx="153450" cy="58925"/>
            </a:xfrm>
            <a:custGeom>
              <a:rect b="b" l="l" r="r" t="t"/>
              <a:pathLst>
                <a:path extrusionOk="0" h="2357" w="6138">
                  <a:moveTo>
                    <a:pt x="5770" y="0"/>
                  </a:moveTo>
                  <a:cubicBezTo>
                    <a:pt x="5676" y="0"/>
                    <a:pt x="5591" y="49"/>
                    <a:pt x="5546" y="138"/>
                  </a:cubicBezTo>
                  <a:cubicBezTo>
                    <a:pt x="5472" y="175"/>
                    <a:pt x="4363" y="1728"/>
                    <a:pt x="1368" y="1728"/>
                  </a:cubicBezTo>
                  <a:cubicBezTo>
                    <a:pt x="1036" y="1728"/>
                    <a:pt x="703" y="1728"/>
                    <a:pt x="370" y="1691"/>
                  </a:cubicBezTo>
                  <a:cubicBezTo>
                    <a:pt x="351" y="1687"/>
                    <a:pt x="332" y="1685"/>
                    <a:pt x="313" y="1685"/>
                  </a:cubicBezTo>
                  <a:cubicBezTo>
                    <a:pt x="156" y="1685"/>
                    <a:pt x="37" y="1818"/>
                    <a:pt x="37" y="1950"/>
                  </a:cubicBezTo>
                  <a:cubicBezTo>
                    <a:pt x="0" y="2135"/>
                    <a:pt x="148" y="2283"/>
                    <a:pt x="296" y="2283"/>
                  </a:cubicBezTo>
                  <a:cubicBezTo>
                    <a:pt x="666" y="2320"/>
                    <a:pt x="1036" y="2357"/>
                    <a:pt x="1368" y="2357"/>
                  </a:cubicBezTo>
                  <a:cubicBezTo>
                    <a:pt x="4696" y="2357"/>
                    <a:pt x="5990" y="545"/>
                    <a:pt x="6027" y="471"/>
                  </a:cubicBezTo>
                  <a:cubicBezTo>
                    <a:pt x="6138" y="360"/>
                    <a:pt x="6101" y="175"/>
                    <a:pt x="5953" y="65"/>
                  </a:cubicBezTo>
                  <a:cubicBezTo>
                    <a:pt x="5894" y="21"/>
                    <a:pt x="5830" y="0"/>
                    <a:pt x="57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86"/>
            <p:cNvSpPr/>
            <p:nvPr/>
          </p:nvSpPr>
          <p:spPr>
            <a:xfrm>
              <a:off x="3377875" y="3247525"/>
              <a:ext cx="252350" cy="93150"/>
            </a:xfrm>
            <a:custGeom>
              <a:rect b="b" l="l" r="r" t="t"/>
              <a:pathLst>
                <a:path extrusionOk="0" h="3726" w="10094">
                  <a:moveTo>
                    <a:pt x="5953" y="1"/>
                  </a:moveTo>
                  <a:cubicBezTo>
                    <a:pt x="4104" y="1"/>
                    <a:pt x="1923" y="703"/>
                    <a:pt x="75" y="3217"/>
                  </a:cubicBezTo>
                  <a:cubicBezTo>
                    <a:pt x="1" y="3365"/>
                    <a:pt x="38" y="3550"/>
                    <a:pt x="149" y="3661"/>
                  </a:cubicBezTo>
                  <a:cubicBezTo>
                    <a:pt x="207" y="3704"/>
                    <a:pt x="271" y="3725"/>
                    <a:pt x="334" y="3725"/>
                  </a:cubicBezTo>
                  <a:cubicBezTo>
                    <a:pt x="431" y="3725"/>
                    <a:pt x="525" y="3676"/>
                    <a:pt x="592" y="3587"/>
                  </a:cubicBezTo>
                  <a:cubicBezTo>
                    <a:pt x="2330" y="1221"/>
                    <a:pt x="4289" y="629"/>
                    <a:pt x="5953" y="629"/>
                  </a:cubicBezTo>
                  <a:cubicBezTo>
                    <a:pt x="6988" y="629"/>
                    <a:pt x="7912" y="851"/>
                    <a:pt x="8541" y="1110"/>
                  </a:cubicBezTo>
                  <a:cubicBezTo>
                    <a:pt x="8874" y="1221"/>
                    <a:pt x="9132" y="1332"/>
                    <a:pt x="9317" y="1443"/>
                  </a:cubicBezTo>
                  <a:cubicBezTo>
                    <a:pt x="9428" y="1479"/>
                    <a:pt x="9502" y="1516"/>
                    <a:pt x="9539" y="1553"/>
                  </a:cubicBezTo>
                  <a:lnTo>
                    <a:pt x="9576" y="1590"/>
                  </a:lnTo>
                  <a:lnTo>
                    <a:pt x="9613" y="1590"/>
                  </a:lnTo>
                  <a:cubicBezTo>
                    <a:pt x="9650" y="1615"/>
                    <a:pt x="9699" y="1627"/>
                    <a:pt x="9751" y="1627"/>
                  </a:cubicBezTo>
                  <a:cubicBezTo>
                    <a:pt x="9855" y="1627"/>
                    <a:pt x="9970" y="1578"/>
                    <a:pt x="10020" y="1479"/>
                  </a:cubicBezTo>
                  <a:cubicBezTo>
                    <a:pt x="10094" y="1332"/>
                    <a:pt x="10057" y="1147"/>
                    <a:pt x="9909" y="1073"/>
                  </a:cubicBezTo>
                  <a:cubicBezTo>
                    <a:pt x="9909" y="1036"/>
                    <a:pt x="8208" y="1"/>
                    <a:pt x="59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86"/>
            <p:cNvSpPr/>
            <p:nvPr/>
          </p:nvSpPr>
          <p:spPr>
            <a:xfrm>
              <a:off x="3786400" y="3214250"/>
              <a:ext cx="126650" cy="52900"/>
            </a:xfrm>
            <a:custGeom>
              <a:rect b="b" l="l" r="r" t="t"/>
              <a:pathLst>
                <a:path extrusionOk="0" h="2116" w="5066">
                  <a:moveTo>
                    <a:pt x="2293" y="1"/>
                  </a:moveTo>
                  <a:cubicBezTo>
                    <a:pt x="1332" y="1"/>
                    <a:pt x="740" y="444"/>
                    <a:pt x="407" y="888"/>
                  </a:cubicBezTo>
                  <a:cubicBezTo>
                    <a:pt x="75" y="1332"/>
                    <a:pt x="38" y="1738"/>
                    <a:pt x="38" y="1775"/>
                  </a:cubicBezTo>
                  <a:cubicBezTo>
                    <a:pt x="1" y="1923"/>
                    <a:pt x="112" y="2108"/>
                    <a:pt x="260" y="2108"/>
                  </a:cubicBezTo>
                  <a:cubicBezTo>
                    <a:pt x="283" y="2113"/>
                    <a:pt x="307" y="2115"/>
                    <a:pt x="329" y="2115"/>
                  </a:cubicBezTo>
                  <a:cubicBezTo>
                    <a:pt x="481" y="2115"/>
                    <a:pt x="597" y="2010"/>
                    <a:pt x="629" y="1849"/>
                  </a:cubicBezTo>
                  <a:cubicBezTo>
                    <a:pt x="629" y="1849"/>
                    <a:pt x="703" y="1516"/>
                    <a:pt x="925" y="1221"/>
                  </a:cubicBezTo>
                  <a:cubicBezTo>
                    <a:pt x="1184" y="925"/>
                    <a:pt x="1554" y="629"/>
                    <a:pt x="2293" y="629"/>
                  </a:cubicBezTo>
                  <a:cubicBezTo>
                    <a:pt x="2847" y="629"/>
                    <a:pt x="3587" y="777"/>
                    <a:pt x="4585" y="1258"/>
                  </a:cubicBezTo>
                  <a:cubicBezTo>
                    <a:pt x="4625" y="1278"/>
                    <a:pt x="4667" y="1287"/>
                    <a:pt x="4709" y="1287"/>
                  </a:cubicBezTo>
                  <a:cubicBezTo>
                    <a:pt x="4824" y="1287"/>
                    <a:pt x="4938" y="1218"/>
                    <a:pt x="4992" y="1110"/>
                  </a:cubicBezTo>
                  <a:cubicBezTo>
                    <a:pt x="5066" y="962"/>
                    <a:pt x="4992" y="777"/>
                    <a:pt x="4844" y="703"/>
                  </a:cubicBezTo>
                  <a:cubicBezTo>
                    <a:pt x="3809" y="186"/>
                    <a:pt x="2958" y="1"/>
                    <a:pt x="22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86"/>
            <p:cNvSpPr/>
            <p:nvPr/>
          </p:nvSpPr>
          <p:spPr>
            <a:xfrm>
              <a:off x="3152350" y="2612625"/>
              <a:ext cx="993625" cy="888175"/>
            </a:xfrm>
            <a:custGeom>
              <a:rect b="b" l="l" r="r" t="t"/>
              <a:pathLst>
                <a:path extrusionOk="0" h="35527" w="39745">
                  <a:moveTo>
                    <a:pt x="22052" y="0"/>
                  </a:moveTo>
                  <a:cubicBezTo>
                    <a:pt x="16595" y="0"/>
                    <a:pt x="11240" y="2216"/>
                    <a:pt x="11240" y="2216"/>
                  </a:cubicBezTo>
                  <a:cubicBezTo>
                    <a:pt x="11240" y="2216"/>
                    <a:pt x="4142" y="4545"/>
                    <a:pt x="1406" y="15193"/>
                  </a:cubicBezTo>
                  <a:cubicBezTo>
                    <a:pt x="1" y="20775"/>
                    <a:pt x="1073" y="26912"/>
                    <a:pt x="3217" y="32310"/>
                  </a:cubicBezTo>
                  <a:cubicBezTo>
                    <a:pt x="5990" y="29094"/>
                    <a:pt x="13976" y="19149"/>
                    <a:pt x="15011" y="10202"/>
                  </a:cubicBezTo>
                  <a:cubicBezTo>
                    <a:pt x="15011" y="10202"/>
                    <a:pt x="30243" y="27615"/>
                    <a:pt x="39079" y="35527"/>
                  </a:cubicBezTo>
                  <a:cubicBezTo>
                    <a:pt x="39596" y="31719"/>
                    <a:pt x="39744" y="27504"/>
                    <a:pt x="39301" y="22957"/>
                  </a:cubicBezTo>
                  <a:cubicBezTo>
                    <a:pt x="37600" y="5987"/>
                    <a:pt x="32794" y="2438"/>
                    <a:pt x="26324" y="552"/>
                  </a:cubicBezTo>
                  <a:cubicBezTo>
                    <a:pt x="24958" y="157"/>
                    <a:pt x="23502" y="0"/>
                    <a:pt x="220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86"/>
            <p:cNvSpPr/>
            <p:nvPr/>
          </p:nvSpPr>
          <p:spPr>
            <a:xfrm>
              <a:off x="3163450" y="2605150"/>
              <a:ext cx="985300" cy="903600"/>
            </a:xfrm>
            <a:custGeom>
              <a:rect b="b" l="l" r="r" t="t"/>
              <a:pathLst>
                <a:path extrusionOk="0" h="36144" w="39412">
                  <a:moveTo>
                    <a:pt x="21628" y="630"/>
                  </a:moveTo>
                  <a:cubicBezTo>
                    <a:pt x="23033" y="630"/>
                    <a:pt x="24475" y="777"/>
                    <a:pt x="25769" y="1147"/>
                  </a:cubicBezTo>
                  <a:cubicBezTo>
                    <a:pt x="28986" y="2108"/>
                    <a:pt x="31721" y="3402"/>
                    <a:pt x="33903" y="6582"/>
                  </a:cubicBezTo>
                  <a:cubicBezTo>
                    <a:pt x="36084" y="9761"/>
                    <a:pt x="37711" y="14826"/>
                    <a:pt x="38524" y="23293"/>
                  </a:cubicBezTo>
                  <a:cubicBezTo>
                    <a:pt x="38709" y="25141"/>
                    <a:pt x="38820" y="26990"/>
                    <a:pt x="38820" y="28727"/>
                  </a:cubicBezTo>
                  <a:cubicBezTo>
                    <a:pt x="38820" y="30999"/>
                    <a:pt x="38664" y="33177"/>
                    <a:pt x="38410" y="35233"/>
                  </a:cubicBezTo>
                  <a:lnTo>
                    <a:pt x="38410" y="35233"/>
                  </a:lnTo>
                  <a:cubicBezTo>
                    <a:pt x="34054" y="31261"/>
                    <a:pt x="28280" y="25161"/>
                    <a:pt x="23514" y="19965"/>
                  </a:cubicBezTo>
                  <a:cubicBezTo>
                    <a:pt x="21074" y="17303"/>
                    <a:pt x="18893" y="14863"/>
                    <a:pt x="17303" y="13126"/>
                  </a:cubicBezTo>
                  <a:cubicBezTo>
                    <a:pt x="16526" y="12238"/>
                    <a:pt x="15898" y="11536"/>
                    <a:pt x="15454" y="11055"/>
                  </a:cubicBezTo>
                  <a:cubicBezTo>
                    <a:pt x="15048" y="10538"/>
                    <a:pt x="14789" y="10279"/>
                    <a:pt x="14789" y="10279"/>
                  </a:cubicBezTo>
                  <a:cubicBezTo>
                    <a:pt x="14735" y="10225"/>
                    <a:pt x="14661" y="10190"/>
                    <a:pt x="14581" y="10190"/>
                  </a:cubicBezTo>
                  <a:cubicBezTo>
                    <a:pt x="14552" y="10190"/>
                    <a:pt x="14523" y="10195"/>
                    <a:pt x="14493" y="10205"/>
                  </a:cubicBezTo>
                  <a:cubicBezTo>
                    <a:pt x="14345" y="10242"/>
                    <a:pt x="14271" y="10316"/>
                    <a:pt x="14271" y="10464"/>
                  </a:cubicBezTo>
                  <a:cubicBezTo>
                    <a:pt x="13754" y="14863"/>
                    <a:pt x="11535" y="19559"/>
                    <a:pt x="9058" y="23551"/>
                  </a:cubicBezTo>
                  <a:cubicBezTo>
                    <a:pt x="6813" y="27225"/>
                    <a:pt x="4349" y="30273"/>
                    <a:pt x="2875" y="32004"/>
                  </a:cubicBezTo>
                  <a:lnTo>
                    <a:pt x="2875" y="32004"/>
                  </a:lnTo>
                  <a:cubicBezTo>
                    <a:pt x="1507" y="28443"/>
                    <a:pt x="629" y="24596"/>
                    <a:pt x="629" y="20816"/>
                  </a:cubicBezTo>
                  <a:cubicBezTo>
                    <a:pt x="629" y="19041"/>
                    <a:pt x="814" y="17303"/>
                    <a:pt x="1258" y="15566"/>
                  </a:cubicBezTo>
                  <a:cubicBezTo>
                    <a:pt x="2625" y="10316"/>
                    <a:pt x="5029" y="7136"/>
                    <a:pt x="7099" y="5251"/>
                  </a:cubicBezTo>
                  <a:cubicBezTo>
                    <a:pt x="8134" y="4327"/>
                    <a:pt x="9095" y="3698"/>
                    <a:pt x="9798" y="3328"/>
                  </a:cubicBezTo>
                  <a:cubicBezTo>
                    <a:pt x="10131" y="3144"/>
                    <a:pt x="10426" y="3033"/>
                    <a:pt x="10611" y="2922"/>
                  </a:cubicBezTo>
                  <a:cubicBezTo>
                    <a:pt x="10722" y="2885"/>
                    <a:pt x="10796" y="2885"/>
                    <a:pt x="10833" y="2848"/>
                  </a:cubicBezTo>
                  <a:lnTo>
                    <a:pt x="10870" y="2811"/>
                  </a:lnTo>
                  <a:lnTo>
                    <a:pt x="10907" y="2811"/>
                  </a:lnTo>
                  <a:cubicBezTo>
                    <a:pt x="10907" y="2811"/>
                    <a:pt x="10981" y="2774"/>
                    <a:pt x="11166" y="2737"/>
                  </a:cubicBezTo>
                  <a:cubicBezTo>
                    <a:pt x="12238" y="2293"/>
                    <a:pt x="16933" y="630"/>
                    <a:pt x="21628" y="630"/>
                  </a:cubicBezTo>
                  <a:close/>
                  <a:moveTo>
                    <a:pt x="21628" y="1"/>
                  </a:moveTo>
                  <a:cubicBezTo>
                    <a:pt x="16367" y="1"/>
                    <a:pt x="11239" y="2031"/>
                    <a:pt x="10727" y="2239"/>
                  </a:cubicBezTo>
                  <a:lnTo>
                    <a:pt x="10727" y="2239"/>
                  </a:lnTo>
                  <a:lnTo>
                    <a:pt x="10722" y="2219"/>
                  </a:lnTo>
                  <a:cubicBezTo>
                    <a:pt x="10685" y="2256"/>
                    <a:pt x="8874" y="2848"/>
                    <a:pt x="6692" y="4770"/>
                  </a:cubicBezTo>
                  <a:cubicBezTo>
                    <a:pt x="4548" y="6730"/>
                    <a:pt x="2034" y="10020"/>
                    <a:pt x="666" y="15418"/>
                  </a:cubicBezTo>
                  <a:cubicBezTo>
                    <a:pt x="222" y="17192"/>
                    <a:pt x="1" y="19004"/>
                    <a:pt x="1" y="20816"/>
                  </a:cubicBezTo>
                  <a:cubicBezTo>
                    <a:pt x="1" y="24882"/>
                    <a:pt x="999" y="28986"/>
                    <a:pt x="2478" y="32757"/>
                  </a:cubicBezTo>
                  <a:cubicBezTo>
                    <a:pt x="2515" y="32831"/>
                    <a:pt x="2625" y="32905"/>
                    <a:pt x="2699" y="32942"/>
                  </a:cubicBezTo>
                  <a:cubicBezTo>
                    <a:pt x="2810" y="32942"/>
                    <a:pt x="2921" y="32905"/>
                    <a:pt x="2995" y="32831"/>
                  </a:cubicBezTo>
                  <a:cubicBezTo>
                    <a:pt x="4400" y="31204"/>
                    <a:pt x="7099" y="27877"/>
                    <a:pt x="9576" y="23847"/>
                  </a:cubicBezTo>
                  <a:cubicBezTo>
                    <a:pt x="11972" y="20006"/>
                    <a:pt x="14133" y="15528"/>
                    <a:pt x="14779" y="11179"/>
                  </a:cubicBezTo>
                  <a:lnTo>
                    <a:pt x="14779" y="11179"/>
                  </a:lnTo>
                  <a:cubicBezTo>
                    <a:pt x="17321" y="14066"/>
                    <a:pt x="30459" y="28892"/>
                    <a:pt x="38413" y="36047"/>
                  </a:cubicBezTo>
                  <a:cubicBezTo>
                    <a:pt x="38483" y="36118"/>
                    <a:pt x="38554" y="36144"/>
                    <a:pt x="38624" y="36144"/>
                  </a:cubicBezTo>
                  <a:cubicBezTo>
                    <a:pt x="38665" y="36144"/>
                    <a:pt x="38705" y="36135"/>
                    <a:pt x="38746" y="36121"/>
                  </a:cubicBezTo>
                  <a:cubicBezTo>
                    <a:pt x="38857" y="36084"/>
                    <a:pt x="38931" y="35974"/>
                    <a:pt x="38931" y="35863"/>
                  </a:cubicBezTo>
                  <a:cubicBezTo>
                    <a:pt x="39263" y="33644"/>
                    <a:pt x="39411" y="31241"/>
                    <a:pt x="39411" y="28727"/>
                  </a:cubicBezTo>
                  <a:cubicBezTo>
                    <a:pt x="39411" y="26953"/>
                    <a:pt x="39337" y="25104"/>
                    <a:pt x="39152" y="23219"/>
                  </a:cubicBezTo>
                  <a:cubicBezTo>
                    <a:pt x="38302" y="14715"/>
                    <a:pt x="36675" y="9539"/>
                    <a:pt x="34420" y="6212"/>
                  </a:cubicBezTo>
                  <a:cubicBezTo>
                    <a:pt x="32165" y="2922"/>
                    <a:pt x="29244" y="1517"/>
                    <a:pt x="25954" y="556"/>
                  </a:cubicBezTo>
                  <a:cubicBezTo>
                    <a:pt x="24549" y="149"/>
                    <a:pt x="23070" y="1"/>
                    <a:pt x="216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86"/>
            <p:cNvSpPr/>
            <p:nvPr/>
          </p:nvSpPr>
          <p:spPr>
            <a:xfrm>
              <a:off x="3529450" y="2791150"/>
              <a:ext cx="720050" cy="688850"/>
            </a:xfrm>
            <a:custGeom>
              <a:rect b="b" l="l" r="r" t="t"/>
              <a:pathLst>
                <a:path extrusionOk="0" h="27554" w="28802">
                  <a:moveTo>
                    <a:pt x="358" y="0"/>
                  </a:moveTo>
                  <a:cubicBezTo>
                    <a:pt x="243" y="0"/>
                    <a:pt x="129" y="69"/>
                    <a:pt x="75" y="177"/>
                  </a:cubicBezTo>
                  <a:cubicBezTo>
                    <a:pt x="1" y="325"/>
                    <a:pt x="38" y="510"/>
                    <a:pt x="186" y="584"/>
                  </a:cubicBezTo>
                  <a:cubicBezTo>
                    <a:pt x="186" y="584"/>
                    <a:pt x="260" y="621"/>
                    <a:pt x="371" y="695"/>
                  </a:cubicBezTo>
                  <a:cubicBezTo>
                    <a:pt x="2256" y="1730"/>
                    <a:pt x="17858" y="10751"/>
                    <a:pt x="28173" y="27424"/>
                  </a:cubicBezTo>
                  <a:cubicBezTo>
                    <a:pt x="28245" y="27497"/>
                    <a:pt x="28348" y="27553"/>
                    <a:pt x="28453" y="27553"/>
                  </a:cubicBezTo>
                  <a:cubicBezTo>
                    <a:pt x="28509" y="27553"/>
                    <a:pt x="28565" y="27537"/>
                    <a:pt x="28616" y="27498"/>
                  </a:cubicBezTo>
                  <a:cubicBezTo>
                    <a:pt x="28727" y="27424"/>
                    <a:pt x="28801" y="27240"/>
                    <a:pt x="28690" y="27092"/>
                  </a:cubicBezTo>
                  <a:cubicBezTo>
                    <a:pt x="17562" y="9161"/>
                    <a:pt x="519" y="66"/>
                    <a:pt x="482" y="29"/>
                  </a:cubicBezTo>
                  <a:cubicBezTo>
                    <a:pt x="442" y="9"/>
                    <a:pt x="400" y="0"/>
                    <a:pt x="3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86"/>
            <p:cNvSpPr/>
            <p:nvPr/>
          </p:nvSpPr>
          <p:spPr>
            <a:xfrm>
              <a:off x="4136700" y="3509800"/>
              <a:ext cx="248650" cy="242625"/>
            </a:xfrm>
            <a:custGeom>
              <a:rect b="b" l="l" r="r" t="t"/>
              <a:pathLst>
                <a:path extrusionOk="0" h="9705" w="9946">
                  <a:moveTo>
                    <a:pt x="347" y="0"/>
                  </a:moveTo>
                  <a:cubicBezTo>
                    <a:pt x="269" y="0"/>
                    <a:pt x="185" y="28"/>
                    <a:pt x="112" y="83"/>
                  </a:cubicBezTo>
                  <a:cubicBezTo>
                    <a:pt x="1" y="231"/>
                    <a:pt x="1" y="416"/>
                    <a:pt x="148" y="527"/>
                  </a:cubicBezTo>
                  <a:lnTo>
                    <a:pt x="9391" y="9622"/>
                  </a:lnTo>
                  <a:cubicBezTo>
                    <a:pt x="9447" y="9677"/>
                    <a:pt x="9521" y="9705"/>
                    <a:pt x="9599" y="9705"/>
                  </a:cubicBezTo>
                  <a:cubicBezTo>
                    <a:pt x="9678" y="9705"/>
                    <a:pt x="9761" y="9677"/>
                    <a:pt x="9835" y="9622"/>
                  </a:cubicBezTo>
                  <a:cubicBezTo>
                    <a:pt x="9946" y="9511"/>
                    <a:pt x="9946" y="9289"/>
                    <a:pt x="9835" y="9178"/>
                  </a:cubicBezTo>
                  <a:lnTo>
                    <a:pt x="555" y="83"/>
                  </a:lnTo>
                  <a:cubicBezTo>
                    <a:pt x="500" y="28"/>
                    <a:pt x="426" y="0"/>
                    <a:pt x="3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86"/>
            <p:cNvSpPr/>
            <p:nvPr/>
          </p:nvSpPr>
          <p:spPr>
            <a:xfrm>
              <a:off x="3141275" y="2787075"/>
              <a:ext cx="342925" cy="519425"/>
            </a:xfrm>
            <a:custGeom>
              <a:rect b="b" l="l" r="r" t="t"/>
              <a:pathLst>
                <a:path extrusionOk="0" h="20777" w="13717">
                  <a:moveTo>
                    <a:pt x="13364" y="0"/>
                  </a:moveTo>
                  <a:cubicBezTo>
                    <a:pt x="13236" y="0"/>
                    <a:pt x="13120" y="105"/>
                    <a:pt x="13088" y="266"/>
                  </a:cubicBezTo>
                  <a:cubicBezTo>
                    <a:pt x="13088" y="266"/>
                    <a:pt x="13088" y="303"/>
                    <a:pt x="13051" y="451"/>
                  </a:cubicBezTo>
                  <a:cubicBezTo>
                    <a:pt x="12903" y="1301"/>
                    <a:pt x="12127" y="5294"/>
                    <a:pt x="10167" y="9546"/>
                  </a:cubicBezTo>
                  <a:cubicBezTo>
                    <a:pt x="8208" y="13834"/>
                    <a:pt x="5065" y="18308"/>
                    <a:pt x="222" y="20193"/>
                  </a:cubicBezTo>
                  <a:cubicBezTo>
                    <a:pt x="74" y="20230"/>
                    <a:pt x="0" y="20415"/>
                    <a:pt x="37" y="20563"/>
                  </a:cubicBezTo>
                  <a:cubicBezTo>
                    <a:pt x="92" y="20700"/>
                    <a:pt x="208" y="20776"/>
                    <a:pt x="324" y="20776"/>
                  </a:cubicBezTo>
                  <a:cubicBezTo>
                    <a:pt x="365" y="20776"/>
                    <a:pt x="406" y="20767"/>
                    <a:pt x="444" y="20748"/>
                  </a:cubicBezTo>
                  <a:cubicBezTo>
                    <a:pt x="5842" y="18640"/>
                    <a:pt x="9169" y="13502"/>
                    <a:pt x="11128" y="8954"/>
                  </a:cubicBezTo>
                  <a:cubicBezTo>
                    <a:pt x="13088" y="4407"/>
                    <a:pt x="13679" y="377"/>
                    <a:pt x="13679" y="340"/>
                  </a:cubicBezTo>
                  <a:cubicBezTo>
                    <a:pt x="13716" y="192"/>
                    <a:pt x="13605" y="44"/>
                    <a:pt x="13421" y="7"/>
                  </a:cubicBezTo>
                  <a:cubicBezTo>
                    <a:pt x="13402" y="2"/>
                    <a:pt x="13382" y="0"/>
                    <a:pt x="133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86"/>
            <p:cNvSpPr/>
            <p:nvPr/>
          </p:nvSpPr>
          <p:spPr>
            <a:xfrm>
              <a:off x="3546100" y="2738250"/>
              <a:ext cx="603575" cy="246025"/>
            </a:xfrm>
            <a:custGeom>
              <a:rect b="b" l="l" r="r" t="t"/>
              <a:pathLst>
                <a:path extrusionOk="0" h="9841" w="24143">
                  <a:moveTo>
                    <a:pt x="2810" y="1"/>
                  </a:moveTo>
                  <a:cubicBezTo>
                    <a:pt x="1257" y="1"/>
                    <a:pt x="296" y="149"/>
                    <a:pt x="296" y="149"/>
                  </a:cubicBezTo>
                  <a:cubicBezTo>
                    <a:pt x="148" y="149"/>
                    <a:pt x="0" y="297"/>
                    <a:pt x="37" y="481"/>
                  </a:cubicBezTo>
                  <a:cubicBezTo>
                    <a:pt x="37" y="614"/>
                    <a:pt x="185" y="746"/>
                    <a:pt x="322" y="746"/>
                  </a:cubicBezTo>
                  <a:cubicBezTo>
                    <a:pt x="338" y="746"/>
                    <a:pt x="354" y="744"/>
                    <a:pt x="370" y="740"/>
                  </a:cubicBezTo>
                  <a:lnTo>
                    <a:pt x="555" y="740"/>
                  </a:lnTo>
                  <a:cubicBezTo>
                    <a:pt x="851" y="703"/>
                    <a:pt x="1664" y="629"/>
                    <a:pt x="2810" y="629"/>
                  </a:cubicBezTo>
                  <a:cubicBezTo>
                    <a:pt x="5102" y="629"/>
                    <a:pt x="8762" y="888"/>
                    <a:pt x="12570" y="2145"/>
                  </a:cubicBezTo>
                  <a:cubicBezTo>
                    <a:pt x="16415" y="3402"/>
                    <a:pt x="20445" y="5694"/>
                    <a:pt x="23551" y="9724"/>
                  </a:cubicBezTo>
                  <a:cubicBezTo>
                    <a:pt x="23610" y="9803"/>
                    <a:pt x="23691" y="9840"/>
                    <a:pt x="23776" y="9840"/>
                  </a:cubicBezTo>
                  <a:cubicBezTo>
                    <a:pt x="23849" y="9840"/>
                    <a:pt x="23926" y="9813"/>
                    <a:pt x="23994" y="9761"/>
                  </a:cubicBezTo>
                  <a:cubicBezTo>
                    <a:pt x="24142" y="9687"/>
                    <a:pt x="24142" y="9465"/>
                    <a:pt x="24031" y="9354"/>
                  </a:cubicBezTo>
                  <a:cubicBezTo>
                    <a:pt x="20852" y="5177"/>
                    <a:pt x="16674" y="2848"/>
                    <a:pt x="12755" y="1554"/>
                  </a:cubicBezTo>
                  <a:cubicBezTo>
                    <a:pt x="8836" y="260"/>
                    <a:pt x="5139" y="38"/>
                    <a:pt x="28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86"/>
            <p:cNvSpPr/>
            <p:nvPr/>
          </p:nvSpPr>
          <p:spPr>
            <a:xfrm>
              <a:off x="4974075" y="1207325"/>
              <a:ext cx="1045375" cy="1662200"/>
            </a:xfrm>
            <a:custGeom>
              <a:rect b="b" l="l" r="r" t="t"/>
              <a:pathLst>
                <a:path extrusionOk="0" h="66488" w="41815">
                  <a:moveTo>
                    <a:pt x="20208" y="0"/>
                  </a:moveTo>
                  <a:cubicBezTo>
                    <a:pt x="17407" y="0"/>
                    <a:pt x="14564" y="635"/>
                    <a:pt x="11795" y="2122"/>
                  </a:cubicBezTo>
                  <a:cubicBezTo>
                    <a:pt x="3735" y="6484"/>
                    <a:pt x="2071" y="17464"/>
                    <a:pt x="2071" y="17464"/>
                  </a:cubicBezTo>
                  <a:lnTo>
                    <a:pt x="1" y="66081"/>
                  </a:lnTo>
                  <a:lnTo>
                    <a:pt x="32091" y="66488"/>
                  </a:lnTo>
                  <a:cubicBezTo>
                    <a:pt x="32091" y="66488"/>
                    <a:pt x="39301" y="32955"/>
                    <a:pt x="40558" y="26744"/>
                  </a:cubicBezTo>
                  <a:cubicBezTo>
                    <a:pt x="41815" y="20533"/>
                    <a:pt x="41371" y="10218"/>
                    <a:pt x="34975" y="5449"/>
                  </a:cubicBezTo>
                  <a:cubicBezTo>
                    <a:pt x="30753" y="2318"/>
                    <a:pt x="25558" y="0"/>
                    <a:pt x="202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86"/>
            <p:cNvSpPr/>
            <p:nvPr/>
          </p:nvSpPr>
          <p:spPr>
            <a:xfrm>
              <a:off x="4966700" y="1199350"/>
              <a:ext cx="1042575" cy="1677575"/>
            </a:xfrm>
            <a:custGeom>
              <a:rect b="b" l="l" r="r" t="t"/>
              <a:pathLst>
                <a:path extrusionOk="0" h="67103" w="41703">
                  <a:moveTo>
                    <a:pt x="20519" y="629"/>
                  </a:moveTo>
                  <a:cubicBezTo>
                    <a:pt x="25769" y="629"/>
                    <a:pt x="30908" y="2921"/>
                    <a:pt x="35085" y="6027"/>
                  </a:cubicBezTo>
                  <a:cubicBezTo>
                    <a:pt x="37340" y="7690"/>
                    <a:pt x="38856" y="10094"/>
                    <a:pt x="39781" y="12792"/>
                  </a:cubicBezTo>
                  <a:cubicBezTo>
                    <a:pt x="40742" y="15454"/>
                    <a:pt x="41111" y="18412"/>
                    <a:pt x="41111" y="21222"/>
                  </a:cubicBezTo>
                  <a:cubicBezTo>
                    <a:pt x="41111" y="23329"/>
                    <a:pt x="40890" y="25325"/>
                    <a:pt x="40557" y="27026"/>
                  </a:cubicBezTo>
                  <a:cubicBezTo>
                    <a:pt x="39928" y="30095"/>
                    <a:pt x="37821" y="40040"/>
                    <a:pt x="35825" y="49209"/>
                  </a:cubicBezTo>
                  <a:cubicBezTo>
                    <a:pt x="34863" y="53793"/>
                    <a:pt x="33902" y="58155"/>
                    <a:pt x="33200" y="61409"/>
                  </a:cubicBezTo>
                  <a:cubicBezTo>
                    <a:pt x="32867" y="63036"/>
                    <a:pt x="32571" y="64367"/>
                    <a:pt x="32386" y="65291"/>
                  </a:cubicBezTo>
                  <a:cubicBezTo>
                    <a:pt x="32257" y="65829"/>
                    <a:pt x="32166" y="66230"/>
                    <a:pt x="32112" y="66470"/>
                  </a:cubicBezTo>
                  <a:lnTo>
                    <a:pt x="32112" y="66470"/>
                  </a:lnTo>
                  <a:lnTo>
                    <a:pt x="629" y="66067"/>
                  </a:lnTo>
                  <a:lnTo>
                    <a:pt x="2661" y="17820"/>
                  </a:lnTo>
                  <a:lnTo>
                    <a:pt x="2661" y="17820"/>
                  </a:lnTo>
                  <a:lnTo>
                    <a:pt x="2662" y="17820"/>
                  </a:lnTo>
                  <a:cubicBezTo>
                    <a:pt x="2662" y="17820"/>
                    <a:pt x="2662" y="17783"/>
                    <a:pt x="2699" y="17710"/>
                  </a:cubicBezTo>
                  <a:cubicBezTo>
                    <a:pt x="2810" y="17118"/>
                    <a:pt x="3328" y="14345"/>
                    <a:pt x="4769" y="11240"/>
                  </a:cubicBezTo>
                  <a:cubicBezTo>
                    <a:pt x="6211" y="8134"/>
                    <a:pt x="8540" y="4733"/>
                    <a:pt x="12237" y="2736"/>
                  </a:cubicBezTo>
                  <a:cubicBezTo>
                    <a:pt x="14973" y="1258"/>
                    <a:pt x="17746" y="629"/>
                    <a:pt x="20519" y="629"/>
                  </a:cubicBezTo>
                  <a:close/>
                  <a:moveTo>
                    <a:pt x="20519" y="1"/>
                  </a:moveTo>
                  <a:cubicBezTo>
                    <a:pt x="17672" y="1"/>
                    <a:pt x="14751" y="666"/>
                    <a:pt x="11942" y="2182"/>
                  </a:cubicBezTo>
                  <a:cubicBezTo>
                    <a:pt x="7838" y="4400"/>
                    <a:pt x="5361" y="8282"/>
                    <a:pt x="3919" y="11609"/>
                  </a:cubicBezTo>
                  <a:cubicBezTo>
                    <a:pt x="2477" y="14937"/>
                    <a:pt x="2071" y="17710"/>
                    <a:pt x="2071" y="17710"/>
                  </a:cubicBezTo>
                  <a:lnTo>
                    <a:pt x="2071" y="17746"/>
                  </a:lnTo>
                  <a:lnTo>
                    <a:pt x="0" y="66363"/>
                  </a:lnTo>
                  <a:cubicBezTo>
                    <a:pt x="0" y="66474"/>
                    <a:pt x="0" y="66548"/>
                    <a:pt x="74" y="66585"/>
                  </a:cubicBezTo>
                  <a:cubicBezTo>
                    <a:pt x="148" y="66659"/>
                    <a:pt x="222" y="66696"/>
                    <a:pt x="296" y="66696"/>
                  </a:cubicBezTo>
                  <a:lnTo>
                    <a:pt x="32349" y="67102"/>
                  </a:lnTo>
                  <a:cubicBezTo>
                    <a:pt x="32497" y="67102"/>
                    <a:pt x="32645" y="66991"/>
                    <a:pt x="32682" y="66881"/>
                  </a:cubicBezTo>
                  <a:cubicBezTo>
                    <a:pt x="32682" y="66881"/>
                    <a:pt x="39891" y="33348"/>
                    <a:pt x="41148" y="27137"/>
                  </a:cubicBezTo>
                  <a:cubicBezTo>
                    <a:pt x="41481" y="25399"/>
                    <a:pt x="41703" y="23366"/>
                    <a:pt x="41703" y="21222"/>
                  </a:cubicBezTo>
                  <a:cubicBezTo>
                    <a:pt x="41703" y="18375"/>
                    <a:pt x="41333" y="15343"/>
                    <a:pt x="40372" y="12571"/>
                  </a:cubicBezTo>
                  <a:cubicBezTo>
                    <a:pt x="39411" y="9798"/>
                    <a:pt x="37821" y="7284"/>
                    <a:pt x="35455" y="5509"/>
                  </a:cubicBezTo>
                  <a:cubicBezTo>
                    <a:pt x="31203" y="2367"/>
                    <a:pt x="25954" y="1"/>
                    <a:pt x="205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86"/>
            <p:cNvSpPr/>
            <p:nvPr/>
          </p:nvSpPr>
          <p:spPr>
            <a:xfrm>
              <a:off x="5233800" y="1302875"/>
              <a:ext cx="183025" cy="263600"/>
            </a:xfrm>
            <a:custGeom>
              <a:rect b="b" l="l" r="r" t="t"/>
              <a:pathLst>
                <a:path extrusionOk="0" h="10544" w="7321">
                  <a:moveTo>
                    <a:pt x="6959" y="0"/>
                  </a:moveTo>
                  <a:cubicBezTo>
                    <a:pt x="6906" y="0"/>
                    <a:pt x="6853" y="13"/>
                    <a:pt x="6803" y="37"/>
                  </a:cubicBezTo>
                  <a:cubicBezTo>
                    <a:pt x="6803" y="37"/>
                    <a:pt x="5472" y="777"/>
                    <a:pt x="3994" y="2403"/>
                  </a:cubicBezTo>
                  <a:cubicBezTo>
                    <a:pt x="2478" y="4030"/>
                    <a:pt x="814" y="6544"/>
                    <a:pt x="38" y="10167"/>
                  </a:cubicBezTo>
                  <a:cubicBezTo>
                    <a:pt x="1" y="10315"/>
                    <a:pt x="112" y="10500"/>
                    <a:pt x="296" y="10537"/>
                  </a:cubicBezTo>
                  <a:cubicBezTo>
                    <a:pt x="316" y="10542"/>
                    <a:pt x="335" y="10544"/>
                    <a:pt x="355" y="10544"/>
                  </a:cubicBezTo>
                  <a:cubicBezTo>
                    <a:pt x="490" y="10544"/>
                    <a:pt x="634" y="10439"/>
                    <a:pt x="666" y="10278"/>
                  </a:cubicBezTo>
                  <a:cubicBezTo>
                    <a:pt x="1369" y="6803"/>
                    <a:pt x="2995" y="4363"/>
                    <a:pt x="4437" y="2810"/>
                  </a:cubicBezTo>
                  <a:cubicBezTo>
                    <a:pt x="5140" y="2034"/>
                    <a:pt x="5842" y="1479"/>
                    <a:pt x="6323" y="1109"/>
                  </a:cubicBezTo>
                  <a:cubicBezTo>
                    <a:pt x="6581" y="925"/>
                    <a:pt x="6766" y="777"/>
                    <a:pt x="6914" y="703"/>
                  </a:cubicBezTo>
                  <a:cubicBezTo>
                    <a:pt x="6988" y="666"/>
                    <a:pt x="7025" y="629"/>
                    <a:pt x="7062" y="629"/>
                  </a:cubicBezTo>
                  <a:lnTo>
                    <a:pt x="7099" y="592"/>
                  </a:lnTo>
                  <a:cubicBezTo>
                    <a:pt x="7247" y="518"/>
                    <a:pt x="7321" y="296"/>
                    <a:pt x="7247" y="148"/>
                  </a:cubicBezTo>
                  <a:cubicBezTo>
                    <a:pt x="7173" y="50"/>
                    <a:pt x="7066" y="0"/>
                    <a:pt x="69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86"/>
            <p:cNvSpPr/>
            <p:nvPr/>
          </p:nvSpPr>
          <p:spPr>
            <a:xfrm>
              <a:off x="5395550" y="1619900"/>
              <a:ext cx="20350" cy="70250"/>
            </a:xfrm>
            <a:custGeom>
              <a:rect b="b" l="l" r="r" t="t"/>
              <a:pathLst>
                <a:path extrusionOk="0" h="2810" w="814">
                  <a:moveTo>
                    <a:pt x="555" y="0"/>
                  </a:moveTo>
                  <a:cubicBezTo>
                    <a:pt x="370" y="0"/>
                    <a:pt x="222" y="111"/>
                    <a:pt x="185" y="259"/>
                  </a:cubicBezTo>
                  <a:cubicBezTo>
                    <a:pt x="74" y="1072"/>
                    <a:pt x="1" y="1812"/>
                    <a:pt x="1" y="2514"/>
                  </a:cubicBezTo>
                  <a:cubicBezTo>
                    <a:pt x="1" y="2662"/>
                    <a:pt x="148" y="2810"/>
                    <a:pt x="333" y="2810"/>
                  </a:cubicBezTo>
                  <a:cubicBezTo>
                    <a:pt x="481" y="2810"/>
                    <a:pt x="629" y="2662"/>
                    <a:pt x="629" y="2514"/>
                  </a:cubicBezTo>
                  <a:cubicBezTo>
                    <a:pt x="629" y="1849"/>
                    <a:pt x="703" y="1109"/>
                    <a:pt x="814" y="370"/>
                  </a:cubicBezTo>
                  <a:cubicBezTo>
                    <a:pt x="814" y="185"/>
                    <a:pt x="703" y="37"/>
                    <a:pt x="5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86"/>
            <p:cNvSpPr/>
            <p:nvPr/>
          </p:nvSpPr>
          <p:spPr>
            <a:xfrm>
              <a:off x="5410350" y="1315075"/>
              <a:ext cx="105375" cy="267125"/>
            </a:xfrm>
            <a:custGeom>
              <a:rect b="b" l="l" r="r" t="t"/>
              <a:pathLst>
                <a:path extrusionOk="0" h="10685" w="4215">
                  <a:moveTo>
                    <a:pt x="3869" y="1"/>
                  </a:moveTo>
                  <a:cubicBezTo>
                    <a:pt x="3754" y="1"/>
                    <a:pt x="3640" y="69"/>
                    <a:pt x="3586" y="178"/>
                  </a:cubicBezTo>
                  <a:cubicBezTo>
                    <a:pt x="3586" y="215"/>
                    <a:pt x="1183" y="5391"/>
                    <a:pt x="37" y="10308"/>
                  </a:cubicBezTo>
                  <a:cubicBezTo>
                    <a:pt x="0" y="10493"/>
                    <a:pt x="74" y="10640"/>
                    <a:pt x="259" y="10677"/>
                  </a:cubicBezTo>
                  <a:cubicBezTo>
                    <a:pt x="278" y="10682"/>
                    <a:pt x="298" y="10685"/>
                    <a:pt x="319" y="10685"/>
                  </a:cubicBezTo>
                  <a:cubicBezTo>
                    <a:pt x="453" y="10685"/>
                    <a:pt x="596" y="10584"/>
                    <a:pt x="629" y="10456"/>
                  </a:cubicBezTo>
                  <a:cubicBezTo>
                    <a:pt x="1183" y="8052"/>
                    <a:pt x="2070" y="5538"/>
                    <a:pt x="2810" y="3616"/>
                  </a:cubicBezTo>
                  <a:cubicBezTo>
                    <a:pt x="3180" y="2692"/>
                    <a:pt x="3512" y="1878"/>
                    <a:pt x="3771" y="1324"/>
                  </a:cubicBezTo>
                  <a:cubicBezTo>
                    <a:pt x="3882" y="1065"/>
                    <a:pt x="3956" y="843"/>
                    <a:pt x="4030" y="695"/>
                  </a:cubicBezTo>
                  <a:cubicBezTo>
                    <a:pt x="4104" y="510"/>
                    <a:pt x="4141" y="437"/>
                    <a:pt x="4141" y="437"/>
                  </a:cubicBezTo>
                  <a:cubicBezTo>
                    <a:pt x="4215" y="289"/>
                    <a:pt x="4141" y="104"/>
                    <a:pt x="3993" y="30"/>
                  </a:cubicBezTo>
                  <a:cubicBezTo>
                    <a:pt x="3953" y="10"/>
                    <a:pt x="3911" y="1"/>
                    <a:pt x="38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86"/>
            <p:cNvSpPr/>
            <p:nvPr/>
          </p:nvSpPr>
          <p:spPr>
            <a:xfrm>
              <a:off x="5622925" y="1315675"/>
              <a:ext cx="36075" cy="432025"/>
            </a:xfrm>
            <a:custGeom>
              <a:rect b="b" l="l" r="r" t="t"/>
              <a:pathLst>
                <a:path extrusionOk="0" h="17281" w="1443">
                  <a:moveTo>
                    <a:pt x="1019" y="0"/>
                  </a:moveTo>
                  <a:cubicBezTo>
                    <a:pt x="1000" y="0"/>
                    <a:pt x="981" y="2"/>
                    <a:pt x="962" y="6"/>
                  </a:cubicBezTo>
                  <a:cubicBezTo>
                    <a:pt x="777" y="6"/>
                    <a:pt x="666" y="154"/>
                    <a:pt x="666" y="302"/>
                  </a:cubicBezTo>
                  <a:cubicBezTo>
                    <a:pt x="666" y="302"/>
                    <a:pt x="666" y="486"/>
                    <a:pt x="703" y="782"/>
                  </a:cubicBezTo>
                  <a:cubicBezTo>
                    <a:pt x="740" y="1670"/>
                    <a:pt x="851" y="3814"/>
                    <a:pt x="851" y="6365"/>
                  </a:cubicBezTo>
                  <a:cubicBezTo>
                    <a:pt x="851" y="9766"/>
                    <a:pt x="666" y="13907"/>
                    <a:pt x="37" y="16938"/>
                  </a:cubicBezTo>
                  <a:cubicBezTo>
                    <a:pt x="0" y="17086"/>
                    <a:pt x="74" y="17271"/>
                    <a:pt x="259" y="17271"/>
                  </a:cubicBezTo>
                  <a:cubicBezTo>
                    <a:pt x="284" y="17277"/>
                    <a:pt x="309" y="17280"/>
                    <a:pt x="335" y="17280"/>
                  </a:cubicBezTo>
                  <a:cubicBezTo>
                    <a:pt x="464" y="17280"/>
                    <a:pt x="598" y="17203"/>
                    <a:pt x="629" y="17049"/>
                  </a:cubicBezTo>
                  <a:cubicBezTo>
                    <a:pt x="1294" y="13944"/>
                    <a:pt x="1442" y="9766"/>
                    <a:pt x="1442" y="6365"/>
                  </a:cubicBezTo>
                  <a:cubicBezTo>
                    <a:pt x="1442" y="2927"/>
                    <a:pt x="1294" y="265"/>
                    <a:pt x="1294" y="265"/>
                  </a:cubicBezTo>
                  <a:cubicBezTo>
                    <a:pt x="1294" y="132"/>
                    <a:pt x="1176" y="0"/>
                    <a:pt x="10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86"/>
            <p:cNvSpPr/>
            <p:nvPr/>
          </p:nvSpPr>
          <p:spPr>
            <a:xfrm>
              <a:off x="5800375" y="1685525"/>
              <a:ext cx="26825" cy="66750"/>
            </a:xfrm>
            <a:custGeom>
              <a:rect b="b" l="l" r="r" t="t"/>
              <a:pathLst>
                <a:path extrusionOk="0" h="2670" w="1073">
                  <a:moveTo>
                    <a:pt x="777" y="0"/>
                  </a:moveTo>
                  <a:cubicBezTo>
                    <a:pt x="629" y="0"/>
                    <a:pt x="444" y="111"/>
                    <a:pt x="444" y="259"/>
                  </a:cubicBezTo>
                  <a:cubicBezTo>
                    <a:pt x="333" y="924"/>
                    <a:pt x="222" y="1590"/>
                    <a:pt x="38" y="2292"/>
                  </a:cubicBezTo>
                  <a:cubicBezTo>
                    <a:pt x="1" y="2440"/>
                    <a:pt x="75" y="2625"/>
                    <a:pt x="259" y="2662"/>
                  </a:cubicBezTo>
                  <a:cubicBezTo>
                    <a:pt x="279" y="2667"/>
                    <a:pt x="299" y="2669"/>
                    <a:pt x="319" y="2669"/>
                  </a:cubicBezTo>
                  <a:cubicBezTo>
                    <a:pt x="453" y="2669"/>
                    <a:pt x="597" y="2569"/>
                    <a:pt x="629" y="2440"/>
                  </a:cubicBezTo>
                  <a:cubicBezTo>
                    <a:pt x="814" y="1738"/>
                    <a:pt x="962" y="1035"/>
                    <a:pt x="1036" y="370"/>
                  </a:cubicBezTo>
                  <a:cubicBezTo>
                    <a:pt x="1073" y="185"/>
                    <a:pt x="962" y="37"/>
                    <a:pt x="7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86"/>
            <p:cNvSpPr/>
            <p:nvPr/>
          </p:nvSpPr>
          <p:spPr>
            <a:xfrm>
              <a:off x="5754175" y="1336150"/>
              <a:ext cx="77650" cy="296700"/>
            </a:xfrm>
            <a:custGeom>
              <a:rect b="b" l="l" r="r" t="t"/>
              <a:pathLst>
                <a:path extrusionOk="0" h="11868" w="3106">
                  <a:moveTo>
                    <a:pt x="377" y="0"/>
                  </a:moveTo>
                  <a:cubicBezTo>
                    <a:pt x="325" y="0"/>
                    <a:pt x="271" y="13"/>
                    <a:pt x="222" y="37"/>
                  </a:cubicBezTo>
                  <a:cubicBezTo>
                    <a:pt x="74" y="111"/>
                    <a:pt x="0" y="296"/>
                    <a:pt x="74" y="444"/>
                  </a:cubicBezTo>
                  <a:lnTo>
                    <a:pt x="111" y="481"/>
                  </a:lnTo>
                  <a:cubicBezTo>
                    <a:pt x="370" y="1035"/>
                    <a:pt x="2514" y="5583"/>
                    <a:pt x="2514" y="11202"/>
                  </a:cubicBezTo>
                  <a:cubicBezTo>
                    <a:pt x="2514" y="11313"/>
                    <a:pt x="2514" y="11424"/>
                    <a:pt x="2514" y="11535"/>
                  </a:cubicBezTo>
                  <a:cubicBezTo>
                    <a:pt x="2514" y="11720"/>
                    <a:pt x="2625" y="11868"/>
                    <a:pt x="2810" y="11868"/>
                  </a:cubicBezTo>
                  <a:cubicBezTo>
                    <a:pt x="2995" y="11868"/>
                    <a:pt x="3106" y="11720"/>
                    <a:pt x="3106" y="11535"/>
                  </a:cubicBezTo>
                  <a:cubicBezTo>
                    <a:pt x="3106" y="11424"/>
                    <a:pt x="3106" y="11313"/>
                    <a:pt x="3106" y="11202"/>
                  </a:cubicBezTo>
                  <a:cubicBezTo>
                    <a:pt x="3106" y="5028"/>
                    <a:pt x="629" y="185"/>
                    <a:pt x="629" y="148"/>
                  </a:cubicBezTo>
                  <a:cubicBezTo>
                    <a:pt x="579" y="50"/>
                    <a:pt x="481" y="0"/>
                    <a:pt x="3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86"/>
            <p:cNvSpPr/>
            <p:nvPr/>
          </p:nvSpPr>
          <p:spPr>
            <a:xfrm>
              <a:off x="4617325" y="2545375"/>
              <a:ext cx="1541700" cy="1176325"/>
            </a:xfrm>
            <a:custGeom>
              <a:rect b="b" l="l" r="r" t="t"/>
              <a:pathLst>
                <a:path extrusionOk="0" h="47053" w="61668">
                  <a:moveTo>
                    <a:pt x="29743" y="0"/>
                  </a:moveTo>
                  <a:cubicBezTo>
                    <a:pt x="28951" y="0"/>
                    <a:pt x="28542" y="137"/>
                    <a:pt x="28542" y="137"/>
                  </a:cubicBezTo>
                  <a:cubicBezTo>
                    <a:pt x="28542" y="137"/>
                    <a:pt x="5990" y="9010"/>
                    <a:pt x="4326" y="11524"/>
                  </a:cubicBezTo>
                  <a:cubicBezTo>
                    <a:pt x="2699" y="14001"/>
                    <a:pt x="0" y="23243"/>
                    <a:pt x="0" y="23243"/>
                  </a:cubicBezTo>
                  <a:lnTo>
                    <a:pt x="58451" y="47053"/>
                  </a:lnTo>
                  <a:lnTo>
                    <a:pt x="61667" y="37292"/>
                  </a:lnTo>
                  <a:cubicBezTo>
                    <a:pt x="61667" y="37292"/>
                    <a:pt x="58340" y="18142"/>
                    <a:pt x="56270" y="14814"/>
                  </a:cubicBezTo>
                  <a:cubicBezTo>
                    <a:pt x="54199" y="11524"/>
                    <a:pt x="37452" y="2392"/>
                    <a:pt x="33939" y="950"/>
                  </a:cubicBezTo>
                  <a:cubicBezTo>
                    <a:pt x="32063" y="180"/>
                    <a:pt x="30651" y="0"/>
                    <a:pt x="297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86"/>
            <p:cNvSpPr/>
            <p:nvPr/>
          </p:nvSpPr>
          <p:spPr>
            <a:xfrm>
              <a:off x="4608075" y="2537700"/>
              <a:ext cx="1558325" cy="1192100"/>
            </a:xfrm>
            <a:custGeom>
              <a:rect b="b" l="l" r="r" t="t"/>
              <a:pathLst>
                <a:path extrusionOk="0" h="47684" w="62333">
                  <a:moveTo>
                    <a:pt x="30095" y="629"/>
                  </a:moveTo>
                  <a:cubicBezTo>
                    <a:pt x="30945" y="629"/>
                    <a:pt x="32313" y="777"/>
                    <a:pt x="34198" y="1553"/>
                  </a:cubicBezTo>
                  <a:cubicBezTo>
                    <a:pt x="35049" y="1886"/>
                    <a:pt x="36749" y="2736"/>
                    <a:pt x="38857" y="3845"/>
                  </a:cubicBezTo>
                  <a:cubicBezTo>
                    <a:pt x="41962" y="5509"/>
                    <a:pt x="45992" y="7764"/>
                    <a:pt x="49430" y="9945"/>
                  </a:cubicBezTo>
                  <a:cubicBezTo>
                    <a:pt x="51131" y="11017"/>
                    <a:pt x="52721" y="12053"/>
                    <a:pt x="53941" y="12977"/>
                  </a:cubicBezTo>
                  <a:cubicBezTo>
                    <a:pt x="55161" y="13901"/>
                    <a:pt x="56048" y="14751"/>
                    <a:pt x="56381" y="15306"/>
                  </a:cubicBezTo>
                  <a:cubicBezTo>
                    <a:pt x="56603" y="15676"/>
                    <a:pt x="56898" y="16304"/>
                    <a:pt x="57194" y="17155"/>
                  </a:cubicBezTo>
                  <a:cubicBezTo>
                    <a:pt x="58192" y="20038"/>
                    <a:pt x="59301" y="25177"/>
                    <a:pt x="60189" y="29577"/>
                  </a:cubicBezTo>
                  <a:cubicBezTo>
                    <a:pt x="60632" y="31795"/>
                    <a:pt x="61039" y="33791"/>
                    <a:pt x="61298" y="35270"/>
                  </a:cubicBezTo>
                  <a:cubicBezTo>
                    <a:pt x="61532" y="36610"/>
                    <a:pt x="61676" y="37464"/>
                    <a:pt x="61701" y="37613"/>
                  </a:cubicBezTo>
                  <a:lnTo>
                    <a:pt x="61701" y="37613"/>
                  </a:lnTo>
                  <a:lnTo>
                    <a:pt x="58636" y="46953"/>
                  </a:lnTo>
                  <a:lnTo>
                    <a:pt x="740" y="23360"/>
                  </a:lnTo>
                  <a:lnTo>
                    <a:pt x="740" y="23360"/>
                  </a:lnTo>
                  <a:cubicBezTo>
                    <a:pt x="811" y="23110"/>
                    <a:pt x="935" y="22693"/>
                    <a:pt x="1110" y="22146"/>
                  </a:cubicBezTo>
                  <a:cubicBezTo>
                    <a:pt x="1516" y="20815"/>
                    <a:pt x="2182" y="18707"/>
                    <a:pt x="2884" y="16711"/>
                  </a:cubicBezTo>
                  <a:cubicBezTo>
                    <a:pt x="3624" y="14751"/>
                    <a:pt x="4400" y="12866"/>
                    <a:pt x="4955" y="11979"/>
                  </a:cubicBezTo>
                  <a:cubicBezTo>
                    <a:pt x="5029" y="11868"/>
                    <a:pt x="5213" y="11720"/>
                    <a:pt x="5435" y="11535"/>
                  </a:cubicBezTo>
                  <a:cubicBezTo>
                    <a:pt x="6360" y="10796"/>
                    <a:pt x="8319" y="9723"/>
                    <a:pt x="10722" y="8577"/>
                  </a:cubicBezTo>
                  <a:cubicBezTo>
                    <a:pt x="14308" y="6840"/>
                    <a:pt x="18893" y="4880"/>
                    <a:pt x="22553" y="3364"/>
                  </a:cubicBezTo>
                  <a:cubicBezTo>
                    <a:pt x="24401" y="2588"/>
                    <a:pt x="26028" y="1923"/>
                    <a:pt x="27174" y="1479"/>
                  </a:cubicBezTo>
                  <a:cubicBezTo>
                    <a:pt x="28320" y="998"/>
                    <a:pt x="29023" y="740"/>
                    <a:pt x="29023" y="740"/>
                  </a:cubicBezTo>
                  <a:cubicBezTo>
                    <a:pt x="29023" y="740"/>
                    <a:pt x="29392" y="629"/>
                    <a:pt x="30095" y="629"/>
                  </a:cubicBezTo>
                  <a:close/>
                  <a:moveTo>
                    <a:pt x="30095" y="0"/>
                  </a:moveTo>
                  <a:cubicBezTo>
                    <a:pt x="29281" y="0"/>
                    <a:pt x="28838" y="148"/>
                    <a:pt x="28838" y="148"/>
                  </a:cubicBezTo>
                  <a:lnTo>
                    <a:pt x="28801" y="148"/>
                  </a:lnTo>
                  <a:cubicBezTo>
                    <a:pt x="28801" y="148"/>
                    <a:pt x="23181" y="2366"/>
                    <a:pt x="17303" y="4917"/>
                  </a:cubicBezTo>
                  <a:cubicBezTo>
                    <a:pt x="14382" y="6174"/>
                    <a:pt x="11425" y="7542"/>
                    <a:pt x="9058" y="8725"/>
                  </a:cubicBezTo>
                  <a:cubicBezTo>
                    <a:pt x="7875" y="9317"/>
                    <a:pt x="6840" y="9871"/>
                    <a:pt x="6064" y="10352"/>
                  </a:cubicBezTo>
                  <a:cubicBezTo>
                    <a:pt x="5657" y="10611"/>
                    <a:pt x="5324" y="10833"/>
                    <a:pt x="5066" y="11054"/>
                  </a:cubicBezTo>
                  <a:cubicBezTo>
                    <a:pt x="4807" y="11239"/>
                    <a:pt x="4585" y="11461"/>
                    <a:pt x="4474" y="11646"/>
                  </a:cubicBezTo>
                  <a:cubicBezTo>
                    <a:pt x="4030" y="12311"/>
                    <a:pt x="3550" y="13347"/>
                    <a:pt x="3032" y="14567"/>
                  </a:cubicBezTo>
                  <a:cubicBezTo>
                    <a:pt x="1590" y="18264"/>
                    <a:pt x="75" y="23477"/>
                    <a:pt x="75" y="23477"/>
                  </a:cubicBezTo>
                  <a:cubicBezTo>
                    <a:pt x="1" y="23624"/>
                    <a:pt x="75" y="23772"/>
                    <a:pt x="222" y="23846"/>
                  </a:cubicBezTo>
                  <a:lnTo>
                    <a:pt x="58673" y="47655"/>
                  </a:lnTo>
                  <a:cubicBezTo>
                    <a:pt x="58728" y="47674"/>
                    <a:pt x="58775" y="47683"/>
                    <a:pt x="58816" y="47683"/>
                  </a:cubicBezTo>
                  <a:cubicBezTo>
                    <a:pt x="58858" y="47683"/>
                    <a:pt x="58895" y="47674"/>
                    <a:pt x="58932" y="47655"/>
                  </a:cubicBezTo>
                  <a:cubicBezTo>
                    <a:pt x="59006" y="47618"/>
                    <a:pt x="59080" y="47544"/>
                    <a:pt x="59117" y="47471"/>
                  </a:cubicBezTo>
                  <a:lnTo>
                    <a:pt x="62333" y="37710"/>
                  </a:lnTo>
                  <a:lnTo>
                    <a:pt x="62333" y="37562"/>
                  </a:lnTo>
                  <a:cubicBezTo>
                    <a:pt x="62333" y="37562"/>
                    <a:pt x="61483" y="32756"/>
                    <a:pt x="60411" y="27543"/>
                  </a:cubicBezTo>
                  <a:cubicBezTo>
                    <a:pt x="59856" y="24918"/>
                    <a:pt x="59264" y="22220"/>
                    <a:pt x="58673" y="19964"/>
                  </a:cubicBezTo>
                  <a:cubicBezTo>
                    <a:pt x="58340" y="18818"/>
                    <a:pt x="58044" y="17783"/>
                    <a:pt x="57749" y="16933"/>
                  </a:cubicBezTo>
                  <a:cubicBezTo>
                    <a:pt x="57453" y="16082"/>
                    <a:pt x="57194" y="15417"/>
                    <a:pt x="56898" y="14973"/>
                  </a:cubicBezTo>
                  <a:cubicBezTo>
                    <a:pt x="56603" y="14493"/>
                    <a:pt x="56122" y="13975"/>
                    <a:pt x="55420" y="13421"/>
                  </a:cubicBezTo>
                  <a:cubicBezTo>
                    <a:pt x="53090" y="11387"/>
                    <a:pt x="48617" y="8614"/>
                    <a:pt x="44328" y="6174"/>
                  </a:cubicBezTo>
                  <a:cubicBezTo>
                    <a:pt x="40040" y="3734"/>
                    <a:pt x="35973" y="1627"/>
                    <a:pt x="34420" y="998"/>
                  </a:cubicBezTo>
                  <a:cubicBezTo>
                    <a:pt x="32498" y="185"/>
                    <a:pt x="31019" y="0"/>
                    <a:pt x="300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86"/>
            <p:cNvSpPr/>
            <p:nvPr/>
          </p:nvSpPr>
          <p:spPr>
            <a:xfrm>
              <a:off x="5740300" y="3100400"/>
              <a:ext cx="98925" cy="490225"/>
            </a:xfrm>
            <a:custGeom>
              <a:rect b="b" l="l" r="r" t="t"/>
              <a:pathLst>
                <a:path extrusionOk="0" h="19609" w="3957">
                  <a:moveTo>
                    <a:pt x="3628" y="0"/>
                  </a:moveTo>
                  <a:cubicBezTo>
                    <a:pt x="3476" y="0"/>
                    <a:pt x="3360" y="105"/>
                    <a:pt x="3328" y="266"/>
                  </a:cubicBezTo>
                  <a:lnTo>
                    <a:pt x="38" y="19269"/>
                  </a:lnTo>
                  <a:cubicBezTo>
                    <a:pt x="1" y="19417"/>
                    <a:pt x="111" y="19565"/>
                    <a:pt x="259" y="19602"/>
                  </a:cubicBezTo>
                  <a:cubicBezTo>
                    <a:pt x="283" y="19607"/>
                    <a:pt x="307" y="19609"/>
                    <a:pt x="329" y="19609"/>
                  </a:cubicBezTo>
                  <a:cubicBezTo>
                    <a:pt x="481" y="19609"/>
                    <a:pt x="597" y="19504"/>
                    <a:pt x="629" y="19343"/>
                  </a:cubicBezTo>
                  <a:lnTo>
                    <a:pt x="3919" y="377"/>
                  </a:lnTo>
                  <a:cubicBezTo>
                    <a:pt x="3956" y="192"/>
                    <a:pt x="3846" y="44"/>
                    <a:pt x="3698" y="7"/>
                  </a:cubicBezTo>
                  <a:cubicBezTo>
                    <a:pt x="3674" y="3"/>
                    <a:pt x="3650" y="0"/>
                    <a:pt x="36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86"/>
            <p:cNvSpPr/>
            <p:nvPr/>
          </p:nvSpPr>
          <p:spPr>
            <a:xfrm>
              <a:off x="4761500" y="2545375"/>
              <a:ext cx="1016725" cy="1045075"/>
            </a:xfrm>
            <a:custGeom>
              <a:rect b="b" l="l" r="r" t="t"/>
              <a:pathLst>
                <a:path extrusionOk="0" h="41803" w="40669">
                  <a:moveTo>
                    <a:pt x="23976" y="0"/>
                  </a:moveTo>
                  <a:cubicBezTo>
                    <a:pt x="23184" y="0"/>
                    <a:pt x="22775" y="137"/>
                    <a:pt x="22775" y="137"/>
                  </a:cubicBezTo>
                  <a:cubicBezTo>
                    <a:pt x="22775" y="137"/>
                    <a:pt x="15307" y="3094"/>
                    <a:pt x="8652" y="6052"/>
                  </a:cubicBezTo>
                  <a:cubicBezTo>
                    <a:pt x="7617" y="9638"/>
                    <a:pt x="5435" y="16219"/>
                    <a:pt x="1886" y="22060"/>
                  </a:cubicBezTo>
                  <a:cubicBezTo>
                    <a:pt x="1147" y="23243"/>
                    <a:pt x="518" y="24427"/>
                    <a:pt x="1" y="25610"/>
                  </a:cubicBezTo>
                  <a:lnTo>
                    <a:pt x="39707" y="41803"/>
                  </a:lnTo>
                  <a:cubicBezTo>
                    <a:pt x="39929" y="36442"/>
                    <a:pt x="40188" y="26978"/>
                    <a:pt x="39744" y="20212"/>
                  </a:cubicBezTo>
                  <a:cubicBezTo>
                    <a:pt x="39411" y="14592"/>
                    <a:pt x="40040" y="10341"/>
                    <a:pt x="40668" y="7642"/>
                  </a:cubicBezTo>
                  <a:cubicBezTo>
                    <a:pt x="35529" y="4610"/>
                    <a:pt x="30021" y="1727"/>
                    <a:pt x="28172" y="950"/>
                  </a:cubicBezTo>
                  <a:cubicBezTo>
                    <a:pt x="26296" y="180"/>
                    <a:pt x="24884" y="0"/>
                    <a:pt x="239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86"/>
            <p:cNvSpPr/>
            <p:nvPr/>
          </p:nvSpPr>
          <p:spPr>
            <a:xfrm>
              <a:off x="4752275" y="2537700"/>
              <a:ext cx="1034275" cy="1060150"/>
            </a:xfrm>
            <a:custGeom>
              <a:rect b="b" l="l" r="r" t="t"/>
              <a:pathLst>
                <a:path extrusionOk="0" h="42406" w="41371">
                  <a:moveTo>
                    <a:pt x="24327" y="0"/>
                  </a:moveTo>
                  <a:cubicBezTo>
                    <a:pt x="23513" y="0"/>
                    <a:pt x="23070" y="148"/>
                    <a:pt x="23070" y="148"/>
                  </a:cubicBezTo>
                  <a:lnTo>
                    <a:pt x="23033" y="148"/>
                  </a:lnTo>
                  <a:cubicBezTo>
                    <a:pt x="23033" y="148"/>
                    <a:pt x="15565" y="3106"/>
                    <a:pt x="8873" y="6100"/>
                  </a:cubicBezTo>
                  <a:cubicBezTo>
                    <a:pt x="8799" y="6137"/>
                    <a:pt x="8762" y="6174"/>
                    <a:pt x="8725" y="6285"/>
                  </a:cubicBezTo>
                  <a:cubicBezTo>
                    <a:pt x="7690" y="9834"/>
                    <a:pt x="5509" y="16415"/>
                    <a:pt x="1996" y="22220"/>
                  </a:cubicBezTo>
                  <a:cubicBezTo>
                    <a:pt x="1257" y="23403"/>
                    <a:pt x="629" y="24586"/>
                    <a:pt x="74" y="25769"/>
                  </a:cubicBezTo>
                  <a:cubicBezTo>
                    <a:pt x="0" y="25917"/>
                    <a:pt x="74" y="26101"/>
                    <a:pt x="222" y="26175"/>
                  </a:cubicBezTo>
                  <a:cubicBezTo>
                    <a:pt x="261" y="26195"/>
                    <a:pt x="304" y="26204"/>
                    <a:pt x="346" y="26204"/>
                  </a:cubicBezTo>
                  <a:cubicBezTo>
                    <a:pt x="461" y="26204"/>
                    <a:pt x="574" y="26136"/>
                    <a:pt x="629" y="26028"/>
                  </a:cubicBezTo>
                  <a:cubicBezTo>
                    <a:pt x="1183" y="24881"/>
                    <a:pt x="1812" y="23698"/>
                    <a:pt x="2514" y="22515"/>
                  </a:cubicBezTo>
                  <a:cubicBezTo>
                    <a:pt x="6047" y="16760"/>
                    <a:pt x="8217" y="10215"/>
                    <a:pt x="9270" y="6593"/>
                  </a:cubicBezTo>
                  <a:lnTo>
                    <a:pt x="9270" y="6593"/>
                  </a:lnTo>
                  <a:cubicBezTo>
                    <a:pt x="12557" y="5134"/>
                    <a:pt x="16046" y="3645"/>
                    <a:pt x="18707" y="2588"/>
                  </a:cubicBezTo>
                  <a:cubicBezTo>
                    <a:pt x="20038" y="2034"/>
                    <a:pt x="21184" y="1553"/>
                    <a:pt x="21998" y="1220"/>
                  </a:cubicBezTo>
                  <a:cubicBezTo>
                    <a:pt x="22811" y="924"/>
                    <a:pt x="23255" y="740"/>
                    <a:pt x="23255" y="740"/>
                  </a:cubicBezTo>
                  <a:cubicBezTo>
                    <a:pt x="23255" y="740"/>
                    <a:pt x="23624" y="629"/>
                    <a:pt x="24327" y="629"/>
                  </a:cubicBezTo>
                  <a:cubicBezTo>
                    <a:pt x="25177" y="629"/>
                    <a:pt x="26545" y="777"/>
                    <a:pt x="28430" y="1553"/>
                  </a:cubicBezTo>
                  <a:cubicBezTo>
                    <a:pt x="29318" y="1923"/>
                    <a:pt x="31166" y="2847"/>
                    <a:pt x="33421" y="4030"/>
                  </a:cubicBezTo>
                  <a:cubicBezTo>
                    <a:pt x="35592" y="5187"/>
                    <a:pt x="38187" y="6628"/>
                    <a:pt x="40687" y="8109"/>
                  </a:cubicBezTo>
                  <a:lnTo>
                    <a:pt x="40687" y="8109"/>
                  </a:lnTo>
                  <a:cubicBezTo>
                    <a:pt x="40188" y="10284"/>
                    <a:pt x="39706" y="13416"/>
                    <a:pt x="39706" y="17339"/>
                  </a:cubicBezTo>
                  <a:cubicBezTo>
                    <a:pt x="39706" y="18375"/>
                    <a:pt x="39743" y="19410"/>
                    <a:pt x="39817" y="20519"/>
                  </a:cubicBezTo>
                  <a:cubicBezTo>
                    <a:pt x="39965" y="23218"/>
                    <a:pt x="40039" y="26360"/>
                    <a:pt x="40039" y="29503"/>
                  </a:cubicBezTo>
                  <a:cubicBezTo>
                    <a:pt x="40039" y="34198"/>
                    <a:pt x="39891" y="38893"/>
                    <a:pt x="39780" y="42073"/>
                  </a:cubicBezTo>
                  <a:cubicBezTo>
                    <a:pt x="39780" y="42258"/>
                    <a:pt x="39891" y="42406"/>
                    <a:pt x="40076" y="42406"/>
                  </a:cubicBezTo>
                  <a:cubicBezTo>
                    <a:pt x="40261" y="42406"/>
                    <a:pt x="40372" y="42258"/>
                    <a:pt x="40409" y="42110"/>
                  </a:cubicBezTo>
                  <a:cubicBezTo>
                    <a:pt x="40520" y="38893"/>
                    <a:pt x="40668" y="34198"/>
                    <a:pt x="40668" y="29503"/>
                  </a:cubicBezTo>
                  <a:cubicBezTo>
                    <a:pt x="40668" y="26360"/>
                    <a:pt x="40594" y="23218"/>
                    <a:pt x="40409" y="20482"/>
                  </a:cubicBezTo>
                  <a:cubicBezTo>
                    <a:pt x="40372" y="19373"/>
                    <a:pt x="40335" y="18338"/>
                    <a:pt x="40335" y="17339"/>
                  </a:cubicBezTo>
                  <a:cubicBezTo>
                    <a:pt x="40335" y="13310"/>
                    <a:pt x="40816" y="10167"/>
                    <a:pt x="41333" y="8023"/>
                  </a:cubicBezTo>
                  <a:cubicBezTo>
                    <a:pt x="41370" y="7912"/>
                    <a:pt x="41296" y="7764"/>
                    <a:pt x="41185" y="7690"/>
                  </a:cubicBezTo>
                  <a:cubicBezTo>
                    <a:pt x="38634" y="6174"/>
                    <a:pt x="35972" y="4695"/>
                    <a:pt x="33680" y="3475"/>
                  </a:cubicBezTo>
                  <a:cubicBezTo>
                    <a:pt x="31425" y="2292"/>
                    <a:pt x="29613" y="1368"/>
                    <a:pt x="28652" y="998"/>
                  </a:cubicBezTo>
                  <a:cubicBezTo>
                    <a:pt x="26730" y="185"/>
                    <a:pt x="25251" y="0"/>
                    <a:pt x="243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86"/>
            <p:cNvSpPr/>
            <p:nvPr/>
          </p:nvSpPr>
          <p:spPr>
            <a:xfrm>
              <a:off x="5094250" y="2545375"/>
              <a:ext cx="577675" cy="805200"/>
            </a:xfrm>
            <a:custGeom>
              <a:rect b="b" l="l" r="r" t="t"/>
              <a:pathLst>
                <a:path extrusionOk="0" h="32208" w="23107">
                  <a:moveTo>
                    <a:pt x="10666" y="0"/>
                  </a:moveTo>
                  <a:cubicBezTo>
                    <a:pt x="9874" y="0"/>
                    <a:pt x="9465" y="137"/>
                    <a:pt x="9465" y="137"/>
                  </a:cubicBezTo>
                  <a:cubicBezTo>
                    <a:pt x="9465" y="137"/>
                    <a:pt x="5435" y="1727"/>
                    <a:pt x="629" y="3760"/>
                  </a:cubicBezTo>
                  <a:cubicBezTo>
                    <a:pt x="259" y="7494"/>
                    <a:pt x="0" y="13040"/>
                    <a:pt x="998" y="17735"/>
                  </a:cubicBezTo>
                  <a:cubicBezTo>
                    <a:pt x="2616" y="25355"/>
                    <a:pt x="4793" y="32207"/>
                    <a:pt x="6815" y="32207"/>
                  </a:cubicBezTo>
                  <a:cubicBezTo>
                    <a:pt x="6873" y="32207"/>
                    <a:pt x="6930" y="32202"/>
                    <a:pt x="6988" y="32190"/>
                  </a:cubicBezTo>
                  <a:cubicBezTo>
                    <a:pt x="9021" y="31784"/>
                    <a:pt x="19742" y="13003"/>
                    <a:pt x="23107" y="5202"/>
                  </a:cubicBezTo>
                  <a:cubicBezTo>
                    <a:pt x="19447" y="3168"/>
                    <a:pt x="16193" y="1505"/>
                    <a:pt x="14862" y="950"/>
                  </a:cubicBezTo>
                  <a:cubicBezTo>
                    <a:pt x="12986" y="180"/>
                    <a:pt x="11574" y="0"/>
                    <a:pt x="106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86"/>
            <p:cNvSpPr/>
            <p:nvPr/>
          </p:nvSpPr>
          <p:spPr>
            <a:xfrm>
              <a:off x="5094250" y="2537700"/>
              <a:ext cx="586000" cy="820775"/>
            </a:xfrm>
            <a:custGeom>
              <a:rect b="b" l="l" r="r" t="t"/>
              <a:pathLst>
                <a:path extrusionOk="0" h="32831" w="23440">
                  <a:moveTo>
                    <a:pt x="10648" y="629"/>
                  </a:moveTo>
                  <a:cubicBezTo>
                    <a:pt x="11498" y="629"/>
                    <a:pt x="12866" y="777"/>
                    <a:pt x="14751" y="1553"/>
                  </a:cubicBezTo>
                  <a:cubicBezTo>
                    <a:pt x="16014" y="2094"/>
                    <a:pt x="19179" y="3692"/>
                    <a:pt x="22698" y="5659"/>
                  </a:cubicBezTo>
                  <a:lnTo>
                    <a:pt x="22698" y="5659"/>
                  </a:lnTo>
                  <a:cubicBezTo>
                    <a:pt x="20993" y="9573"/>
                    <a:pt x="17561" y="16060"/>
                    <a:pt x="14271" y="21628"/>
                  </a:cubicBezTo>
                  <a:cubicBezTo>
                    <a:pt x="12607" y="24475"/>
                    <a:pt x="10980" y="27100"/>
                    <a:pt x="9649" y="29059"/>
                  </a:cubicBezTo>
                  <a:cubicBezTo>
                    <a:pt x="8984" y="30020"/>
                    <a:pt x="8355" y="30797"/>
                    <a:pt x="7875" y="31351"/>
                  </a:cubicBezTo>
                  <a:cubicBezTo>
                    <a:pt x="7653" y="31610"/>
                    <a:pt x="7431" y="31832"/>
                    <a:pt x="7283" y="31980"/>
                  </a:cubicBezTo>
                  <a:cubicBezTo>
                    <a:pt x="7098" y="32128"/>
                    <a:pt x="6951" y="32202"/>
                    <a:pt x="6914" y="32202"/>
                  </a:cubicBezTo>
                  <a:lnTo>
                    <a:pt x="6803" y="32202"/>
                  </a:lnTo>
                  <a:cubicBezTo>
                    <a:pt x="6655" y="32202"/>
                    <a:pt x="6470" y="32165"/>
                    <a:pt x="6248" y="31980"/>
                  </a:cubicBezTo>
                  <a:cubicBezTo>
                    <a:pt x="5841" y="31684"/>
                    <a:pt x="5398" y="31056"/>
                    <a:pt x="4991" y="30205"/>
                  </a:cubicBezTo>
                  <a:cubicBezTo>
                    <a:pt x="3660" y="27617"/>
                    <a:pt x="2329" y="22959"/>
                    <a:pt x="1294" y="17968"/>
                  </a:cubicBezTo>
                  <a:cubicBezTo>
                    <a:pt x="777" y="15565"/>
                    <a:pt x="629" y="12940"/>
                    <a:pt x="629" y="10426"/>
                  </a:cubicBezTo>
                  <a:cubicBezTo>
                    <a:pt x="629" y="8178"/>
                    <a:pt x="766" y="6033"/>
                    <a:pt x="942" y="4290"/>
                  </a:cubicBezTo>
                  <a:lnTo>
                    <a:pt x="942" y="4290"/>
                  </a:lnTo>
                  <a:cubicBezTo>
                    <a:pt x="3246" y="3286"/>
                    <a:pt x="5398" y="2425"/>
                    <a:pt x="6951" y="1775"/>
                  </a:cubicBezTo>
                  <a:cubicBezTo>
                    <a:pt x="7764" y="1442"/>
                    <a:pt x="8429" y="1183"/>
                    <a:pt x="8873" y="998"/>
                  </a:cubicBezTo>
                  <a:cubicBezTo>
                    <a:pt x="9317" y="813"/>
                    <a:pt x="9576" y="740"/>
                    <a:pt x="9576" y="740"/>
                  </a:cubicBezTo>
                  <a:cubicBezTo>
                    <a:pt x="9576" y="740"/>
                    <a:pt x="9945" y="629"/>
                    <a:pt x="10648" y="629"/>
                  </a:cubicBezTo>
                  <a:close/>
                  <a:moveTo>
                    <a:pt x="10648" y="0"/>
                  </a:moveTo>
                  <a:cubicBezTo>
                    <a:pt x="9834" y="0"/>
                    <a:pt x="9391" y="148"/>
                    <a:pt x="9391" y="148"/>
                  </a:cubicBezTo>
                  <a:lnTo>
                    <a:pt x="9354" y="148"/>
                  </a:lnTo>
                  <a:cubicBezTo>
                    <a:pt x="9354" y="148"/>
                    <a:pt x="5324" y="1738"/>
                    <a:pt x="518" y="3771"/>
                  </a:cubicBezTo>
                  <a:cubicBezTo>
                    <a:pt x="407" y="3808"/>
                    <a:pt x="333" y="3919"/>
                    <a:pt x="333" y="4030"/>
                  </a:cubicBezTo>
                  <a:cubicBezTo>
                    <a:pt x="148" y="5842"/>
                    <a:pt x="0" y="8060"/>
                    <a:pt x="0" y="10426"/>
                  </a:cubicBezTo>
                  <a:cubicBezTo>
                    <a:pt x="0" y="12977"/>
                    <a:pt x="185" y="15639"/>
                    <a:pt x="703" y="18079"/>
                  </a:cubicBezTo>
                  <a:cubicBezTo>
                    <a:pt x="1479" y="21924"/>
                    <a:pt x="2440" y="25547"/>
                    <a:pt x="3475" y="28246"/>
                  </a:cubicBezTo>
                  <a:cubicBezTo>
                    <a:pt x="3956" y="29614"/>
                    <a:pt x="4474" y="30723"/>
                    <a:pt x="5028" y="31499"/>
                  </a:cubicBezTo>
                  <a:cubicBezTo>
                    <a:pt x="5287" y="31906"/>
                    <a:pt x="5583" y="32239"/>
                    <a:pt x="5841" y="32460"/>
                  </a:cubicBezTo>
                  <a:cubicBezTo>
                    <a:pt x="6137" y="32682"/>
                    <a:pt x="6470" y="32830"/>
                    <a:pt x="6803" y="32830"/>
                  </a:cubicBezTo>
                  <a:cubicBezTo>
                    <a:pt x="6877" y="32830"/>
                    <a:pt x="6988" y="32830"/>
                    <a:pt x="7062" y="32793"/>
                  </a:cubicBezTo>
                  <a:cubicBezTo>
                    <a:pt x="7283" y="32756"/>
                    <a:pt x="7468" y="32645"/>
                    <a:pt x="7653" y="32460"/>
                  </a:cubicBezTo>
                  <a:cubicBezTo>
                    <a:pt x="8060" y="32128"/>
                    <a:pt x="8540" y="31573"/>
                    <a:pt x="9058" y="30871"/>
                  </a:cubicBezTo>
                  <a:cubicBezTo>
                    <a:pt x="12903" y="25843"/>
                    <a:pt x="20593" y="12090"/>
                    <a:pt x="23403" y="5657"/>
                  </a:cubicBezTo>
                  <a:cubicBezTo>
                    <a:pt x="23439" y="5509"/>
                    <a:pt x="23403" y="5324"/>
                    <a:pt x="23255" y="5250"/>
                  </a:cubicBezTo>
                  <a:cubicBezTo>
                    <a:pt x="19595" y="3217"/>
                    <a:pt x="16341" y="1553"/>
                    <a:pt x="14973" y="998"/>
                  </a:cubicBezTo>
                  <a:cubicBezTo>
                    <a:pt x="13051" y="185"/>
                    <a:pt x="11572" y="0"/>
                    <a:pt x="106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86"/>
            <p:cNvSpPr/>
            <p:nvPr/>
          </p:nvSpPr>
          <p:spPr>
            <a:xfrm>
              <a:off x="5119200" y="2918725"/>
              <a:ext cx="92450" cy="65175"/>
            </a:xfrm>
            <a:custGeom>
              <a:rect b="b" l="l" r="r" t="t"/>
              <a:pathLst>
                <a:path extrusionOk="0" h="2607" w="3698">
                  <a:moveTo>
                    <a:pt x="335" y="1"/>
                  </a:moveTo>
                  <a:cubicBezTo>
                    <a:pt x="241" y="1"/>
                    <a:pt x="156" y="49"/>
                    <a:pt x="111" y="139"/>
                  </a:cubicBezTo>
                  <a:cubicBezTo>
                    <a:pt x="0" y="287"/>
                    <a:pt x="37" y="472"/>
                    <a:pt x="185" y="546"/>
                  </a:cubicBezTo>
                  <a:lnTo>
                    <a:pt x="3180" y="2542"/>
                  </a:lnTo>
                  <a:cubicBezTo>
                    <a:pt x="3224" y="2586"/>
                    <a:pt x="3285" y="2607"/>
                    <a:pt x="3347" y="2607"/>
                  </a:cubicBezTo>
                  <a:cubicBezTo>
                    <a:pt x="3443" y="2607"/>
                    <a:pt x="3542" y="2558"/>
                    <a:pt x="3586" y="2468"/>
                  </a:cubicBezTo>
                  <a:cubicBezTo>
                    <a:pt x="3697" y="2320"/>
                    <a:pt x="3660" y="2135"/>
                    <a:pt x="3513" y="2024"/>
                  </a:cubicBezTo>
                  <a:lnTo>
                    <a:pt x="518" y="65"/>
                  </a:lnTo>
                  <a:cubicBezTo>
                    <a:pt x="460" y="21"/>
                    <a:pt x="396" y="1"/>
                    <a:pt x="3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86"/>
            <p:cNvSpPr/>
            <p:nvPr/>
          </p:nvSpPr>
          <p:spPr>
            <a:xfrm>
              <a:off x="5342875" y="3001500"/>
              <a:ext cx="140500" cy="31800"/>
            </a:xfrm>
            <a:custGeom>
              <a:rect b="b" l="l" r="r" t="t"/>
              <a:pathLst>
                <a:path extrusionOk="0" h="1272" w="5620">
                  <a:moveTo>
                    <a:pt x="313" y="0"/>
                  </a:moveTo>
                  <a:cubicBezTo>
                    <a:pt x="186" y="0"/>
                    <a:pt x="69" y="105"/>
                    <a:pt x="37" y="266"/>
                  </a:cubicBezTo>
                  <a:cubicBezTo>
                    <a:pt x="0" y="414"/>
                    <a:pt x="148" y="599"/>
                    <a:pt x="296" y="599"/>
                  </a:cubicBezTo>
                  <a:lnTo>
                    <a:pt x="5250" y="1264"/>
                  </a:lnTo>
                  <a:cubicBezTo>
                    <a:pt x="5274" y="1269"/>
                    <a:pt x="5297" y="1272"/>
                    <a:pt x="5320" y="1272"/>
                  </a:cubicBezTo>
                  <a:cubicBezTo>
                    <a:pt x="5471" y="1272"/>
                    <a:pt x="5588" y="1167"/>
                    <a:pt x="5620" y="1006"/>
                  </a:cubicBezTo>
                  <a:cubicBezTo>
                    <a:pt x="5620" y="821"/>
                    <a:pt x="5509" y="673"/>
                    <a:pt x="5361" y="673"/>
                  </a:cubicBezTo>
                  <a:lnTo>
                    <a:pt x="370" y="7"/>
                  </a:lnTo>
                  <a:cubicBezTo>
                    <a:pt x="351" y="3"/>
                    <a:pt x="332" y="0"/>
                    <a:pt x="3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86"/>
            <p:cNvSpPr/>
            <p:nvPr/>
          </p:nvSpPr>
          <p:spPr>
            <a:xfrm>
              <a:off x="5162625" y="2357450"/>
              <a:ext cx="406700" cy="418725"/>
            </a:xfrm>
            <a:custGeom>
              <a:rect b="b" l="l" r="r" t="t"/>
              <a:pathLst>
                <a:path extrusionOk="0" h="16749" w="16268">
                  <a:moveTo>
                    <a:pt x="519" y="1"/>
                  </a:moveTo>
                  <a:lnTo>
                    <a:pt x="519" y="1"/>
                  </a:lnTo>
                  <a:cubicBezTo>
                    <a:pt x="519" y="1"/>
                    <a:pt x="556" y="7062"/>
                    <a:pt x="334" y="9502"/>
                  </a:cubicBezTo>
                  <a:cubicBezTo>
                    <a:pt x="112" y="11573"/>
                    <a:pt x="1" y="16749"/>
                    <a:pt x="1" y="16749"/>
                  </a:cubicBezTo>
                  <a:lnTo>
                    <a:pt x="14789" y="15492"/>
                  </a:lnTo>
                  <a:lnTo>
                    <a:pt x="16268" y="1849"/>
                  </a:lnTo>
                  <a:lnTo>
                    <a:pt x="5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86"/>
            <p:cNvSpPr/>
            <p:nvPr/>
          </p:nvSpPr>
          <p:spPr>
            <a:xfrm>
              <a:off x="5170025" y="2357450"/>
              <a:ext cx="399300" cy="360500"/>
            </a:xfrm>
            <a:custGeom>
              <a:rect b="b" l="l" r="r" t="t"/>
              <a:pathLst>
                <a:path extrusionOk="0" h="14420" w="15972">
                  <a:moveTo>
                    <a:pt x="223" y="1"/>
                  </a:moveTo>
                  <a:lnTo>
                    <a:pt x="223" y="1"/>
                  </a:lnTo>
                  <a:cubicBezTo>
                    <a:pt x="223" y="1"/>
                    <a:pt x="260" y="7062"/>
                    <a:pt x="38" y="9502"/>
                  </a:cubicBezTo>
                  <a:cubicBezTo>
                    <a:pt x="38" y="9576"/>
                    <a:pt x="1" y="9650"/>
                    <a:pt x="1" y="9761"/>
                  </a:cubicBezTo>
                  <a:cubicBezTo>
                    <a:pt x="1590" y="11905"/>
                    <a:pt x="3920" y="14419"/>
                    <a:pt x="5990" y="14419"/>
                  </a:cubicBezTo>
                  <a:cubicBezTo>
                    <a:pt x="8023" y="14419"/>
                    <a:pt x="11868" y="12497"/>
                    <a:pt x="15011" y="10685"/>
                  </a:cubicBezTo>
                  <a:lnTo>
                    <a:pt x="15972" y="1849"/>
                  </a:lnTo>
                  <a:lnTo>
                    <a:pt x="22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86"/>
            <p:cNvSpPr/>
            <p:nvPr/>
          </p:nvSpPr>
          <p:spPr>
            <a:xfrm>
              <a:off x="5170025" y="2435100"/>
              <a:ext cx="386375" cy="282850"/>
            </a:xfrm>
            <a:custGeom>
              <a:rect b="b" l="l" r="r" t="t"/>
              <a:pathLst>
                <a:path extrusionOk="0" h="11314" w="15455">
                  <a:moveTo>
                    <a:pt x="223" y="0"/>
                  </a:moveTo>
                  <a:cubicBezTo>
                    <a:pt x="223" y="2219"/>
                    <a:pt x="149" y="5028"/>
                    <a:pt x="38" y="6396"/>
                  </a:cubicBezTo>
                  <a:cubicBezTo>
                    <a:pt x="38" y="6433"/>
                    <a:pt x="38" y="6433"/>
                    <a:pt x="38" y="6470"/>
                  </a:cubicBezTo>
                  <a:cubicBezTo>
                    <a:pt x="1" y="6507"/>
                    <a:pt x="1" y="6581"/>
                    <a:pt x="1" y="6655"/>
                  </a:cubicBezTo>
                  <a:cubicBezTo>
                    <a:pt x="1590" y="8799"/>
                    <a:pt x="3920" y="11313"/>
                    <a:pt x="5990" y="11313"/>
                  </a:cubicBezTo>
                  <a:cubicBezTo>
                    <a:pt x="8023" y="11313"/>
                    <a:pt x="11868" y="9391"/>
                    <a:pt x="15011" y="7579"/>
                  </a:cubicBezTo>
                  <a:lnTo>
                    <a:pt x="15454" y="3402"/>
                  </a:lnTo>
                  <a:lnTo>
                    <a:pt x="15454" y="3402"/>
                  </a:lnTo>
                  <a:cubicBezTo>
                    <a:pt x="12164" y="5805"/>
                    <a:pt x="8282" y="7986"/>
                    <a:pt x="6286" y="7986"/>
                  </a:cubicBezTo>
                  <a:cubicBezTo>
                    <a:pt x="6027" y="7986"/>
                    <a:pt x="5805" y="7949"/>
                    <a:pt x="5620" y="7838"/>
                  </a:cubicBezTo>
                  <a:cubicBezTo>
                    <a:pt x="4215" y="7284"/>
                    <a:pt x="2071" y="3808"/>
                    <a:pt x="2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86"/>
            <p:cNvSpPr/>
            <p:nvPr/>
          </p:nvSpPr>
          <p:spPr>
            <a:xfrm>
              <a:off x="5155250" y="2349700"/>
              <a:ext cx="421475" cy="433875"/>
            </a:xfrm>
            <a:custGeom>
              <a:rect b="b" l="l" r="r" t="t"/>
              <a:pathLst>
                <a:path extrusionOk="0" h="17355" w="16859">
                  <a:moveTo>
                    <a:pt x="791" y="1"/>
                  </a:moveTo>
                  <a:cubicBezTo>
                    <a:pt x="737" y="1"/>
                    <a:pt x="683" y="35"/>
                    <a:pt x="629" y="89"/>
                  </a:cubicBezTo>
                  <a:cubicBezTo>
                    <a:pt x="555" y="126"/>
                    <a:pt x="518" y="200"/>
                    <a:pt x="518" y="311"/>
                  </a:cubicBezTo>
                  <a:cubicBezTo>
                    <a:pt x="518" y="311"/>
                    <a:pt x="518" y="496"/>
                    <a:pt x="518" y="865"/>
                  </a:cubicBezTo>
                  <a:cubicBezTo>
                    <a:pt x="518" y="2603"/>
                    <a:pt x="518" y="7816"/>
                    <a:pt x="296" y="9775"/>
                  </a:cubicBezTo>
                  <a:cubicBezTo>
                    <a:pt x="111" y="11883"/>
                    <a:pt x="0" y="17059"/>
                    <a:pt x="0" y="17059"/>
                  </a:cubicBezTo>
                  <a:cubicBezTo>
                    <a:pt x="0" y="17206"/>
                    <a:pt x="148" y="17354"/>
                    <a:pt x="296" y="17354"/>
                  </a:cubicBezTo>
                  <a:cubicBezTo>
                    <a:pt x="481" y="17354"/>
                    <a:pt x="629" y="17243"/>
                    <a:pt x="629" y="17059"/>
                  </a:cubicBezTo>
                  <a:cubicBezTo>
                    <a:pt x="629" y="17059"/>
                    <a:pt x="666" y="15765"/>
                    <a:pt x="703" y="14212"/>
                  </a:cubicBezTo>
                  <a:cubicBezTo>
                    <a:pt x="740" y="12659"/>
                    <a:pt x="814" y="10884"/>
                    <a:pt x="924" y="9849"/>
                  </a:cubicBezTo>
                  <a:cubicBezTo>
                    <a:pt x="1109" y="7816"/>
                    <a:pt x="1146" y="2603"/>
                    <a:pt x="1146" y="865"/>
                  </a:cubicBezTo>
                  <a:lnTo>
                    <a:pt x="1146" y="650"/>
                  </a:lnTo>
                  <a:lnTo>
                    <a:pt x="1146" y="650"/>
                  </a:lnTo>
                  <a:lnTo>
                    <a:pt x="16193" y="2418"/>
                  </a:lnTo>
                  <a:lnTo>
                    <a:pt x="14788" y="15802"/>
                  </a:lnTo>
                  <a:cubicBezTo>
                    <a:pt x="14788" y="15949"/>
                    <a:pt x="14899" y="16097"/>
                    <a:pt x="15084" y="16134"/>
                  </a:cubicBezTo>
                  <a:cubicBezTo>
                    <a:pt x="15232" y="16134"/>
                    <a:pt x="15380" y="16023"/>
                    <a:pt x="15417" y="15839"/>
                  </a:cubicBezTo>
                  <a:lnTo>
                    <a:pt x="16859" y="2196"/>
                  </a:lnTo>
                  <a:cubicBezTo>
                    <a:pt x="16859" y="2048"/>
                    <a:pt x="16748" y="1864"/>
                    <a:pt x="16600" y="1864"/>
                  </a:cubicBezTo>
                  <a:lnTo>
                    <a:pt x="851" y="15"/>
                  </a:lnTo>
                  <a:cubicBezTo>
                    <a:pt x="831" y="5"/>
                    <a:pt x="811" y="1"/>
                    <a:pt x="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86"/>
            <p:cNvSpPr/>
            <p:nvPr/>
          </p:nvSpPr>
          <p:spPr>
            <a:xfrm>
              <a:off x="5072050" y="1720650"/>
              <a:ext cx="755150" cy="913375"/>
            </a:xfrm>
            <a:custGeom>
              <a:rect b="b" l="l" r="r" t="t"/>
              <a:pathLst>
                <a:path extrusionOk="0" h="36535" w="30206">
                  <a:moveTo>
                    <a:pt x="2293" y="0"/>
                  </a:moveTo>
                  <a:cubicBezTo>
                    <a:pt x="2293" y="0"/>
                    <a:pt x="2034" y="1553"/>
                    <a:pt x="1701" y="3845"/>
                  </a:cubicBezTo>
                  <a:cubicBezTo>
                    <a:pt x="962" y="8651"/>
                    <a:pt x="1" y="16711"/>
                    <a:pt x="851" y="20075"/>
                  </a:cubicBezTo>
                  <a:cubicBezTo>
                    <a:pt x="2071" y="25066"/>
                    <a:pt x="7062" y="35381"/>
                    <a:pt x="9539" y="36416"/>
                  </a:cubicBezTo>
                  <a:cubicBezTo>
                    <a:pt x="9732" y="36497"/>
                    <a:pt x="9963" y="36535"/>
                    <a:pt x="10228" y="36535"/>
                  </a:cubicBezTo>
                  <a:cubicBezTo>
                    <a:pt x="13367" y="36535"/>
                    <a:pt x="21168" y="31189"/>
                    <a:pt x="24032" y="27950"/>
                  </a:cubicBezTo>
                  <a:cubicBezTo>
                    <a:pt x="27137" y="24438"/>
                    <a:pt x="30206" y="7875"/>
                    <a:pt x="30206" y="7875"/>
                  </a:cubicBezTo>
                  <a:lnTo>
                    <a:pt x="30206" y="7875"/>
                  </a:lnTo>
                  <a:lnTo>
                    <a:pt x="23810" y="8097"/>
                  </a:lnTo>
                  <a:lnTo>
                    <a:pt x="24032" y="4363"/>
                  </a:lnTo>
                  <a:lnTo>
                    <a:pt x="22775" y="7875"/>
                  </a:lnTo>
                  <a:lnTo>
                    <a:pt x="12645" y="6211"/>
                  </a:lnTo>
                  <a:lnTo>
                    <a:pt x="13051" y="2292"/>
                  </a:lnTo>
                  <a:lnTo>
                    <a:pt x="10759" y="6026"/>
                  </a:lnTo>
                  <a:lnTo>
                    <a:pt x="3957" y="4141"/>
                  </a:lnTo>
                  <a:lnTo>
                    <a:pt x="3957" y="850"/>
                  </a:lnTo>
                  <a:lnTo>
                    <a:pt x="2515" y="4141"/>
                  </a:lnTo>
                  <a:lnTo>
                    <a:pt x="22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86"/>
            <p:cNvSpPr/>
            <p:nvPr/>
          </p:nvSpPr>
          <p:spPr>
            <a:xfrm>
              <a:off x="5108100" y="1720650"/>
              <a:ext cx="719100" cy="278650"/>
            </a:xfrm>
            <a:custGeom>
              <a:rect b="b" l="l" r="r" t="t"/>
              <a:pathLst>
                <a:path extrusionOk="0" h="11146" w="28764">
                  <a:moveTo>
                    <a:pt x="851" y="0"/>
                  </a:moveTo>
                  <a:cubicBezTo>
                    <a:pt x="851" y="0"/>
                    <a:pt x="592" y="1553"/>
                    <a:pt x="259" y="3845"/>
                  </a:cubicBezTo>
                  <a:cubicBezTo>
                    <a:pt x="149" y="4400"/>
                    <a:pt x="75" y="4991"/>
                    <a:pt x="1" y="5620"/>
                  </a:cubicBezTo>
                  <a:cubicBezTo>
                    <a:pt x="2289" y="6883"/>
                    <a:pt x="11236" y="11145"/>
                    <a:pt x="24713" y="11145"/>
                  </a:cubicBezTo>
                  <a:cubicBezTo>
                    <a:pt x="25824" y="11145"/>
                    <a:pt x="26965" y="11116"/>
                    <a:pt x="28135" y="11054"/>
                  </a:cubicBezTo>
                  <a:cubicBezTo>
                    <a:pt x="28542" y="9132"/>
                    <a:pt x="28764" y="7875"/>
                    <a:pt x="28764" y="7875"/>
                  </a:cubicBezTo>
                  <a:lnTo>
                    <a:pt x="28764" y="7875"/>
                  </a:lnTo>
                  <a:lnTo>
                    <a:pt x="22368" y="8097"/>
                  </a:lnTo>
                  <a:lnTo>
                    <a:pt x="22590" y="4363"/>
                  </a:lnTo>
                  <a:lnTo>
                    <a:pt x="21333" y="7875"/>
                  </a:lnTo>
                  <a:lnTo>
                    <a:pt x="11203" y="6211"/>
                  </a:lnTo>
                  <a:lnTo>
                    <a:pt x="11609" y="2292"/>
                  </a:lnTo>
                  <a:lnTo>
                    <a:pt x="9317" y="6026"/>
                  </a:lnTo>
                  <a:lnTo>
                    <a:pt x="2515" y="4141"/>
                  </a:lnTo>
                  <a:lnTo>
                    <a:pt x="2515" y="850"/>
                  </a:lnTo>
                  <a:lnTo>
                    <a:pt x="1073" y="4141"/>
                  </a:lnTo>
                  <a:lnTo>
                    <a:pt x="8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86"/>
            <p:cNvSpPr/>
            <p:nvPr/>
          </p:nvSpPr>
          <p:spPr>
            <a:xfrm>
              <a:off x="5118275" y="1741900"/>
              <a:ext cx="705225" cy="256975"/>
            </a:xfrm>
            <a:custGeom>
              <a:rect b="b" l="l" r="r" t="t"/>
              <a:pathLst>
                <a:path extrusionOk="0" h="10279" w="28209">
                  <a:moveTo>
                    <a:pt x="2108" y="0"/>
                  </a:moveTo>
                  <a:lnTo>
                    <a:pt x="666" y="3291"/>
                  </a:lnTo>
                  <a:lnTo>
                    <a:pt x="518" y="851"/>
                  </a:lnTo>
                  <a:cubicBezTo>
                    <a:pt x="370" y="2219"/>
                    <a:pt x="185" y="3623"/>
                    <a:pt x="0" y="4991"/>
                  </a:cubicBezTo>
                  <a:cubicBezTo>
                    <a:pt x="2847" y="6470"/>
                    <a:pt x="11535" y="10278"/>
                    <a:pt x="24253" y="10278"/>
                  </a:cubicBezTo>
                  <a:cubicBezTo>
                    <a:pt x="25214" y="10278"/>
                    <a:pt x="26213" y="10278"/>
                    <a:pt x="27211" y="10204"/>
                  </a:cubicBezTo>
                  <a:cubicBezTo>
                    <a:pt x="27580" y="9021"/>
                    <a:pt x="27913" y="7949"/>
                    <a:pt x="28209" y="7025"/>
                  </a:cubicBezTo>
                  <a:lnTo>
                    <a:pt x="28209" y="7025"/>
                  </a:lnTo>
                  <a:lnTo>
                    <a:pt x="21961" y="7247"/>
                  </a:lnTo>
                  <a:lnTo>
                    <a:pt x="22183" y="3513"/>
                  </a:lnTo>
                  <a:lnTo>
                    <a:pt x="20926" y="7025"/>
                  </a:lnTo>
                  <a:lnTo>
                    <a:pt x="10796" y="5361"/>
                  </a:lnTo>
                  <a:lnTo>
                    <a:pt x="11202" y="1442"/>
                  </a:lnTo>
                  <a:lnTo>
                    <a:pt x="8910" y="5176"/>
                  </a:lnTo>
                  <a:lnTo>
                    <a:pt x="2108" y="3291"/>
                  </a:lnTo>
                  <a:lnTo>
                    <a:pt x="210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86"/>
            <p:cNvSpPr/>
            <p:nvPr/>
          </p:nvSpPr>
          <p:spPr>
            <a:xfrm>
              <a:off x="5077600" y="1713250"/>
              <a:ext cx="757925" cy="928900"/>
            </a:xfrm>
            <a:custGeom>
              <a:rect b="b" l="l" r="r" t="t"/>
              <a:pathLst>
                <a:path extrusionOk="0" h="37156" w="30317">
                  <a:moveTo>
                    <a:pt x="3402" y="2625"/>
                  </a:moveTo>
                  <a:lnTo>
                    <a:pt x="3402" y="4437"/>
                  </a:lnTo>
                  <a:cubicBezTo>
                    <a:pt x="3402" y="4585"/>
                    <a:pt x="3513" y="4696"/>
                    <a:pt x="3661" y="4733"/>
                  </a:cubicBezTo>
                  <a:lnTo>
                    <a:pt x="10463" y="6618"/>
                  </a:lnTo>
                  <a:cubicBezTo>
                    <a:pt x="10490" y="6625"/>
                    <a:pt x="10516" y="6628"/>
                    <a:pt x="10542" y="6628"/>
                  </a:cubicBezTo>
                  <a:cubicBezTo>
                    <a:pt x="10661" y="6628"/>
                    <a:pt x="10772" y="6561"/>
                    <a:pt x="10833" y="6470"/>
                  </a:cubicBezTo>
                  <a:lnTo>
                    <a:pt x="12386" y="3919"/>
                  </a:lnTo>
                  <a:lnTo>
                    <a:pt x="12090" y="6470"/>
                  </a:lnTo>
                  <a:cubicBezTo>
                    <a:pt x="12090" y="6655"/>
                    <a:pt x="12201" y="6803"/>
                    <a:pt x="12349" y="6840"/>
                  </a:cubicBezTo>
                  <a:lnTo>
                    <a:pt x="22516" y="8467"/>
                  </a:lnTo>
                  <a:cubicBezTo>
                    <a:pt x="22541" y="8473"/>
                    <a:pt x="22566" y="8476"/>
                    <a:pt x="22591" y="8476"/>
                  </a:cubicBezTo>
                  <a:cubicBezTo>
                    <a:pt x="22711" y="8476"/>
                    <a:pt x="22818" y="8404"/>
                    <a:pt x="22848" y="8282"/>
                  </a:cubicBezTo>
                  <a:lnTo>
                    <a:pt x="23366" y="6803"/>
                  </a:lnTo>
                  <a:lnTo>
                    <a:pt x="23292" y="8356"/>
                  </a:lnTo>
                  <a:cubicBezTo>
                    <a:pt x="23292" y="8467"/>
                    <a:pt x="23292" y="8540"/>
                    <a:pt x="23366" y="8614"/>
                  </a:cubicBezTo>
                  <a:cubicBezTo>
                    <a:pt x="23440" y="8651"/>
                    <a:pt x="23514" y="8688"/>
                    <a:pt x="23588" y="8688"/>
                  </a:cubicBezTo>
                  <a:lnTo>
                    <a:pt x="29635" y="8480"/>
                  </a:lnTo>
                  <a:lnTo>
                    <a:pt x="29635" y="8480"/>
                  </a:lnTo>
                  <a:cubicBezTo>
                    <a:pt x="29619" y="8580"/>
                    <a:pt x="29600" y="8699"/>
                    <a:pt x="29577" y="8836"/>
                  </a:cubicBezTo>
                  <a:cubicBezTo>
                    <a:pt x="29244" y="10426"/>
                    <a:pt x="28394" y="14493"/>
                    <a:pt x="27322" y="18523"/>
                  </a:cubicBezTo>
                  <a:cubicBezTo>
                    <a:pt x="26767" y="20556"/>
                    <a:pt x="26139" y="22589"/>
                    <a:pt x="25510" y="24253"/>
                  </a:cubicBezTo>
                  <a:cubicBezTo>
                    <a:pt x="24882" y="25954"/>
                    <a:pt x="24179" y="27322"/>
                    <a:pt x="23551" y="28024"/>
                  </a:cubicBezTo>
                  <a:cubicBezTo>
                    <a:pt x="22183" y="29614"/>
                    <a:pt x="19521" y="31758"/>
                    <a:pt x="16822" y="33496"/>
                  </a:cubicBezTo>
                  <a:cubicBezTo>
                    <a:pt x="15491" y="34383"/>
                    <a:pt x="14160" y="35122"/>
                    <a:pt x="12940" y="35677"/>
                  </a:cubicBezTo>
                  <a:cubicBezTo>
                    <a:pt x="11757" y="36232"/>
                    <a:pt x="10685" y="36527"/>
                    <a:pt x="9983" y="36527"/>
                  </a:cubicBezTo>
                  <a:cubicBezTo>
                    <a:pt x="9761" y="36527"/>
                    <a:pt x="9576" y="36490"/>
                    <a:pt x="9428" y="36453"/>
                  </a:cubicBezTo>
                  <a:cubicBezTo>
                    <a:pt x="9169" y="36342"/>
                    <a:pt x="8874" y="36084"/>
                    <a:pt x="8504" y="35714"/>
                  </a:cubicBezTo>
                  <a:cubicBezTo>
                    <a:pt x="7247" y="34383"/>
                    <a:pt x="5583" y="31610"/>
                    <a:pt x="4141" y="28616"/>
                  </a:cubicBezTo>
                  <a:cubicBezTo>
                    <a:pt x="2700" y="25621"/>
                    <a:pt x="1443" y="22441"/>
                    <a:pt x="925" y="20297"/>
                  </a:cubicBezTo>
                  <a:cubicBezTo>
                    <a:pt x="703" y="19410"/>
                    <a:pt x="592" y="18153"/>
                    <a:pt x="592" y="16674"/>
                  </a:cubicBezTo>
                  <a:cubicBezTo>
                    <a:pt x="592" y="12829"/>
                    <a:pt x="1258" y="7653"/>
                    <a:pt x="1775" y="4178"/>
                  </a:cubicBezTo>
                  <a:cubicBezTo>
                    <a:pt x="1819" y="3842"/>
                    <a:pt x="1862" y="3523"/>
                    <a:pt x="1904" y="3222"/>
                  </a:cubicBezTo>
                  <a:lnTo>
                    <a:pt x="1904" y="3222"/>
                  </a:lnTo>
                  <a:lnTo>
                    <a:pt x="1960" y="4474"/>
                  </a:lnTo>
                  <a:cubicBezTo>
                    <a:pt x="1960" y="4622"/>
                    <a:pt x="2071" y="4733"/>
                    <a:pt x="2219" y="4769"/>
                  </a:cubicBezTo>
                  <a:cubicBezTo>
                    <a:pt x="2367" y="4769"/>
                    <a:pt x="2515" y="4696"/>
                    <a:pt x="2552" y="4585"/>
                  </a:cubicBezTo>
                  <a:lnTo>
                    <a:pt x="3402" y="2625"/>
                  </a:lnTo>
                  <a:close/>
                  <a:moveTo>
                    <a:pt x="2071" y="0"/>
                  </a:moveTo>
                  <a:cubicBezTo>
                    <a:pt x="1923" y="0"/>
                    <a:pt x="1812" y="111"/>
                    <a:pt x="1775" y="259"/>
                  </a:cubicBezTo>
                  <a:cubicBezTo>
                    <a:pt x="1775" y="259"/>
                    <a:pt x="1479" y="1812"/>
                    <a:pt x="1147" y="4067"/>
                  </a:cubicBezTo>
                  <a:cubicBezTo>
                    <a:pt x="629" y="7579"/>
                    <a:pt x="1" y="12755"/>
                    <a:pt x="1" y="16674"/>
                  </a:cubicBezTo>
                  <a:cubicBezTo>
                    <a:pt x="1" y="18190"/>
                    <a:pt x="75" y="19484"/>
                    <a:pt x="333" y="20445"/>
                  </a:cubicBezTo>
                  <a:cubicBezTo>
                    <a:pt x="962" y="22996"/>
                    <a:pt x="2515" y="26804"/>
                    <a:pt x="4215" y="30168"/>
                  </a:cubicBezTo>
                  <a:cubicBezTo>
                    <a:pt x="5103" y="31832"/>
                    <a:pt x="5990" y="33385"/>
                    <a:pt x="6840" y="34605"/>
                  </a:cubicBezTo>
                  <a:cubicBezTo>
                    <a:pt x="7247" y="35233"/>
                    <a:pt x="7654" y="35751"/>
                    <a:pt x="8060" y="36158"/>
                  </a:cubicBezTo>
                  <a:cubicBezTo>
                    <a:pt x="8430" y="36564"/>
                    <a:pt x="8800" y="36860"/>
                    <a:pt x="9206" y="37008"/>
                  </a:cubicBezTo>
                  <a:cubicBezTo>
                    <a:pt x="9428" y="37119"/>
                    <a:pt x="9724" y="37156"/>
                    <a:pt x="9983" y="37156"/>
                  </a:cubicBezTo>
                  <a:cubicBezTo>
                    <a:pt x="10870" y="37156"/>
                    <a:pt x="11979" y="36786"/>
                    <a:pt x="13199" y="36232"/>
                  </a:cubicBezTo>
                  <a:cubicBezTo>
                    <a:pt x="16896" y="34531"/>
                    <a:pt x="21813" y="30945"/>
                    <a:pt x="24032" y="28431"/>
                  </a:cubicBezTo>
                  <a:cubicBezTo>
                    <a:pt x="24845" y="27506"/>
                    <a:pt x="25621" y="25806"/>
                    <a:pt x="26361" y="23735"/>
                  </a:cubicBezTo>
                  <a:cubicBezTo>
                    <a:pt x="28542" y="17561"/>
                    <a:pt x="30317" y="8245"/>
                    <a:pt x="30317" y="8245"/>
                  </a:cubicBezTo>
                  <a:cubicBezTo>
                    <a:pt x="30317" y="8134"/>
                    <a:pt x="30280" y="8060"/>
                    <a:pt x="30243" y="7986"/>
                  </a:cubicBezTo>
                  <a:cubicBezTo>
                    <a:pt x="30169" y="7912"/>
                    <a:pt x="30095" y="7875"/>
                    <a:pt x="29984" y="7875"/>
                  </a:cubicBezTo>
                  <a:lnTo>
                    <a:pt x="23921" y="8060"/>
                  </a:lnTo>
                  <a:lnTo>
                    <a:pt x="24105" y="4659"/>
                  </a:lnTo>
                  <a:cubicBezTo>
                    <a:pt x="24105" y="4511"/>
                    <a:pt x="23995" y="4400"/>
                    <a:pt x="23847" y="4363"/>
                  </a:cubicBezTo>
                  <a:cubicBezTo>
                    <a:pt x="23821" y="4356"/>
                    <a:pt x="23796" y="4353"/>
                    <a:pt x="23771" y="4353"/>
                  </a:cubicBezTo>
                  <a:cubicBezTo>
                    <a:pt x="23651" y="4353"/>
                    <a:pt x="23545" y="4425"/>
                    <a:pt x="23514" y="4548"/>
                  </a:cubicBezTo>
                  <a:lnTo>
                    <a:pt x="22331" y="7838"/>
                  </a:lnTo>
                  <a:lnTo>
                    <a:pt x="12756" y="6248"/>
                  </a:lnTo>
                  <a:lnTo>
                    <a:pt x="13125" y="2625"/>
                  </a:lnTo>
                  <a:cubicBezTo>
                    <a:pt x="13162" y="2477"/>
                    <a:pt x="13051" y="2329"/>
                    <a:pt x="12940" y="2292"/>
                  </a:cubicBezTo>
                  <a:cubicBezTo>
                    <a:pt x="12905" y="2284"/>
                    <a:pt x="12871" y="2279"/>
                    <a:pt x="12837" y="2279"/>
                  </a:cubicBezTo>
                  <a:cubicBezTo>
                    <a:pt x="12727" y="2279"/>
                    <a:pt x="12627" y="2327"/>
                    <a:pt x="12571" y="2440"/>
                  </a:cubicBezTo>
                  <a:lnTo>
                    <a:pt x="10426" y="5953"/>
                  </a:lnTo>
                  <a:lnTo>
                    <a:pt x="4030" y="4215"/>
                  </a:lnTo>
                  <a:lnTo>
                    <a:pt x="4030" y="1146"/>
                  </a:lnTo>
                  <a:cubicBezTo>
                    <a:pt x="4030" y="998"/>
                    <a:pt x="3920" y="851"/>
                    <a:pt x="3772" y="851"/>
                  </a:cubicBezTo>
                  <a:cubicBezTo>
                    <a:pt x="3752" y="844"/>
                    <a:pt x="3731" y="841"/>
                    <a:pt x="3710" y="841"/>
                  </a:cubicBezTo>
                  <a:cubicBezTo>
                    <a:pt x="3611" y="841"/>
                    <a:pt x="3500" y="907"/>
                    <a:pt x="3439" y="998"/>
                  </a:cubicBezTo>
                  <a:lnTo>
                    <a:pt x="2515" y="3143"/>
                  </a:lnTo>
                  <a:lnTo>
                    <a:pt x="2367" y="296"/>
                  </a:lnTo>
                  <a:cubicBezTo>
                    <a:pt x="2367" y="148"/>
                    <a:pt x="2256" y="0"/>
                    <a:pt x="20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86"/>
            <p:cNvSpPr/>
            <p:nvPr/>
          </p:nvSpPr>
          <p:spPr>
            <a:xfrm>
              <a:off x="5244900" y="1952525"/>
              <a:ext cx="58250" cy="99150"/>
            </a:xfrm>
            <a:custGeom>
              <a:rect b="b" l="l" r="r" t="t"/>
              <a:pathLst>
                <a:path extrusionOk="0" h="3966" w="2330">
                  <a:moveTo>
                    <a:pt x="1335" y="0"/>
                  </a:moveTo>
                  <a:cubicBezTo>
                    <a:pt x="801" y="0"/>
                    <a:pt x="253" y="791"/>
                    <a:pt x="111" y="1853"/>
                  </a:cubicBezTo>
                  <a:cubicBezTo>
                    <a:pt x="0" y="2962"/>
                    <a:pt x="333" y="3887"/>
                    <a:pt x="888" y="3961"/>
                  </a:cubicBezTo>
                  <a:cubicBezTo>
                    <a:pt x="913" y="3964"/>
                    <a:pt x="938" y="3965"/>
                    <a:pt x="962" y="3965"/>
                  </a:cubicBezTo>
                  <a:cubicBezTo>
                    <a:pt x="1525" y="3965"/>
                    <a:pt x="2040" y="3174"/>
                    <a:pt x="2182" y="2112"/>
                  </a:cubicBezTo>
                  <a:cubicBezTo>
                    <a:pt x="2329" y="1040"/>
                    <a:pt x="1960" y="79"/>
                    <a:pt x="1405" y="5"/>
                  </a:cubicBezTo>
                  <a:cubicBezTo>
                    <a:pt x="1382" y="2"/>
                    <a:pt x="1358" y="0"/>
                    <a:pt x="13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86"/>
            <p:cNvSpPr/>
            <p:nvPr/>
          </p:nvSpPr>
          <p:spPr>
            <a:xfrm>
              <a:off x="5536975" y="2026450"/>
              <a:ext cx="58250" cy="99150"/>
            </a:xfrm>
            <a:custGeom>
              <a:rect b="b" l="l" r="r" t="t"/>
              <a:pathLst>
                <a:path extrusionOk="0" h="3966" w="2330">
                  <a:moveTo>
                    <a:pt x="1337" y="1"/>
                  </a:moveTo>
                  <a:cubicBezTo>
                    <a:pt x="803" y="1"/>
                    <a:pt x="253" y="825"/>
                    <a:pt x="111" y="1854"/>
                  </a:cubicBezTo>
                  <a:cubicBezTo>
                    <a:pt x="0" y="2963"/>
                    <a:pt x="333" y="3887"/>
                    <a:pt x="887" y="3961"/>
                  </a:cubicBezTo>
                  <a:cubicBezTo>
                    <a:pt x="912" y="3964"/>
                    <a:pt x="937" y="3966"/>
                    <a:pt x="962" y="3966"/>
                  </a:cubicBezTo>
                  <a:cubicBezTo>
                    <a:pt x="1525" y="3966"/>
                    <a:pt x="2040" y="3175"/>
                    <a:pt x="2181" y="2113"/>
                  </a:cubicBezTo>
                  <a:cubicBezTo>
                    <a:pt x="2329" y="1041"/>
                    <a:pt x="1959" y="79"/>
                    <a:pt x="1405" y="5"/>
                  </a:cubicBezTo>
                  <a:cubicBezTo>
                    <a:pt x="1382" y="2"/>
                    <a:pt x="1360" y="1"/>
                    <a:pt x="13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86"/>
            <p:cNvSpPr/>
            <p:nvPr/>
          </p:nvSpPr>
          <p:spPr>
            <a:xfrm>
              <a:off x="5310525" y="1973900"/>
              <a:ext cx="115550" cy="226450"/>
            </a:xfrm>
            <a:custGeom>
              <a:rect b="b" l="l" r="r" t="t"/>
              <a:pathLst>
                <a:path extrusionOk="0" h="9058" w="4622">
                  <a:moveTo>
                    <a:pt x="4326" y="0"/>
                  </a:moveTo>
                  <a:cubicBezTo>
                    <a:pt x="4141" y="0"/>
                    <a:pt x="3993" y="111"/>
                    <a:pt x="3993" y="296"/>
                  </a:cubicBezTo>
                  <a:cubicBezTo>
                    <a:pt x="3993" y="296"/>
                    <a:pt x="3993" y="333"/>
                    <a:pt x="3993" y="444"/>
                  </a:cubicBezTo>
                  <a:cubicBezTo>
                    <a:pt x="3956" y="739"/>
                    <a:pt x="3845" y="1516"/>
                    <a:pt x="3660" y="2292"/>
                  </a:cubicBezTo>
                  <a:cubicBezTo>
                    <a:pt x="3586" y="2699"/>
                    <a:pt x="3475" y="3106"/>
                    <a:pt x="3328" y="3401"/>
                  </a:cubicBezTo>
                  <a:cubicBezTo>
                    <a:pt x="3217" y="3734"/>
                    <a:pt x="3032" y="3956"/>
                    <a:pt x="2921" y="4067"/>
                  </a:cubicBezTo>
                  <a:cubicBezTo>
                    <a:pt x="2477" y="4436"/>
                    <a:pt x="1775" y="4917"/>
                    <a:pt x="1183" y="5398"/>
                  </a:cubicBezTo>
                  <a:cubicBezTo>
                    <a:pt x="888" y="5657"/>
                    <a:pt x="592" y="5915"/>
                    <a:pt x="370" y="6137"/>
                  </a:cubicBezTo>
                  <a:cubicBezTo>
                    <a:pt x="185" y="6396"/>
                    <a:pt x="0" y="6655"/>
                    <a:pt x="0" y="6987"/>
                  </a:cubicBezTo>
                  <a:cubicBezTo>
                    <a:pt x="0" y="7468"/>
                    <a:pt x="296" y="7949"/>
                    <a:pt x="814" y="8355"/>
                  </a:cubicBezTo>
                  <a:cubicBezTo>
                    <a:pt x="1331" y="8762"/>
                    <a:pt x="2071" y="9058"/>
                    <a:pt x="3069" y="9058"/>
                  </a:cubicBezTo>
                  <a:lnTo>
                    <a:pt x="3439" y="9058"/>
                  </a:lnTo>
                  <a:cubicBezTo>
                    <a:pt x="3586" y="9058"/>
                    <a:pt x="3734" y="8910"/>
                    <a:pt x="3734" y="8725"/>
                  </a:cubicBezTo>
                  <a:cubicBezTo>
                    <a:pt x="3697" y="8540"/>
                    <a:pt x="3549" y="8429"/>
                    <a:pt x="3402" y="8429"/>
                  </a:cubicBezTo>
                  <a:cubicBezTo>
                    <a:pt x="3291" y="8466"/>
                    <a:pt x="3180" y="8466"/>
                    <a:pt x="3069" y="8466"/>
                  </a:cubicBezTo>
                  <a:cubicBezTo>
                    <a:pt x="2218" y="8466"/>
                    <a:pt x="1590" y="8208"/>
                    <a:pt x="1183" y="7875"/>
                  </a:cubicBezTo>
                  <a:cubicBezTo>
                    <a:pt x="777" y="7579"/>
                    <a:pt x="592" y="7172"/>
                    <a:pt x="629" y="6987"/>
                  </a:cubicBezTo>
                  <a:cubicBezTo>
                    <a:pt x="592" y="6914"/>
                    <a:pt x="666" y="6766"/>
                    <a:pt x="851" y="6544"/>
                  </a:cubicBezTo>
                  <a:cubicBezTo>
                    <a:pt x="1109" y="6248"/>
                    <a:pt x="1553" y="5878"/>
                    <a:pt x="2034" y="5546"/>
                  </a:cubicBezTo>
                  <a:cubicBezTo>
                    <a:pt x="2477" y="5176"/>
                    <a:pt x="2958" y="4843"/>
                    <a:pt x="3328" y="4547"/>
                  </a:cubicBezTo>
                  <a:cubicBezTo>
                    <a:pt x="3623" y="4289"/>
                    <a:pt x="3808" y="3919"/>
                    <a:pt x="3956" y="3475"/>
                  </a:cubicBezTo>
                  <a:cubicBezTo>
                    <a:pt x="4437" y="2181"/>
                    <a:pt x="4585" y="370"/>
                    <a:pt x="4622" y="333"/>
                  </a:cubicBezTo>
                  <a:cubicBezTo>
                    <a:pt x="4622" y="185"/>
                    <a:pt x="4511" y="37"/>
                    <a:pt x="43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86"/>
            <p:cNvSpPr/>
            <p:nvPr/>
          </p:nvSpPr>
          <p:spPr>
            <a:xfrm>
              <a:off x="5280025" y="2266300"/>
              <a:ext cx="187650" cy="53300"/>
            </a:xfrm>
            <a:custGeom>
              <a:rect b="b" l="l" r="r" t="t"/>
              <a:pathLst>
                <a:path extrusionOk="0" h="2132" w="7506">
                  <a:moveTo>
                    <a:pt x="330" y="0"/>
                  </a:moveTo>
                  <a:cubicBezTo>
                    <a:pt x="257" y="0"/>
                    <a:pt x="180" y="29"/>
                    <a:pt x="111" y="98"/>
                  </a:cubicBezTo>
                  <a:cubicBezTo>
                    <a:pt x="0" y="209"/>
                    <a:pt x="0" y="393"/>
                    <a:pt x="111" y="504"/>
                  </a:cubicBezTo>
                  <a:cubicBezTo>
                    <a:pt x="148" y="541"/>
                    <a:pt x="518" y="911"/>
                    <a:pt x="1183" y="1318"/>
                  </a:cubicBezTo>
                  <a:cubicBezTo>
                    <a:pt x="1886" y="1724"/>
                    <a:pt x="2884" y="2131"/>
                    <a:pt x="4141" y="2131"/>
                  </a:cubicBezTo>
                  <a:cubicBezTo>
                    <a:pt x="5065" y="2131"/>
                    <a:pt x="6137" y="1909"/>
                    <a:pt x="7283" y="1318"/>
                  </a:cubicBezTo>
                  <a:cubicBezTo>
                    <a:pt x="7431" y="1244"/>
                    <a:pt x="7505" y="1059"/>
                    <a:pt x="7431" y="911"/>
                  </a:cubicBezTo>
                  <a:cubicBezTo>
                    <a:pt x="7377" y="803"/>
                    <a:pt x="7264" y="734"/>
                    <a:pt x="7149" y="734"/>
                  </a:cubicBezTo>
                  <a:cubicBezTo>
                    <a:pt x="7107" y="734"/>
                    <a:pt x="7064" y="743"/>
                    <a:pt x="7025" y="763"/>
                  </a:cubicBezTo>
                  <a:cubicBezTo>
                    <a:pt x="5916" y="1318"/>
                    <a:pt x="4954" y="1503"/>
                    <a:pt x="4141" y="1503"/>
                  </a:cubicBezTo>
                  <a:cubicBezTo>
                    <a:pt x="3032" y="1503"/>
                    <a:pt x="2108" y="1133"/>
                    <a:pt x="1516" y="800"/>
                  </a:cubicBezTo>
                  <a:cubicBezTo>
                    <a:pt x="1183" y="615"/>
                    <a:pt x="961" y="430"/>
                    <a:pt x="814" y="319"/>
                  </a:cubicBezTo>
                  <a:cubicBezTo>
                    <a:pt x="703" y="246"/>
                    <a:pt x="666" y="172"/>
                    <a:pt x="629" y="135"/>
                  </a:cubicBezTo>
                  <a:lnTo>
                    <a:pt x="592" y="98"/>
                  </a:lnTo>
                  <a:lnTo>
                    <a:pt x="555" y="98"/>
                  </a:lnTo>
                  <a:cubicBezTo>
                    <a:pt x="495" y="38"/>
                    <a:pt x="415" y="0"/>
                    <a:pt x="3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86"/>
            <p:cNvSpPr/>
            <p:nvPr/>
          </p:nvSpPr>
          <p:spPr>
            <a:xfrm>
              <a:off x="5198675" y="1847275"/>
              <a:ext cx="183950" cy="47850"/>
            </a:xfrm>
            <a:custGeom>
              <a:rect b="b" l="l" r="r" t="t"/>
              <a:pathLst>
                <a:path extrusionOk="0" h="1914" w="7358">
                  <a:moveTo>
                    <a:pt x="3180" y="0"/>
                  </a:moveTo>
                  <a:cubicBezTo>
                    <a:pt x="1369" y="0"/>
                    <a:pt x="186" y="850"/>
                    <a:pt x="149" y="850"/>
                  </a:cubicBezTo>
                  <a:cubicBezTo>
                    <a:pt x="38" y="961"/>
                    <a:pt x="1" y="1146"/>
                    <a:pt x="75" y="1294"/>
                  </a:cubicBezTo>
                  <a:cubicBezTo>
                    <a:pt x="140" y="1381"/>
                    <a:pt x="230" y="1416"/>
                    <a:pt x="323" y="1416"/>
                  </a:cubicBezTo>
                  <a:cubicBezTo>
                    <a:pt x="390" y="1416"/>
                    <a:pt x="457" y="1399"/>
                    <a:pt x="518" y="1368"/>
                  </a:cubicBezTo>
                  <a:cubicBezTo>
                    <a:pt x="629" y="1294"/>
                    <a:pt x="1664" y="592"/>
                    <a:pt x="3180" y="592"/>
                  </a:cubicBezTo>
                  <a:cubicBezTo>
                    <a:pt x="4215" y="592"/>
                    <a:pt x="5435" y="887"/>
                    <a:pt x="6803" y="1849"/>
                  </a:cubicBezTo>
                  <a:cubicBezTo>
                    <a:pt x="6862" y="1892"/>
                    <a:pt x="6926" y="1913"/>
                    <a:pt x="6989" y="1913"/>
                  </a:cubicBezTo>
                  <a:cubicBezTo>
                    <a:pt x="7086" y="1913"/>
                    <a:pt x="7180" y="1864"/>
                    <a:pt x="7247" y="1775"/>
                  </a:cubicBezTo>
                  <a:cubicBezTo>
                    <a:pt x="7358" y="1627"/>
                    <a:pt x="7321" y="1442"/>
                    <a:pt x="7173" y="1331"/>
                  </a:cubicBezTo>
                  <a:cubicBezTo>
                    <a:pt x="5694" y="333"/>
                    <a:pt x="4326" y="0"/>
                    <a:pt x="31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86"/>
            <p:cNvSpPr/>
            <p:nvPr/>
          </p:nvSpPr>
          <p:spPr>
            <a:xfrm>
              <a:off x="5505550" y="1911950"/>
              <a:ext cx="212600" cy="70275"/>
            </a:xfrm>
            <a:custGeom>
              <a:rect b="b" l="l" r="r" t="t"/>
              <a:pathLst>
                <a:path extrusionOk="0" h="2811" w="8504">
                  <a:moveTo>
                    <a:pt x="3290" y="1"/>
                  </a:moveTo>
                  <a:cubicBezTo>
                    <a:pt x="1479" y="1"/>
                    <a:pt x="222" y="740"/>
                    <a:pt x="185" y="740"/>
                  </a:cubicBezTo>
                  <a:cubicBezTo>
                    <a:pt x="37" y="851"/>
                    <a:pt x="0" y="1036"/>
                    <a:pt x="74" y="1184"/>
                  </a:cubicBezTo>
                  <a:cubicBezTo>
                    <a:pt x="123" y="1283"/>
                    <a:pt x="238" y="1332"/>
                    <a:pt x="342" y="1332"/>
                  </a:cubicBezTo>
                  <a:cubicBezTo>
                    <a:pt x="394" y="1332"/>
                    <a:pt x="444" y="1320"/>
                    <a:pt x="481" y="1295"/>
                  </a:cubicBezTo>
                  <a:lnTo>
                    <a:pt x="518" y="1295"/>
                  </a:lnTo>
                  <a:cubicBezTo>
                    <a:pt x="629" y="1221"/>
                    <a:pt x="1738" y="592"/>
                    <a:pt x="3290" y="592"/>
                  </a:cubicBezTo>
                  <a:cubicBezTo>
                    <a:pt x="4621" y="629"/>
                    <a:pt x="6285" y="1036"/>
                    <a:pt x="7949" y="2700"/>
                  </a:cubicBezTo>
                  <a:cubicBezTo>
                    <a:pt x="8023" y="2774"/>
                    <a:pt x="8106" y="2811"/>
                    <a:pt x="8184" y="2811"/>
                  </a:cubicBezTo>
                  <a:cubicBezTo>
                    <a:pt x="8263" y="2811"/>
                    <a:pt x="8337" y="2774"/>
                    <a:pt x="8392" y="2700"/>
                  </a:cubicBezTo>
                  <a:cubicBezTo>
                    <a:pt x="8503" y="2589"/>
                    <a:pt x="8503" y="2404"/>
                    <a:pt x="8392" y="2293"/>
                  </a:cubicBezTo>
                  <a:cubicBezTo>
                    <a:pt x="6618" y="519"/>
                    <a:pt x="4769" y="1"/>
                    <a:pt x="32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86"/>
            <p:cNvSpPr/>
            <p:nvPr/>
          </p:nvSpPr>
          <p:spPr>
            <a:xfrm>
              <a:off x="5480575" y="1777950"/>
              <a:ext cx="517625" cy="1736725"/>
            </a:xfrm>
            <a:custGeom>
              <a:rect b="b" l="l" r="r" t="t"/>
              <a:pathLst>
                <a:path extrusionOk="0" h="69469" w="20705">
                  <a:moveTo>
                    <a:pt x="20704" y="0"/>
                  </a:moveTo>
                  <a:lnTo>
                    <a:pt x="14900" y="1849"/>
                  </a:lnTo>
                  <a:cubicBezTo>
                    <a:pt x="14900" y="1849"/>
                    <a:pt x="7247" y="25251"/>
                    <a:pt x="4363" y="37858"/>
                  </a:cubicBezTo>
                  <a:cubicBezTo>
                    <a:pt x="1480" y="50465"/>
                    <a:pt x="1" y="64181"/>
                    <a:pt x="223" y="68100"/>
                  </a:cubicBezTo>
                  <a:lnTo>
                    <a:pt x="3587" y="69468"/>
                  </a:lnTo>
                  <a:cubicBezTo>
                    <a:pt x="6508" y="64144"/>
                    <a:pt x="14345" y="44550"/>
                    <a:pt x="16157" y="33718"/>
                  </a:cubicBezTo>
                  <a:cubicBezTo>
                    <a:pt x="18006" y="22552"/>
                    <a:pt x="20704" y="4363"/>
                    <a:pt x="207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86"/>
            <p:cNvSpPr/>
            <p:nvPr/>
          </p:nvSpPr>
          <p:spPr>
            <a:xfrm>
              <a:off x="5570225" y="3154175"/>
              <a:ext cx="155325" cy="360500"/>
            </a:xfrm>
            <a:custGeom>
              <a:rect b="b" l="l" r="r" t="t"/>
              <a:pathLst>
                <a:path extrusionOk="0" h="14420" w="6213">
                  <a:moveTo>
                    <a:pt x="1" y="14419"/>
                  </a:moveTo>
                  <a:lnTo>
                    <a:pt x="1" y="14419"/>
                  </a:lnTo>
                  <a:cubicBezTo>
                    <a:pt x="1369" y="11942"/>
                    <a:pt x="3809" y="6360"/>
                    <a:pt x="6212" y="1"/>
                  </a:cubicBezTo>
                  <a:lnTo>
                    <a:pt x="6212" y="1"/>
                  </a:lnTo>
                  <a:cubicBezTo>
                    <a:pt x="3809" y="6360"/>
                    <a:pt x="1369" y="11942"/>
                    <a:pt x="1" y="1441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86"/>
            <p:cNvSpPr/>
            <p:nvPr/>
          </p:nvSpPr>
          <p:spPr>
            <a:xfrm>
              <a:off x="5491675" y="2504425"/>
              <a:ext cx="281925" cy="1010250"/>
            </a:xfrm>
            <a:custGeom>
              <a:rect b="b" l="l" r="r" t="t"/>
              <a:pathLst>
                <a:path extrusionOk="0" h="40410" w="11277">
                  <a:moveTo>
                    <a:pt x="11277" y="0"/>
                  </a:moveTo>
                  <a:lnTo>
                    <a:pt x="2995" y="33422"/>
                  </a:lnTo>
                  <a:lnTo>
                    <a:pt x="7210" y="6840"/>
                  </a:lnTo>
                  <a:lnTo>
                    <a:pt x="185" y="33200"/>
                  </a:lnTo>
                  <a:cubicBezTo>
                    <a:pt x="0" y="35603"/>
                    <a:pt x="37" y="37562"/>
                    <a:pt x="0" y="39152"/>
                  </a:cubicBezTo>
                  <a:lnTo>
                    <a:pt x="3143" y="40409"/>
                  </a:lnTo>
                  <a:cubicBezTo>
                    <a:pt x="4511" y="37932"/>
                    <a:pt x="6951" y="32350"/>
                    <a:pt x="9354" y="25991"/>
                  </a:cubicBezTo>
                  <a:cubicBezTo>
                    <a:pt x="9428" y="25732"/>
                    <a:pt x="9539" y="25473"/>
                    <a:pt x="9613" y="25177"/>
                  </a:cubicBezTo>
                  <a:lnTo>
                    <a:pt x="9613" y="25177"/>
                  </a:lnTo>
                  <a:lnTo>
                    <a:pt x="6951" y="29133"/>
                  </a:lnTo>
                  <a:lnTo>
                    <a:pt x="1127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86"/>
            <p:cNvSpPr/>
            <p:nvPr/>
          </p:nvSpPr>
          <p:spPr>
            <a:xfrm>
              <a:off x="5477800" y="1770550"/>
              <a:ext cx="527800" cy="1752225"/>
            </a:xfrm>
            <a:custGeom>
              <a:rect b="b" l="l" r="r" t="t"/>
              <a:pathLst>
                <a:path extrusionOk="0" h="70089" w="21112">
                  <a:moveTo>
                    <a:pt x="20815" y="0"/>
                  </a:moveTo>
                  <a:cubicBezTo>
                    <a:pt x="20667" y="0"/>
                    <a:pt x="20520" y="111"/>
                    <a:pt x="20520" y="296"/>
                  </a:cubicBezTo>
                  <a:cubicBezTo>
                    <a:pt x="20520" y="2441"/>
                    <a:pt x="19854" y="8060"/>
                    <a:pt x="18930" y="14567"/>
                  </a:cubicBezTo>
                  <a:cubicBezTo>
                    <a:pt x="18043" y="21037"/>
                    <a:pt x="16896" y="28394"/>
                    <a:pt x="15972" y="33977"/>
                  </a:cubicBezTo>
                  <a:cubicBezTo>
                    <a:pt x="15085" y="39337"/>
                    <a:pt x="12645" y="46953"/>
                    <a:pt x="10131" y="53867"/>
                  </a:cubicBezTo>
                  <a:cubicBezTo>
                    <a:pt x="7648" y="60597"/>
                    <a:pt x="5024" y="66662"/>
                    <a:pt x="3557" y="69400"/>
                  </a:cubicBezTo>
                  <a:lnTo>
                    <a:pt x="3557" y="69400"/>
                  </a:lnTo>
                  <a:lnTo>
                    <a:pt x="622" y="68175"/>
                  </a:lnTo>
                  <a:lnTo>
                    <a:pt x="622" y="68175"/>
                  </a:lnTo>
                  <a:cubicBezTo>
                    <a:pt x="611" y="67985"/>
                    <a:pt x="592" y="67784"/>
                    <a:pt x="592" y="67546"/>
                  </a:cubicBezTo>
                  <a:cubicBezTo>
                    <a:pt x="592" y="62814"/>
                    <a:pt x="2071" y="50022"/>
                    <a:pt x="4770" y="38228"/>
                  </a:cubicBezTo>
                  <a:cubicBezTo>
                    <a:pt x="6212" y="31943"/>
                    <a:pt x="8874" y="22922"/>
                    <a:pt x="11129" y="15528"/>
                  </a:cubicBezTo>
                  <a:cubicBezTo>
                    <a:pt x="12275" y="11794"/>
                    <a:pt x="13310" y="8504"/>
                    <a:pt x="14087" y="6101"/>
                  </a:cubicBezTo>
                  <a:cubicBezTo>
                    <a:pt x="14456" y="4918"/>
                    <a:pt x="14789" y="3956"/>
                    <a:pt x="14974" y="3291"/>
                  </a:cubicBezTo>
                  <a:cubicBezTo>
                    <a:pt x="15196" y="2625"/>
                    <a:pt x="15307" y="2256"/>
                    <a:pt x="15307" y="2256"/>
                  </a:cubicBezTo>
                  <a:cubicBezTo>
                    <a:pt x="15381" y="2108"/>
                    <a:pt x="15270" y="1923"/>
                    <a:pt x="15122" y="1849"/>
                  </a:cubicBezTo>
                  <a:cubicBezTo>
                    <a:pt x="15097" y="1843"/>
                    <a:pt x="15072" y="1840"/>
                    <a:pt x="15046" y="1840"/>
                  </a:cubicBezTo>
                  <a:cubicBezTo>
                    <a:pt x="14917" y="1840"/>
                    <a:pt x="14783" y="1917"/>
                    <a:pt x="14752" y="2071"/>
                  </a:cubicBezTo>
                  <a:cubicBezTo>
                    <a:pt x="14715" y="2071"/>
                    <a:pt x="7062" y="25436"/>
                    <a:pt x="4179" y="38080"/>
                  </a:cubicBezTo>
                  <a:cubicBezTo>
                    <a:pt x="1443" y="49948"/>
                    <a:pt x="1" y="62740"/>
                    <a:pt x="1" y="67546"/>
                  </a:cubicBezTo>
                  <a:cubicBezTo>
                    <a:pt x="1" y="67879"/>
                    <a:pt x="1" y="68174"/>
                    <a:pt x="1" y="68433"/>
                  </a:cubicBezTo>
                  <a:cubicBezTo>
                    <a:pt x="1" y="68544"/>
                    <a:pt x="75" y="68655"/>
                    <a:pt x="186" y="68692"/>
                  </a:cubicBezTo>
                  <a:lnTo>
                    <a:pt x="3587" y="70060"/>
                  </a:lnTo>
                  <a:cubicBezTo>
                    <a:pt x="3627" y="70080"/>
                    <a:pt x="3666" y="70089"/>
                    <a:pt x="3705" y="70089"/>
                  </a:cubicBezTo>
                  <a:cubicBezTo>
                    <a:pt x="3809" y="70089"/>
                    <a:pt x="3903" y="70020"/>
                    <a:pt x="3957" y="69912"/>
                  </a:cubicBezTo>
                  <a:cubicBezTo>
                    <a:pt x="5436" y="67250"/>
                    <a:pt x="8134" y="61002"/>
                    <a:pt x="10685" y="54089"/>
                  </a:cubicBezTo>
                  <a:cubicBezTo>
                    <a:pt x="13236" y="47138"/>
                    <a:pt x="15676" y="39522"/>
                    <a:pt x="16564" y="34087"/>
                  </a:cubicBezTo>
                  <a:cubicBezTo>
                    <a:pt x="17488" y="28468"/>
                    <a:pt x="18634" y="21148"/>
                    <a:pt x="19558" y="14641"/>
                  </a:cubicBezTo>
                  <a:cubicBezTo>
                    <a:pt x="20446" y="8134"/>
                    <a:pt x="21111" y="2514"/>
                    <a:pt x="21111" y="296"/>
                  </a:cubicBezTo>
                  <a:cubicBezTo>
                    <a:pt x="21111" y="111"/>
                    <a:pt x="21000" y="0"/>
                    <a:pt x="208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86"/>
            <p:cNvSpPr/>
            <p:nvPr/>
          </p:nvSpPr>
          <p:spPr>
            <a:xfrm>
              <a:off x="4780000" y="1493275"/>
              <a:ext cx="375275" cy="1811575"/>
            </a:xfrm>
            <a:custGeom>
              <a:rect b="b" l="l" r="r" t="t"/>
              <a:pathLst>
                <a:path extrusionOk="0" h="72463" w="15011">
                  <a:moveTo>
                    <a:pt x="11498" y="0"/>
                  </a:moveTo>
                  <a:cubicBezTo>
                    <a:pt x="11498" y="0"/>
                    <a:pt x="6322" y="17192"/>
                    <a:pt x="2403" y="32276"/>
                  </a:cubicBezTo>
                  <a:cubicBezTo>
                    <a:pt x="0" y="41481"/>
                    <a:pt x="2625" y="58784"/>
                    <a:pt x="5546" y="70208"/>
                  </a:cubicBezTo>
                  <a:lnTo>
                    <a:pt x="11202" y="72463"/>
                  </a:lnTo>
                  <a:cubicBezTo>
                    <a:pt x="11720" y="56935"/>
                    <a:pt x="11202" y="27137"/>
                    <a:pt x="12126" y="23588"/>
                  </a:cubicBezTo>
                  <a:cubicBezTo>
                    <a:pt x="13347" y="18818"/>
                    <a:pt x="15010" y="2071"/>
                    <a:pt x="15010" y="2071"/>
                  </a:cubicBezTo>
                  <a:lnTo>
                    <a:pt x="114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86"/>
            <p:cNvSpPr/>
            <p:nvPr/>
          </p:nvSpPr>
          <p:spPr>
            <a:xfrm>
              <a:off x="4828050" y="2405525"/>
              <a:ext cx="238500" cy="899325"/>
            </a:xfrm>
            <a:custGeom>
              <a:rect b="b" l="l" r="r" t="t"/>
              <a:pathLst>
                <a:path extrusionOk="0" h="35973" w="9540">
                  <a:moveTo>
                    <a:pt x="8023" y="0"/>
                  </a:moveTo>
                  <a:lnTo>
                    <a:pt x="6692" y="26804"/>
                  </a:lnTo>
                  <a:lnTo>
                    <a:pt x="3735" y="2958"/>
                  </a:lnTo>
                  <a:lnTo>
                    <a:pt x="3735" y="26471"/>
                  </a:lnTo>
                  <a:lnTo>
                    <a:pt x="1" y="13014"/>
                  </a:lnTo>
                  <a:lnTo>
                    <a:pt x="1" y="13014"/>
                  </a:lnTo>
                  <a:cubicBezTo>
                    <a:pt x="666" y="19595"/>
                    <a:pt x="1997" y="26508"/>
                    <a:pt x="3402" y="32830"/>
                  </a:cubicBezTo>
                  <a:cubicBezTo>
                    <a:pt x="3476" y="33126"/>
                    <a:pt x="3513" y="33385"/>
                    <a:pt x="3587" y="33644"/>
                  </a:cubicBezTo>
                  <a:lnTo>
                    <a:pt x="7654" y="35344"/>
                  </a:lnTo>
                  <a:lnTo>
                    <a:pt x="9280" y="35973"/>
                  </a:lnTo>
                  <a:cubicBezTo>
                    <a:pt x="9428" y="31758"/>
                    <a:pt x="9502" y="26434"/>
                    <a:pt x="9539" y="20889"/>
                  </a:cubicBezTo>
                  <a:lnTo>
                    <a:pt x="802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86"/>
            <p:cNvSpPr/>
            <p:nvPr/>
          </p:nvSpPr>
          <p:spPr>
            <a:xfrm>
              <a:off x="4808650" y="1485650"/>
              <a:ext cx="354925" cy="1827200"/>
            </a:xfrm>
            <a:custGeom>
              <a:rect b="b" l="l" r="r" t="t"/>
              <a:pathLst>
                <a:path extrusionOk="0" h="73088" w="14197">
                  <a:moveTo>
                    <a:pt x="10350" y="0"/>
                  </a:moveTo>
                  <a:cubicBezTo>
                    <a:pt x="10221" y="0"/>
                    <a:pt x="10087" y="77"/>
                    <a:pt x="10056" y="231"/>
                  </a:cubicBezTo>
                  <a:cubicBezTo>
                    <a:pt x="10056" y="231"/>
                    <a:pt x="4880" y="17386"/>
                    <a:pt x="961" y="32507"/>
                  </a:cubicBezTo>
                  <a:cubicBezTo>
                    <a:pt x="296" y="35058"/>
                    <a:pt x="0" y="38200"/>
                    <a:pt x="0" y="41675"/>
                  </a:cubicBezTo>
                  <a:cubicBezTo>
                    <a:pt x="0" y="50844"/>
                    <a:pt x="1960" y="62268"/>
                    <a:pt x="4104" y="70587"/>
                  </a:cubicBezTo>
                  <a:cubicBezTo>
                    <a:pt x="4104" y="70660"/>
                    <a:pt x="4178" y="70734"/>
                    <a:pt x="4289" y="70771"/>
                  </a:cubicBezTo>
                  <a:lnTo>
                    <a:pt x="9945" y="73064"/>
                  </a:lnTo>
                  <a:cubicBezTo>
                    <a:pt x="9991" y="73079"/>
                    <a:pt x="10037" y="73088"/>
                    <a:pt x="10081" y="73088"/>
                  </a:cubicBezTo>
                  <a:cubicBezTo>
                    <a:pt x="10142" y="73088"/>
                    <a:pt x="10198" y="73070"/>
                    <a:pt x="10241" y="73027"/>
                  </a:cubicBezTo>
                  <a:cubicBezTo>
                    <a:pt x="10315" y="72990"/>
                    <a:pt x="10389" y="72879"/>
                    <a:pt x="10389" y="72805"/>
                  </a:cubicBezTo>
                  <a:cubicBezTo>
                    <a:pt x="10648" y="65004"/>
                    <a:pt x="10611" y="53691"/>
                    <a:pt x="10685" y="43857"/>
                  </a:cubicBezTo>
                  <a:cubicBezTo>
                    <a:pt x="10685" y="38940"/>
                    <a:pt x="10722" y="34392"/>
                    <a:pt x="10833" y="30843"/>
                  </a:cubicBezTo>
                  <a:cubicBezTo>
                    <a:pt x="10870" y="29105"/>
                    <a:pt x="10907" y="27590"/>
                    <a:pt x="10980" y="26407"/>
                  </a:cubicBezTo>
                  <a:cubicBezTo>
                    <a:pt x="11054" y="25223"/>
                    <a:pt x="11165" y="24373"/>
                    <a:pt x="11276" y="23966"/>
                  </a:cubicBezTo>
                  <a:cubicBezTo>
                    <a:pt x="11905" y="21563"/>
                    <a:pt x="12607" y="16203"/>
                    <a:pt x="13199" y="11396"/>
                  </a:cubicBezTo>
                  <a:cubicBezTo>
                    <a:pt x="13753" y="6590"/>
                    <a:pt x="14160" y="2413"/>
                    <a:pt x="14160" y="2413"/>
                  </a:cubicBezTo>
                  <a:cubicBezTo>
                    <a:pt x="14197" y="2228"/>
                    <a:pt x="14049" y="2080"/>
                    <a:pt x="13901" y="2080"/>
                  </a:cubicBezTo>
                  <a:cubicBezTo>
                    <a:pt x="13882" y="2076"/>
                    <a:pt x="13863" y="2074"/>
                    <a:pt x="13844" y="2074"/>
                  </a:cubicBezTo>
                  <a:cubicBezTo>
                    <a:pt x="13687" y="2074"/>
                    <a:pt x="13568" y="2206"/>
                    <a:pt x="13568" y="2339"/>
                  </a:cubicBezTo>
                  <a:cubicBezTo>
                    <a:pt x="13568" y="2339"/>
                    <a:pt x="13458" y="3411"/>
                    <a:pt x="13273" y="5037"/>
                  </a:cubicBezTo>
                  <a:cubicBezTo>
                    <a:pt x="13014" y="7515"/>
                    <a:pt x="12607" y="11323"/>
                    <a:pt x="12127" y="14946"/>
                  </a:cubicBezTo>
                  <a:cubicBezTo>
                    <a:pt x="11646" y="18606"/>
                    <a:pt x="11128" y="22081"/>
                    <a:pt x="10685" y="23819"/>
                  </a:cubicBezTo>
                  <a:cubicBezTo>
                    <a:pt x="10537" y="24299"/>
                    <a:pt x="10463" y="25150"/>
                    <a:pt x="10389" y="26370"/>
                  </a:cubicBezTo>
                  <a:cubicBezTo>
                    <a:pt x="9840" y="34600"/>
                    <a:pt x="10196" y="58686"/>
                    <a:pt x="9774" y="72336"/>
                  </a:cubicBezTo>
                  <a:lnTo>
                    <a:pt x="9774" y="72336"/>
                  </a:lnTo>
                  <a:lnTo>
                    <a:pt x="4654" y="70275"/>
                  </a:lnTo>
                  <a:lnTo>
                    <a:pt x="4654" y="70275"/>
                  </a:lnTo>
                  <a:cubicBezTo>
                    <a:pt x="2562" y="62007"/>
                    <a:pt x="629" y="50710"/>
                    <a:pt x="629" y="41675"/>
                  </a:cubicBezTo>
                  <a:cubicBezTo>
                    <a:pt x="629" y="38237"/>
                    <a:pt x="888" y="35132"/>
                    <a:pt x="1553" y="32655"/>
                  </a:cubicBezTo>
                  <a:cubicBezTo>
                    <a:pt x="3512" y="25113"/>
                    <a:pt x="5768" y="17053"/>
                    <a:pt x="7579" y="10879"/>
                  </a:cubicBezTo>
                  <a:cubicBezTo>
                    <a:pt x="8466" y="7773"/>
                    <a:pt x="9243" y="5148"/>
                    <a:pt x="9760" y="3337"/>
                  </a:cubicBezTo>
                  <a:cubicBezTo>
                    <a:pt x="10056" y="2413"/>
                    <a:pt x="10278" y="1673"/>
                    <a:pt x="10426" y="1156"/>
                  </a:cubicBezTo>
                  <a:cubicBezTo>
                    <a:pt x="10574" y="675"/>
                    <a:pt x="10648" y="416"/>
                    <a:pt x="10648" y="416"/>
                  </a:cubicBezTo>
                  <a:cubicBezTo>
                    <a:pt x="10685" y="231"/>
                    <a:pt x="10611" y="83"/>
                    <a:pt x="10426" y="9"/>
                  </a:cubicBezTo>
                  <a:cubicBezTo>
                    <a:pt x="10401" y="3"/>
                    <a:pt x="10376" y="0"/>
                    <a:pt x="103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2" name="Shape 3962"/>
        <p:cNvGrpSpPr/>
        <p:nvPr/>
      </p:nvGrpSpPr>
      <p:grpSpPr>
        <a:xfrm>
          <a:off x="0" y="0"/>
          <a:ext cx="0" cy="0"/>
          <a:chOff x="0" y="0"/>
          <a:chExt cx="0" cy="0"/>
        </a:xfrm>
      </p:grpSpPr>
      <p:sp>
        <p:nvSpPr>
          <p:cNvPr id="3963" name="Google Shape;3963;p87"/>
          <p:cNvSpPr txBox="1"/>
          <p:nvPr>
            <p:ph type="title"/>
          </p:nvPr>
        </p:nvSpPr>
        <p:spPr>
          <a:xfrm>
            <a:off x="1588350" y="2401175"/>
            <a:ext cx="5967300" cy="131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500">
                <a:latin typeface="Montserrat"/>
                <a:ea typeface="Montserrat"/>
                <a:cs typeface="Montserrat"/>
                <a:sym typeface="Montserrat"/>
              </a:rPr>
              <a:t>Conclusions</a:t>
            </a:r>
            <a:r>
              <a:rPr b="1" lang="en" sz="4500">
                <a:latin typeface="Montserrat"/>
                <a:ea typeface="Montserrat"/>
                <a:cs typeface="Montserrat"/>
                <a:sym typeface="Montserrat"/>
              </a:rPr>
              <a:t> and Recommendations</a:t>
            </a:r>
            <a:endParaRPr b="1" sz="4500">
              <a:latin typeface="Montserrat"/>
              <a:ea typeface="Montserrat"/>
              <a:cs typeface="Montserrat"/>
              <a:sym typeface="Montserrat"/>
            </a:endParaRPr>
          </a:p>
        </p:txBody>
      </p:sp>
      <p:sp>
        <p:nvSpPr>
          <p:cNvPr id="3964" name="Google Shape;3964;p87"/>
          <p:cNvSpPr txBox="1"/>
          <p:nvPr>
            <p:ph idx="2" type="title"/>
          </p:nvPr>
        </p:nvSpPr>
        <p:spPr>
          <a:xfrm>
            <a:off x="2978250" y="1222613"/>
            <a:ext cx="2967600" cy="10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9000"/>
              <a:t>05</a:t>
            </a:r>
            <a:endParaRPr sz="9000"/>
          </a:p>
        </p:txBody>
      </p:sp>
      <p:pic>
        <p:nvPicPr>
          <p:cNvPr id="3965" name="Google Shape;3965;p87"/>
          <p:cNvPicPr preferRelativeResize="0"/>
          <p:nvPr/>
        </p:nvPicPr>
        <p:blipFill>
          <a:blip r:embed="rId3">
            <a:alphaModFix/>
          </a:blip>
          <a:stretch>
            <a:fillRect/>
          </a:stretch>
        </p:blipFill>
        <p:spPr>
          <a:xfrm>
            <a:off x="949441" y="4646876"/>
            <a:ext cx="2351035" cy="3939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9" name="Shape 3969"/>
        <p:cNvGrpSpPr/>
        <p:nvPr/>
      </p:nvGrpSpPr>
      <p:grpSpPr>
        <a:xfrm>
          <a:off x="0" y="0"/>
          <a:ext cx="0" cy="0"/>
          <a:chOff x="0" y="0"/>
          <a:chExt cx="0" cy="0"/>
        </a:xfrm>
      </p:grpSpPr>
      <p:pic>
        <p:nvPicPr>
          <p:cNvPr id="3970" name="Google Shape;3970;p88"/>
          <p:cNvPicPr preferRelativeResize="0"/>
          <p:nvPr/>
        </p:nvPicPr>
        <p:blipFill>
          <a:blip r:embed="rId3">
            <a:alphaModFix/>
          </a:blip>
          <a:stretch>
            <a:fillRect/>
          </a:stretch>
        </p:blipFill>
        <p:spPr>
          <a:xfrm>
            <a:off x="6616016" y="4646876"/>
            <a:ext cx="2351035" cy="393925"/>
          </a:xfrm>
          <a:prstGeom prst="rect">
            <a:avLst/>
          </a:prstGeom>
          <a:noFill/>
          <a:ln>
            <a:noFill/>
          </a:ln>
        </p:spPr>
      </p:pic>
      <p:sp>
        <p:nvSpPr>
          <p:cNvPr id="3971" name="Google Shape;3971;p88"/>
          <p:cNvSpPr txBox="1"/>
          <p:nvPr>
            <p:ph type="title"/>
          </p:nvPr>
        </p:nvSpPr>
        <p:spPr>
          <a:xfrm>
            <a:off x="2077950" y="1652700"/>
            <a:ext cx="5292900" cy="15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500">
                <a:latin typeface="Montserrat"/>
                <a:ea typeface="Montserrat"/>
                <a:cs typeface="Montserrat"/>
                <a:sym typeface="Montserrat"/>
              </a:rPr>
              <a:t>Conclusions</a:t>
            </a:r>
            <a:endParaRPr b="1" sz="4500">
              <a:latin typeface="Montserrat"/>
              <a:ea typeface="Montserrat"/>
              <a:cs typeface="Montserrat"/>
              <a:sym typeface="Montserra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5" name="Shape 3975"/>
        <p:cNvGrpSpPr/>
        <p:nvPr/>
      </p:nvGrpSpPr>
      <p:grpSpPr>
        <a:xfrm>
          <a:off x="0" y="0"/>
          <a:ext cx="0" cy="0"/>
          <a:chOff x="0" y="0"/>
          <a:chExt cx="0" cy="0"/>
        </a:xfrm>
      </p:grpSpPr>
      <p:sp>
        <p:nvSpPr>
          <p:cNvPr id="3976" name="Google Shape;3976;p89"/>
          <p:cNvSpPr txBox="1"/>
          <p:nvPr/>
        </p:nvSpPr>
        <p:spPr>
          <a:xfrm>
            <a:off x="292400" y="245900"/>
            <a:ext cx="2954700" cy="646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en" sz="3000">
                <a:solidFill>
                  <a:schemeClr val="dk2"/>
                </a:solidFill>
                <a:latin typeface="Montserrat"/>
                <a:ea typeface="Montserrat"/>
                <a:cs typeface="Montserrat"/>
                <a:sym typeface="Montserrat"/>
              </a:rPr>
              <a:t>Conclusions</a:t>
            </a:r>
            <a:endParaRPr b="1" sz="3000">
              <a:solidFill>
                <a:schemeClr val="dk2"/>
              </a:solidFill>
              <a:latin typeface="Montserrat"/>
              <a:ea typeface="Montserrat"/>
              <a:cs typeface="Montserrat"/>
              <a:sym typeface="Montserrat"/>
            </a:endParaRPr>
          </a:p>
        </p:txBody>
      </p:sp>
      <p:sp>
        <p:nvSpPr>
          <p:cNvPr id="3977" name="Google Shape;3977;p89"/>
          <p:cNvSpPr txBox="1"/>
          <p:nvPr/>
        </p:nvSpPr>
        <p:spPr>
          <a:xfrm flipH="1">
            <a:off x="6945025" y="4787225"/>
            <a:ext cx="2182200" cy="2166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0"/>
              </a:spcAft>
              <a:buNone/>
            </a:pPr>
            <a:r>
              <a:rPr lang="en" sz="1500">
                <a:solidFill>
                  <a:schemeClr val="dk2"/>
                </a:solidFill>
                <a:latin typeface="Lato"/>
                <a:ea typeface="Lato"/>
                <a:cs typeface="Lato"/>
                <a:sym typeface="Lato"/>
              </a:rPr>
              <a:t>Conclusion</a:t>
            </a:r>
            <a:endParaRPr sz="1500">
              <a:solidFill>
                <a:schemeClr val="accent1"/>
              </a:solidFill>
              <a:latin typeface="Lato"/>
              <a:ea typeface="Lato"/>
              <a:cs typeface="Lato"/>
              <a:sym typeface="Lato"/>
            </a:endParaRPr>
          </a:p>
          <a:p>
            <a:pPr indent="0" lvl="0" marL="0" rtl="0" algn="ctr">
              <a:lnSpc>
                <a:spcPct val="100000"/>
              </a:lnSpc>
              <a:spcBef>
                <a:spcPts val="1600"/>
              </a:spcBef>
              <a:spcAft>
                <a:spcPts val="1600"/>
              </a:spcAft>
              <a:buNone/>
            </a:pPr>
            <a:r>
              <a:t/>
            </a:r>
            <a:endParaRPr sz="1500">
              <a:solidFill>
                <a:schemeClr val="dk2"/>
              </a:solidFill>
              <a:latin typeface="Lato"/>
              <a:ea typeface="Lato"/>
              <a:cs typeface="Lato"/>
              <a:sym typeface="Lato"/>
            </a:endParaRPr>
          </a:p>
        </p:txBody>
      </p:sp>
      <p:pic>
        <p:nvPicPr>
          <p:cNvPr id="3978" name="Google Shape;3978;p89"/>
          <p:cNvPicPr preferRelativeResize="0"/>
          <p:nvPr/>
        </p:nvPicPr>
        <p:blipFill>
          <a:blip r:embed="rId3">
            <a:alphaModFix/>
          </a:blip>
          <a:stretch>
            <a:fillRect/>
          </a:stretch>
        </p:blipFill>
        <p:spPr>
          <a:xfrm>
            <a:off x="346900" y="1166300"/>
            <a:ext cx="6377121" cy="3544724"/>
          </a:xfrm>
          <a:prstGeom prst="rect">
            <a:avLst/>
          </a:prstGeom>
          <a:noFill/>
          <a:ln>
            <a:noFill/>
          </a:ln>
        </p:spPr>
      </p:pic>
      <p:grpSp>
        <p:nvGrpSpPr>
          <p:cNvPr id="3979" name="Google Shape;3979;p89"/>
          <p:cNvGrpSpPr/>
          <p:nvPr/>
        </p:nvGrpSpPr>
        <p:grpSpPr>
          <a:xfrm>
            <a:off x="6897363" y="2321127"/>
            <a:ext cx="2229870" cy="2310648"/>
            <a:chOff x="1260950" y="-166737"/>
            <a:chExt cx="5129675" cy="5643987"/>
          </a:xfrm>
        </p:grpSpPr>
        <p:sp>
          <p:nvSpPr>
            <p:cNvPr id="3980" name="Google Shape;3980;p89"/>
            <p:cNvSpPr/>
            <p:nvPr/>
          </p:nvSpPr>
          <p:spPr>
            <a:xfrm>
              <a:off x="1260950" y="395850"/>
              <a:ext cx="5129675" cy="4941275"/>
            </a:xfrm>
            <a:custGeom>
              <a:rect b="b" l="l" r="r" t="t"/>
              <a:pathLst>
                <a:path extrusionOk="0" h="197651" w="205187">
                  <a:moveTo>
                    <a:pt x="118352" y="1"/>
                  </a:moveTo>
                  <a:cubicBezTo>
                    <a:pt x="118262" y="1"/>
                    <a:pt x="118173" y="1"/>
                    <a:pt x="118084" y="3"/>
                  </a:cubicBezTo>
                  <a:cubicBezTo>
                    <a:pt x="89771" y="436"/>
                    <a:pt x="90673" y="18108"/>
                    <a:pt x="82269" y="42454"/>
                  </a:cubicBezTo>
                  <a:cubicBezTo>
                    <a:pt x="73866" y="66763"/>
                    <a:pt x="45553" y="55726"/>
                    <a:pt x="26546" y="64563"/>
                  </a:cubicBezTo>
                  <a:cubicBezTo>
                    <a:pt x="7538" y="73399"/>
                    <a:pt x="13742" y="109647"/>
                    <a:pt x="14607" y="117618"/>
                  </a:cubicBezTo>
                  <a:cubicBezTo>
                    <a:pt x="15509" y="125588"/>
                    <a:pt x="6204" y="119385"/>
                    <a:pt x="3102" y="125120"/>
                  </a:cubicBezTo>
                  <a:cubicBezTo>
                    <a:pt x="0" y="130890"/>
                    <a:pt x="2164" y="141747"/>
                    <a:pt x="2164" y="141747"/>
                  </a:cubicBezTo>
                  <a:lnTo>
                    <a:pt x="178677" y="197651"/>
                  </a:lnTo>
                  <a:cubicBezTo>
                    <a:pt x="178677" y="197651"/>
                    <a:pt x="179975" y="195451"/>
                    <a:pt x="185746" y="186145"/>
                  </a:cubicBezTo>
                  <a:cubicBezTo>
                    <a:pt x="191481" y="176876"/>
                    <a:pt x="172906" y="151232"/>
                    <a:pt x="173736" y="140160"/>
                  </a:cubicBezTo>
                  <a:cubicBezTo>
                    <a:pt x="174565" y="129087"/>
                    <a:pt x="205186" y="110548"/>
                    <a:pt x="202084" y="89305"/>
                  </a:cubicBezTo>
                  <a:cubicBezTo>
                    <a:pt x="199028" y="68164"/>
                    <a:pt x="146727" y="1"/>
                    <a:pt x="118352" y="1"/>
                  </a:cubicBezTo>
                  <a:close/>
                </a:path>
              </a:pathLst>
            </a:custGeom>
            <a:solidFill>
              <a:srgbClr val="3DBC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89"/>
            <p:cNvSpPr/>
            <p:nvPr/>
          </p:nvSpPr>
          <p:spPr>
            <a:xfrm>
              <a:off x="1297025" y="395900"/>
              <a:ext cx="5022350" cy="4941225"/>
            </a:xfrm>
            <a:custGeom>
              <a:rect b="b" l="l" r="r" t="t"/>
              <a:pathLst>
                <a:path extrusionOk="0" h="197649" w="200894">
                  <a:moveTo>
                    <a:pt x="116641" y="1"/>
                  </a:moveTo>
                  <a:cubicBezTo>
                    <a:pt x="88328" y="434"/>
                    <a:pt x="89230" y="18106"/>
                    <a:pt x="80826" y="42452"/>
                  </a:cubicBezTo>
                  <a:cubicBezTo>
                    <a:pt x="72423" y="66761"/>
                    <a:pt x="44110" y="55724"/>
                    <a:pt x="25103" y="64561"/>
                  </a:cubicBezTo>
                  <a:cubicBezTo>
                    <a:pt x="14030" y="69719"/>
                    <a:pt x="11505" y="84145"/>
                    <a:pt x="11505" y="96913"/>
                  </a:cubicBezTo>
                  <a:cubicBezTo>
                    <a:pt x="11505" y="106038"/>
                    <a:pt x="12804" y="114297"/>
                    <a:pt x="13164" y="117616"/>
                  </a:cubicBezTo>
                  <a:cubicBezTo>
                    <a:pt x="13201" y="117976"/>
                    <a:pt x="13237" y="118301"/>
                    <a:pt x="13237" y="118589"/>
                  </a:cubicBezTo>
                  <a:cubicBezTo>
                    <a:pt x="13237" y="125045"/>
                    <a:pt x="4617" y="119635"/>
                    <a:pt x="1659" y="125118"/>
                  </a:cubicBezTo>
                  <a:cubicBezTo>
                    <a:pt x="361" y="127534"/>
                    <a:pt x="0" y="130816"/>
                    <a:pt x="0" y="133846"/>
                  </a:cubicBezTo>
                  <a:cubicBezTo>
                    <a:pt x="0" y="138066"/>
                    <a:pt x="721" y="141745"/>
                    <a:pt x="721" y="141745"/>
                  </a:cubicBezTo>
                  <a:lnTo>
                    <a:pt x="41946" y="154801"/>
                  </a:lnTo>
                  <a:cubicBezTo>
                    <a:pt x="42199" y="153430"/>
                    <a:pt x="42559" y="151591"/>
                    <a:pt x="42992" y="149571"/>
                  </a:cubicBezTo>
                  <a:cubicBezTo>
                    <a:pt x="43858" y="145387"/>
                    <a:pt x="44976" y="140482"/>
                    <a:pt x="45986" y="137417"/>
                  </a:cubicBezTo>
                  <a:cubicBezTo>
                    <a:pt x="48041" y="131249"/>
                    <a:pt x="52189" y="128616"/>
                    <a:pt x="54678" y="127282"/>
                  </a:cubicBezTo>
                  <a:cubicBezTo>
                    <a:pt x="55327" y="126921"/>
                    <a:pt x="56156" y="126344"/>
                    <a:pt x="57094" y="125659"/>
                  </a:cubicBezTo>
                  <a:cubicBezTo>
                    <a:pt x="58934" y="124288"/>
                    <a:pt x="60989" y="122629"/>
                    <a:pt x="61891" y="121872"/>
                  </a:cubicBezTo>
                  <a:cubicBezTo>
                    <a:pt x="62035" y="121727"/>
                    <a:pt x="62144" y="121619"/>
                    <a:pt x="62252" y="121583"/>
                  </a:cubicBezTo>
                  <a:cubicBezTo>
                    <a:pt x="62252" y="121547"/>
                    <a:pt x="62252" y="121547"/>
                    <a:pt x="62288" y="121547"/>
                  </a:cubicBezTo>
                  <a:cubicBezTo>
                    <a:pt x="62396" y="121150"/>
                    <a:pt x="62829" y="119599"/>
                    <a:pt x="63658" y="117688"/>
                  </a:cubicBezTo>
                  <a:cubicBezTo>
                    <a:pt x="64596" y="115488"/>
                    <a:pt x="66039" y="112855"/>
                    <a:pt x="68059" y="110943"/>
                  </a:cubicBezTo>
                  <a:cubicBezTo>
                    <a:pt x="70078" y="109032"/>
                    <a:pt x="73397" y="107481"/>
                    <a:pt x="76246" y="106399"/>
                  </a:cubicBezTo>
                  <a:cubicBezTo>
                    <a:pt x="78807" y="105425"/>
                    <a:pt x="80971" y="104812"/>
                    <a:pt x="81367" y="104704"/>
                  </a:cubicBezTo>
                  <a:cubicBezTo>
                    <a:pt x="82954" y="103369"/>
                    <a:pt x="85407" y="102143"/>
                    <a:pt x="88184" y="101061"/>
                  </a:cubicBezTo>
                  <a:cubicBezTo>
                    <a:pt x="90997" y="99979"/>
                    <a:pt x="94135" y="99041"/>
                    <a:pt x="97057" y="98248"/>
                  </a:cubicBezTo>
                  <a:cubicBezTo>
                    <a:pt x="102358" y="96877"/>
                    <a:pt x="106975" y="96011"/>
                    <a:pt x="107877" y="95867"/>
                  </a:cubicBezTo>
                  <a:cubicBezTo>
                    <a:pt x="108129" y="95362"/>
                    <a:pt x="109067" y="93595"/>
                    <a:pt x="110978" y="91142"/>
                  </a:cubicBezTo>
                  <a:cubicBezTo>
                    <a:pt x="112169" y="89591"/>
                    <a:pt x="114225" y="88437"/>
                    <a:pt x="116028" y="87644"/>
                  </a:cubicBezTo>
                  <a:cubicBezTo>
                    <a:pt x="117615" y="86923"/>
                    <a:pt x="118985" y="86526"/>
                    <a:pt x="119274" y="86454"/>
                  </a:cubicBezTo>
                  <a:cubicBezTo>
                    <a:pt x="119310" y="86382"/>
                    <a:pt x="119454" y="86309"/>
                    <a:pt x="119635" y="86201"/>
                  </a:cubicBezTo>
                  <a:cubicBezTo>
                    <a:pt x="119887" y="86021"/>
                    <a:pt x="120284" y="85732"/>
                    <a:pt x="120825" y="85336"/>
                  </a:cubicBezTo>
                  <a:cubicBezTo>
                    <a:pt x="121907" y="84578"/>
                    <a:pt x="123530" y="83424"/>
                    <a:pt x="125730" y="81873"/>
                  </a:cubicBezTo>
                  <a:cubicBezTo>
                    <a:pt x="129337" y="79276"/>
                    <a:pt x="134422" y="76716"/>
                    <a:pt x="136153" y="75850"/>
                  </a:cubicBezTo>
                  <a:cubicBezTo>
                    <a:pt x="134278" y="74984"/>
                    <a:pt x="132763" y="73361"/>
                    <a:pt x="131465" y="71342"/>
                  </a:cubicBezTo>
                  <a:cubicBezTo>
                    <a:pt x="130022" y="69069"/>
                    <a:pt x="128868" y="66292"/>
                    <a:pt x="127858" y="63479"/>
                  </a:cubicBezTo>
                  <a:cubicBezTo>
                    <a:pt x="125874" y="57925"/>
                    <a:pt x="122051" y="52010"/>
                    <a:pt x="118985" y="49160"/>
                  </a:cubicBezTo>
                  <a:cubicBezTo>
                    <a:pt x="117867" y="48114"/>
                    <a:pt x="116930" y="47249"/>
                    <a:pt x="116244" y="46275"/>
                  </a:cubicBezTo>
                  <a:cubicBezTo>
                    <a:pt x="115595" y="45373"/>
                    <a:pt x="115198" y="44327"/>
                    <a:pt x="115198" y="43101"/>
                  </a:cubicBezTo>
                  <a:cubicBezTo>
                    <a:pt x="115198" y="42091"/>
                    <a:pt x="115451" y="40937"/>
                    <a:pt x="115992" y="39530"/>
                  </a:cubicBezTo>
                  <a:cubicBezTo>
                    <a:pt x="116677" y="37655"/>
                    <a:pt x="118228" y="35419"/>
                    <a:pt x="120031" y="33327"/>
                  </a:cubicBezTo>
                  <a:cubicBezTo>
                    <a:pt x="121835" y="31199"/>
                    <a:pt x="123927" y="29179"/>
                    <a:pt x="125694" y="27772"/>
                  </a:cubicBezTo>
                  <a:cubicBezTo>
                    <a:pt x="126884" y="26835"/>
                    <a:pt x="127930" y="26149"/>
                    <a:pt x="128723" y="25861"/>
                  </a:cubicBezTo>
                  <a:cubicBezTo>
                    <a:pt x="130022" y="25428"/>
                    <a:pt x="131392" y="24887"/>
                    <a:pt x="132547" y="24887"/>
                  </a:cubicBezTo>
                  <a:cubicBezTo>
                    <a:pt x="132907" y="24887"/>
                    <a:pt x="133268" y="24923"/>
                    <a:pt x="133556" y="25067"/>
                  </a:cubicBezTo>
                  <a:cubicBezTo>
                    <a:pt x="133881" y="25176"/>
                    <a:pt x="134170" y="25392"/>
                    <a:pt x="134386" y="25681"/>
                  </a:cubicBezTo>
                  <a:cubicBezTo>
                    <a:pt x="134819" y="26258"/>
                    <a:pt x="135071" y="27123"/>
                    <a:pt x="135071" y="28386"/>
                  </a:cubicBezTo>
                  <a:cubicBezTo>
                    <a:pt x="135071" y="28458"/>
                    <a:pt x="135071" y="28566"/>
                    <a:pt x="135071" y="28638"/>
                  </a:cubicBezTo>
                  <a:cubicBezTo>
                    <a:pt x="134999" y="30874"/>
                    <a:pt x="133701" y="32714"/>
                    <a:pt x="132258" y="34192"/>
                  </a:cubicBezTo>
                  <a:cubicBezTo>
                    <a:pt x="130815" y="35707"/>
                    <a:pt x="129192" y="36897"/>
                    <a:pt x="128399" y="37691"/>
                  </a:cubicBezTo>
                  <a:cubicBezTo>
                    <a:pt x="128182" y="37943"/>
                    <a:pt x="128038" y="38160"/>
                    <a:pt x="127966" y="38268"/>
                  </a:cubicBezTo>
                  <a:cubicBezTo>
                    <a:pt x="127641" y="39025"/>
                    <a:pt x="127461" y="39927"/>
                    <a:pt x="127461" y="40937"/>
                  </a:cubicBezTo>
                  <a:cubicBezTo>
                    <a:pt x="127461" y="41947"/>
                    <a:pt x="127641" y="43029"/>
                    <a:pt x="128074" y="44111"/>
                  </a:cubicBezTo>
                  <a:cubicBezTo>
                    <a:pt x="128507" y="45193"/>
                    <a:pt x="129842" y="47681"/>
                    <a:pt x="131501" y="50459"/>
                  </a:cubicBezTo>
                  <a:cubicBezTo>
                    <a:pt x="133124" y="53236"/>
                    <a:pt x="135107" y="56338"/>
                    <a:pt x="136911" y="58610"/>
                  </a:cubicBezTo>
                  <a:cubicBezTo>
                    <a:pt x="139580" y="62072"/>
                    <a:pt x="144882" y="68709"/>
                    <a:pt x="147767" y="72748"/>
                  </a:cubicBezTo>
                  <a:cubicBezTo>
                    <a:pt x="148741" y="74083"/>
                    <a:pt x="149426" y="75129"/>
                    <a:pt x="149715" y="75706"/>
                  </a:cubicBezTo>
                  <a:cubicBezTo>
                    <a:pt x="150039" y="76427"/>
                    <a:pt x="150256" y="76968"/>
                    <a:pt x="150256" y="77509"/>
                  </a:cubicBezTo>
                  <a:cubicBezTo>
                    <a:pt x="150256" y="78086"/>
                    <a:pt x="150039" y="78591"/>
                    <a:pt x="149715" y="79240"/>
                  </a:cubicBezTo>
                  <a:cubicBezTo>
                    <a:pt x="149390" y="79889"/>
                    <a:pt x="148885" y="80719"/>
                    <a:pt x="148272" y="81909"/>
                  </a:cubicBezTo>
                  <a:cubicBezTo>
                    <a:pt x="147262" y="83749"/>
                    <a:pt x="145206" y="86237"/>
                    <a:pt x="143403" y="88257"/>
                  </a:cubicBezTo>
                  <a:cubicBezTo>
                    <a:pt x="142068" y="89772"/>
                    <a:pt x="140842" y="90998"/>
                    <a:pt x="140301" y="91575"/>
                  </a:cubicBezTo>
                  <a:lnTo>
                    <a:pt x="140914" y="91864"/>
                  </a:lnTo>
                  <a:cubicBezTo>
                    <a:pt x="141022" y="91792"/>
                    <a:pt x="141203" y="91647"/>
                    <a:pt x="141455" y="91503"/>
                  </a:cubicBezTo>
                  <a:cubicBezTo>
                    <a:pt x="141888" y="91178"/>
                    <a:pt x="142465" y="90782"/>
                    <a:pt x="143150" y="90313"/>
                  </a:cubicBezTo>
                  <a:cubicBezTo>
                    <a:pt x="144521" y="89339"/>
                    <a:pt x="146252" y="88149"/>
                    <a:pt x="147587" y="87139"/>
                  </a:cubicBezTo>
                  <a:cubicBezTo>
                    <a:pt x="149931" y="85372"/>
                    <a:pt x="153105" y="84145"/>
                    <a:pt x="153970" y="83821"/>
                  </a:cubicBezTo>
                  <a:cubicBezTo>
                    <a:pt x="153934" y="83280"/>
                    <a:pt x="153826" y="81873"/>
                    <a:pt x="153826" y="79962"/>
                  </a:cubicBezTo>
                  <a:cubicBezTo>
                    <a:pt x="153826" y="76102"/>
                    <a:pt x="154151" y="70260"/>
                    <a:pt x="155882" y="65427"/>
                  </a:cubicBezTo>
                  <a:cubicBezTo>
                    <a:pt x="157289" y="61495"/>
                    <a:pt x="159381" y="55400"/>
                    <a:pt x="161256" y="49701"/>
                  </a:cubicBezTo>
                  <a:cubicBezTo>
                    <a:pt x="163131" y="44003"/>
                    <a:pt x="164755" y="38665"/>
                    <a:pt x="165187" y="36429"/>
                  </a:cubicBezTo>
                  <a:cubicBezTo>
                    <a:pt x="165368" y="35419"/>
                    <a:pt x="165476" y="34481"/>
                    <a:pt x="165548" y="33651"/>
                  </a:cubicBezTo>
                  <a:cubicBezTo>
                    <a:pt x="149137" y="15293"/>
                    <a:pt x="130346" y="1"/>
                    <a:pt x="116930" y="1"/>
                  </a:cubicBezTo>
                  <a:close/>
                  <a:moveTo>
                    <a:pt x="171499" y="40540"/>
                  </a:moveTo>
                  <a:cubicBezTo>
                    <a:pt x="171391" y="40612"/>
                    <a:pt x="171283" y="40721"/>
                    <a:pt x="171211" y="40829"/>
                  </a:cubicBezTo>
                  <a:cubicBezTo>
                    <a:pt x="170850" y="41262"/>
                    <a:pt x="170561" y="41766"/>
                    <a:pt x="170381" y="42163"/>
                  </a:cubicBezTo>
                  <a:cubicBezTo>
                    <a:pt x="170237" y="42416"/>
                    <a:pt x="170165" y="42632"/>
                    <a:pt x="170165" y="42704"/>
                  </a:cubicBezTo>
                  <a:lnTo>
                    <a:pt x="170129" y="42740"/>
                  </a:lnTo>
                  <a:lnTo>
                    <a:pt x="170129" y="42812"/>
                  </a:lnTo>
                  <a:cubicBezTo>
                    <a:pt x="170129" y="42885"/>
                    <a:pt x="170129" y="42993"/>
                    <a:pt x="170092" y="43101"/>
                  </a:cubicBezTo>
                  <a:cubicBezTo>
                    <a:pt x="170056" y="43353"/>
                    <a:pt x="170020" y="43714"/>
                    <a:pt x="169984" y="44147"/>
                  </a:cubicBezTo>
                  <a:cubicBezTo>
                    <a:pt x="169876" y="45013"/>
                    <a:pt x="169732" y="46275"/>
                    <a:pt x="169587" y="47754"/>
                  </a:cubicBezTo>
                  <a:cubicBezTo>
                    <a:pt x="169263" y="50783"/>
                    <a:pt x="168830" y="54823"/>
                    <a:pt x="168397" y="59115"/>
                  </a:cubicBezTo>
                  <a:cubicBezTo>
                    <a:pt x="167496" y="67663"/>
                    <a:pt x="166522" y="77112"/>
                    <a:pt x="166125" y="80899"/>
                  </a:cubicBezTo>
                  <a:cubicBezTo>
                    <a:pt x="165728" y="84722"/>
                    <a:pt x="165223" y="87716"/>
                    <a:pt x="163817" y="90818"/>
                  </a:cubicBezTo>
                  <a:cubicBezTo>
                    <a:pt x="162446" y="93920"/>
                    <a:pt x="160174" y="97093"/>
                    <a:pt x="156279" y="101385"/>
                  </a:cubicBezTo>
                  <a:cubicBezTo>
                    <a:pt x="148813" y="109609"/>
                    <a:pt x="139940" y="113360"/>
                    <a:pt x="139183" y="113648"/>
                  </a:cubicBezTo>
                  <a:lnTo>
                    <a:pt x="127533" y="124072"/>
                  </a:lnTo>
                  <a:cubicBezTo>
                    <a:pt x="127533" y="124360"/>
                    <a:pt x="127461" y="125370"/>
                    <a:pt x="127209" y="128796"/>
                  </a:cubicBezTo>
                  <a:cubicBezTo>
                    <a:pt x="127064" y="130924"/>
                    <a:pt x="126523" y="132547"/>
                    <a:pt x="125982" y="133738"/>
                  </a:cubicBezTo>
                  <a:cubicBezTo>
                    <a:pt x="125441" y="134928"/>
                    <a:pt x="124864" y="135721"/>
                    <a:pt x="124612" y="136154"/>
                  </a:cubicBezTo>
                  <a:cubicBezTo>
                    <a:pt x="124612" y="136190"/>
                    <a:pt x="124612" y="136190"/>
                    <a:pt x="124612" y="136190"/>
                  </a:cubicBezTo>
                  <a:cubicBezTo>
                    <a:pt x="124540" y="136298"/>
                    <a:pt x="124504" y="136407"/>
                    <a:pt x="124504" y="136443"/>
                  </a:cubicBezTo>
                  <a:cubicBezTo>
                    <a:pt x="124504" y="136515"/>
                    <a:pt x="124468" y="136623"/>
                    <a:pt x="124468" y="136731"/>
                  </a:cubicBezTo>
                  <a:cubicBezTo>
                    <a:pt x="124431" y="136803"/>
                    <a:pt x="124395" y="136875"/>
                    <a:pt x="124395" y="136984"/>
                  </a:cubicBezTo>
                  <a:cubicBezTo>
                    <a:pt x="124395" y="136984"/>
                    <a:pt x="124359" y="137020"/>
                    <a:pt x="124359" y="137020"/>
                  </a:cubicBezTo>
                  <a:cubicBezTo>
                    <a:pt x="124359" y="137056"/>
                    <a:pt x="124359" y="137056"/>
                    <a:pt x="124359" y="137092"/>
                  </a:cubicBezTo>
                  <a:cubicBezTo>
                    <a:pt x="124359" y="137092"/>
                    <a:pt x="124359" y="137092"/>
                    <a:pt x="124359" y="137128"/>
                  </a:cubicBezTo>
                  <a:cubicBezTo>
                    <a:pt x="124251" y="137453"/>
                    <a:pt x="124107" y="137849"/>
                    <a:pt x="123963" y="138354"/>
                  </a:cubicBezTo>
                  <a:cubicBezTo>
                    <a:pt x="123638" y="139364"/>
                    <a:pt x="123205" y="140699"/>
                    <a:pt x="122736" y="142105"/>
                  </a:cubicBezTo>
                  <a:cubicBezTo>
                    <a:pt x="121726" y="144991"/>
                    <a:pt x="120464" y="148345"/>
                    <a:pt x="119346" y="150653"/>
                  </a:cubicBezTo>
                  <a:cubicBezTo>
                    <a:pt x="118192" y="152961"/>
                    <a:pt x="117146" y="154837"/>
                    <a:pt x="115379" y="156640"/>
                  </a:cubicBezTo>
                  <a:cubicBezTo>
                    <a:pt x="113647" y="158444"/>
                    <a:pt x="111195" y="160139"/>
                    <a:pt x="107300" y="162122"/>
                  </a:cubicBezTo>
                  <a:cubicBezTo>
                    <a:pt x="100555" y="165549"/>
                    <a:pt x="95506" y="169228"/>
                    <a:pt x="94388" y="170093"/>
                  </a:cubicBezTo>
                  <a:cubicBezTo>
                    <a:pt x="94207" y="170202"/>
                    <a:pt x="94135" y="170274"/>
                    <a:pt x="94135" y="170274"/>
                  </a:cubicBezTo>
                  <a:cubicBezTo>
                    <a:pt x="94063" y="170310"/>
                    <a:pt x="93991" y="170310"/>
                    <a:pt x="93955" y="170310"/>
                  </a:cubicBezTo>
                  <a:cubicBezTo>
                    <a:pt x="93883" y="170310"/>
                    <a:pt x="93811" y="170310"/>
                    <a:pt x="93738" y="170274"/>
                  </a:cubicBezTo>
                  <a:lnTo>
                    <a:pt x="88473" y="165982"/>
                  </a:lnTo>
                  <a:cubicBezTo>
                    <a:pt x="88364" y="165910"/>
                    <a:pt x="88328" y="165729"/>
                    <a:pt x="88400" y="165621"/>
                  </a:cubicBezTo>
                  <a:cubicBezTo>
                    <a:pt x="88400" y="165621"/>
                    <a:pt x="88869" y="164828"/>
                    <a:pt x="89591" y="163637"/>
                  </a:cubicBezTo>
                  <a:cubicBezTo>
                    <a:pt x="90312" y="162411"/>
                    <a:pt x="91286" y="160788"/>
                    <a:pt x="92296" y="159057"/>
                  </a:cubicBezTo>
                  <a:cubicBezTo>
                    <a:pt x="94352" y="155558"/>
                    <a:pt x="96588" y="151663"/>
                    <a:pt x="97381" y="150040"/>
                  </a:cubicBezTo>
                  <a:cubicBezTo>
                    <a:pt x="98211" y="148309"/>
                    <a:pt x="100194" y="146830"/>
                    <a:pt x="101926" y="145748"/>
                  </a:cubicBezTo>
                  <a:cubicBezTo>
                    <a:pt x="103404" y="144810"/>
                    <a:pt x="104739" y="144197"/>
                    <a:pt x="105136" y="144017"/>
                  </a:cubicBezTo>
                  <a:lnTo>
                    <a:pt x="107336" y="137200"/>
                  </a:lnTo>
                  <a:cubicBezTo>
                    <a:pt x="107336" y="137200"/>
                    <a:pt x="107336" y="137200"/>
                    <a:pt x="107336" y="137164"/>
                  </a:cubicBezTo>
                  <a:lnTo>
                    <a:pt x="107624" y="136298"/>
                  </a:lnTo>
                  <a:lnTo>
                    <a:pt x="107624" y="136298"/>
                  </a:lnTo>
                  <a:cubicBezTo>
                    <a:pt x="106326" y="136479"/>
                    <a:pt x="102575" y="136984"/>
                    <a:pt x="98066" y="136984"/>
                  </a:cubicBezTo>
                  <a:cubicBezTo>
                    <a:pt x="95470" y="136984"/>
                    <a:pt x="92620" y="136803"/>
                    <a:pt x="89843" y="136334"/>
                  </a:cubicBezTo>
                  <a:cubicBezTo>
                    <a:pt x="81872" y="135000"/>
                    <a:pt x="74803" y="130456"/>
                    <a:pt x="73649" y="129698"/>
                  </a:cubicBezTo>
                  <a:cubicBezTo>
                    <a:pt x="72747" y="130275"/>
                    <a:pt x="68491" y="133088"/>
                    <a:pt x="65786" y="134856"/>
                  </a:cubicBezTo>
                  <a:cubicBezTo>
                    <a:pt x="64813" y="135469"/>
                    <a:pt x="64019" y="135974"/>
                    <a:pt x="63694" y="136190"/>
                  </a:cubicBezTo>
                  <a:cubicBezTo>
                    <a:pt x="63586" y="136226"/>
                    <a:pt x="63550" y="136262"/>
                    <a:pt x="63514" y="136298"/>
                  </a:cubicBezTo>
                  <a:lnTo>
                    <a:pt x="63478" y="136371"/>
                  </a:lnTo>
                  <a:cubicBezTo>
                    <a:pt x="63406" y="136443"/>
                    <a:pt x="63370" y="136551"/>
                    <a:pt x="63298" y="136659"/>
                  </a:cubicBezTo>
                  <a:cubicBezTo>
                    <a:pt x="63153" y="136948"/>
                    <a:pt x="62937" y="137344"/>
                    <a:pt x="62721" y="137849"/>
                  </a:cubicBezTo>
                  <a:cubicBezTo>
                    <a:pt x="62252" y="138859"/>
                    <a:pt x="61567" y="140194"/>
                    <a:pt x="60773" y="141745"/>
                  </a:cubicBezTo>
                  <a:cubicBezTo>
                    <a:pt x="59114" y="144774"/>
                    <a:pt x="56842" y="148489"/>
                    <a:pt x="53992" y="151302"/>
                  </a:cubicBezTo>
                  <a:cubicBezTo>
                    <a:pt x="51576" y="153683"/>
                    <a:pt x="50205" y="155666"/>
                    <a:pt x="49412" y="157181"/>
                  </a:cubicBezTo>
                  <a:lnTo>
                    <a:pt x="110041" y="176369"/>
                  </a:lnTo>
                  <a:lnTo>
                    <a:pt x="167532" y="194439"/>
                  </a:lnTo>
                  <a:cubicBezTo>
                    <a:pt x="167640" y="194475"/>
                    <a:pt x="167712" y="194547"/>
                    <a:pt x="167748" y="194655"/>
                  </a:cubicBezTo>
                  <a:lnTo>
                    <a:pt x="177234" y="197649"/>
                  </a:lnTo>
                  <a:cubicBezTo>
                    <a:pt x="177234" y="197649"/>
                    <a:pt x="178532" y="195449"/>
                    <a:pt x="184303" y="186143"/>
                  </a:cubicBezTo>
                  <a:cubicBezTo>
                    <a:pt x="185060" y="184917"/>
                    <a:pt x="185385" y="183366"/>
                    <a:pt x="185385" y="181599"/>
                  </a:cubicBezTo>
                  <a:cubicBezTo>
                    <a:pt x="185421" y="170526"/>
                    <a:pt x="172256" y="150761"/>
                    <a:pt x="172256" y="140879"/>
                  </a:cubicBezTo>
                  <a:cubicBezTo>
                    <a:pt x="172256" y="140626"/>
                    <a:pt x="172256" y="140410"/>
                    <a:pt x="172293" y="140158"/>
                  </a:cubicBezTo>
                  <a:cubicBezTo>
                    <a:pt x="173086" y="129626"/>
                    <a:pt x="200894" y="112314"/>
                    <a:pt x="200858" y="92333"/>
                  </a:cubicBezTo>
                  <a:cubicBezTo>
                    <a:pt x="200858" y="91323"/>
                    <a:pt x="200786" y="90313"/>
                    <a:pt x="200641" y="89303"/>
                  </a:cubicBezTo>
                  <a:cubicBezTo>
                    <a:pt x="199199" y="79421"/>
                    <a:pt x="187008" y="59223"/>
                    <a:pt x="171499" y="40540"/>
                  </a:cubicBezTo>
                  <a:close/>
                </a:path>
              </a:pathLst>
            </a:custGeom>
            <a:solidFill>
              <a:srgbClr val="CFF7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89"/>
            <p:cNvSpPr/>
            <p:nvPr/>
          </p:nvSpPr>
          <p:spPr>
            <a:xfrm>
              <a:off x="5625075" y="5303525"/>
              <a:ext cx="225425" cy="80725"/>
            </a:xfrm>
            <a:custGeom>
              <a:rect b="b" l="l" r="r" t="t"/>
              <a:pathLst>
                <a:path extrusionOk="0" h="3229" w="9017">
                  <a:moveTo>
                    <a:pt x="359" y="0"/>
                  </a:moveTo>
                  <a:cubicBezTo>
                    <a:pt x="233" y="0"/>
                    <a:pt x="102" y="75"/>
                    <a:pt x="72" y="226"/>
                  </a:cubicBezTo>
                  <a:cubicBezTo>
                    <a:pt x="0" y="370"/>
                    <a:pt x="108" y="550"/>
                    <a:pt x="253" y="586"/>
                  </a:cubicBezTo>
                  <a:lnTo>
                    <a:pt x="8584" y="3219"/>
                  </a:lnTo>
                  <a:cubicBezTo>
                    <a:pt x="8614" y="3225"/>
                    <a:pt x="8643" y="3228"/>
                    <a:pt x="8671" y="3228"/>
                  </a:cubicBezTo>
                  <a:cubicBezTo>
                    <a:pt x="8810" y="3228"/>
                    <a:pt x="8921" y="3153"/>
                    <a:pt x="8981" y="3003"/>
                  </a:cubicBezTo>
                  <a:cubicBezTo>
                    <a:pt x="9017" y="2858"/>
                    <a:pt x="8945" y="2678"/>
                    <a:pt x="8764" y="2642"/>
                  </a:cubicBezTo>
                  <a:lnTo>
                    <a:pt x="433" y="9"/>
                  </a:lnTo>
                  <a:cubicBezTo>
                    <a:pt x="409" y="3"/>
                    <a:pt x="384" y="0"/>
                    <a:pt x="359"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89"/>
            <p:cNvSpPr/>
            <p:nvPr/>
          </p:nvSpPr>
          <p:spPr>
            <a:xfrm>
              <a:off x="1607200" y="4042075"/>
              <a:ext cx="3884450" cy="1229450"/>
            </a:xfrm>
            <a:custGeom>
              <a:rect b="b" l="l" r="r" t="t"/>
              <a:pathLst>
                <a:path extrusionOk="0" h="49178" w="155378">
                  <a:moveTo>
                    <a:pt x="356" y="0"/>
                  </a:moveTo>
                  <a:cubicBezTo>
                    <a:pt x="231" y="0"/>
                    <a:pt x="102" y="70"/>
                    <a:pt x="72" y="190"/>
                  </a:cubicBezTo>
                  <a:cubicBezTo>
                    <a:pt x="0" y="370"/>
                    <a:pt x="108" y="550"/>
                    <a:pt x="253" y="586"/>
                  </a:cubicBezTo>
                  <a:lnTo>
                    <a:pt x="154944" y="49169"/>
                  </a:lnTo>
                  <a:cubicBezTo>
                    <a:pt x="154968" y="49175"/>
                    <a:pt x="154993" y="49178"/>
                    <a:pt x="155019" y="49178"/>
                  </a:cubicBezTo>
                  <a:cubicBezTo>
                    <a:pt x="155145" y="49178"/>
                    <a:pt x="155275" y="49103"/>
                    <a:pt x="155305" y="48952"/>
                  </a:cubicBezTo>
                  <a:cubicBezTo>
                    <a:pt x="155377" y="48808"/>
                    <a:pt x="155269" y="48628"/>
                    <a:pt x="155125" y="48592"/>
                  </a:cubicBezTo>
                  <a:lnTo>
                    <a:pt x="433" y="9"/>
                  </a:lnTo>
                  <a:cubicBezTo>
                    <a:pt x="408" y="3"/>
                    <a:pt x="382" y="0"/>
                    <a:pt x="35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89"/>
            <p:cNvSpPr/>
            <p:nvPr/>
          </p:nvSpPr>
          <p:spPr>
            <a:xfrm>
              <a:off x="2109425" y="4449850"/>
              <a:ext cx="1904375" cy="1019825"/>
            </a:xfrm>
            <a:custGeom>
              <a:rect b="b" l="l" r="r" t="t"/>
              <a:pathLst>
                <a:path extrusionOk="0" h="40793" w="76175">
                  <a:moveTo>
                    <a:pt x="16880" y="1"/>
                  </a:moveTo>
                  <a:lnTo>
                    <a:pt x="0" y="20775"/>
                  </a:lnTo>
                  <a:lnTo>
                    <a:pt x="57419" y="40792"/>
                  </a:lnTo>
                  <a:lnTo>
                    <a:pt x="76174" y="20018"/>
                  </a:lnTo>
                  <a:lnTo>
                    <a:pt x="16880" y="1"/>
                  </a:lnTo>
                  <a:close/>
                </a:path>
              </a:pathLst>
            </a:custGeom>
            <a:solidFill>
              <a:srgbClr val="3DBC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89"/>
            <p:cNvSpPr/>
            <p:nvPr/>
          </p:nvSpPr>
          <p:spPr>
            <a:xfrm>
              <a:off x="2101300" y="4442275"/>
              <a:ext cx="1920600" cy="1034975"/>
            </a:xfrm>
            <a:custGeom>
              <a:rect b="b" l="l" r="r" t="t"/>
              <a:pathLst>
                <a:path extrusionOk="0" h="41399" w="76824">
                  <a:moveTo>
                    <a:pt x="17313" y="628"/>
                  </a:moveTo>
                  <a:lnTo>
                    <a:pt x="75994" y="20465"/>
                  </a:lnTo>
                  <a:lnTo>
                    <a:pt x="57671" y="40756"/>
                  </a:lnTo>
                  <a:lnTo>
                    <a:pt x="57671" y="40756"/>
                  </a:lnTo>
                  <a:lnTo>
                    <a:pt x="830" y="20934"/>
                  </a:lnTo>
                  <a:lnTo>
                    <a:pt x="17313" y="628"/>
                  </a:lnTo>
                  <a:close/>
                  <a:moveTo>
                    <a:pt x="17220" y="1"/>
                  </a:moveTo>
                  <a:cubicBezTo>
                    <a:pt x="17133" y="1"/>
                    <a:pt x="17041" y="34"/>
                    <a:pt x="16988" y="87"/>
                  </a:cubicBezTo>
                  <a:lnTo>
                    <a:pt x="73" y="20862"/>
                  </a:lnTo>
                  <a:cubicBezTo>
                    <a:pt x="37" y="20970"/>
                    <a:pt x="1" y="21042"/>
                    <a:pt x="37" y="21150"/>
                  </a:cubicBezTo>
                  <a:cubicBezTo>
                    <a:pt x="73" y="21259"/>
                    <a:pt x="145" y="21331"/>
                    <a:pt x="217" y="21367"/>
                  </a:cubicBezTo>
                  <a:lnTo>
                    <a:pt x="57636" y="41384"/>
                  </a:lnTo>
                  <a:cubicBezTo>
                    <a:pt x="57665" y="41394"/>
                    <a:pt x="57697" y="41398"/>
                    <a:pt x="57729" y="41398"/>
                  </a:cubicBezTo>
                  <a:cubicBezTo>
                    <a:pt x="57816" y="41398"/>
                    <a:pt x="57908" y="41365"/>
                    <a:pt x="57961" y="41312"/>
                  </a:cubicBezTo>
                  <a:lnTo>
                    <a:pt x="76716" y="20537"/>
                  </a:lnTo>
                  <a:cubicBezTo>
                    <a:pt x="76788" y="20429"/>
                    <a:pt x="76824" y="20357"/>
                    <a:pt x="76788" y="20249"/>
                  </a:cubicBezTo>
                  <a:cubicBezTo>
                    <a:pt x="76788" y="20140"/>
                    <a:pt x="76716" y="20068"/>
                    <a:pt x="76607" y="20032"/>
                  </a:cubicBezTo>
                  <a:lnTo>
                    <a:pt x="17313" y="15"/>
                  </a:lnTo>
                  <a:cubicBezTo>
                    <a:pt x="17284" y="5"/>
                    <a:pt x="17252" y="1"/>
                    <a:pt x="17220"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89"/>
            <p:cNvSpPr/>
            <p:nvPr/>
          </p:nvSpPr>
          <p:spPr>
            <a:xfrm>
              <a:off x="2372725" y="4594125"/>
              <a:ext cx="1442700" cy="737600"/>
            </a:xfrm>
            <a:custGeom>
              <a:rect b="b" l="l" r="r" t="t"/>
              <a:pathLst>
                <a:path extrusionOk="0" h="29504" w="57708">
                  <a:moveTo>
                    <a:pt x="12587" y="0"/>
                  </a:moveTo>
                  <a:lnTo>
                    <a:pt x="0" y="14571"/>
                  </a:lnTo>
                  <a:lnTo>
                    <a:pt x="45084" y="29503"/>
                  </a:lnTo>
                  <a:lnTo>
                    <a:pt x="57707" y="15906"/>
                  </a:lnTo>
                  <a:lnTo>
                    <a:pt x="12587" y="0"/>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89"/>
            <p:cNvSpPr/>
            <p:nvPr/>
          </p:nvSpPr>
          <p:spPr>
            <a:xfrm>
              <a:off x="2364600" y="4586550"/>
              <a:ext cx="1458025" cy="752725"/>
            </a:xfrm>
            <a:custGeom>
              <a:rect b="b" l="l" r="r" t="t"/>
              <a:pathLst>
                <a:path extrusionOk="0" h="30109" w="58321">
                  <a:moveTo>
                    <a:pt x="13021" y="628"/>
                  </a:moveTo>
                  <a:lnTo>
                    <a:pt x="57491" y="16353"/>
                  </a:lnTo>
                  <a:lnTo>
                    <a:pt x="45320" y="29452"/>
                  </a:lnTo>
                  <a:lnTo>
                    <a:pt x="45320" y="29452"/>
                  </a:lnTo>
                  <a:lnTo>
                    <a:pt x="830" y="14730"/>
                  </a:lnTo>
                  <a:lnTo>
                    <a:pt x="13021" y="628"/>
                  </a:lnTo>
                  <a:close/>
                  <a:moveTo>
                    <a:pt x="12928" y="1"/>
                  </a:moveTo>
                  <a:cubicBezTo>
                    <a:pt x="12840" y="1"/>
                    <a:pt x="12749" y="34"/>
                    <a:pt x="12696" y="87"/>
                  </a:cubicBezTo>
                  <a:lnTo>
                    <a:pt x="73" y="14694"/>
                  </a:lnTo>
                  <a:cubicBezTo>
                    <a:pt x="0" y="14766"/>
                    <a:pt x="0" y="14874"/>
                    <a:pt x="37" y="14947"/>
                  </a:cubicBezTo>
                  <a:cubicBezTo>
                    <a:pt x="37" y="15055"/>
                    <a:pt x="109" y="15127"/>
                    <a:pt x="217" y="15163"/>
                  </a:cubicBezTo>
                  <a:lnTo>
                    <a:pt x="45337" y="30095"/>
                  </a:lnTo>
                  <a:cubicBezTo>
                    <a:pt x="45366" y="30104"/>
                    <a:pt x="45395" y="30109"/>
                    <a:pt x="45423" y="30109"/>
                  </a:cubicBezTo>
                  <a:cubicBezTo>
                    <a:pt x="45500" y="30109"/>
                    <a:pt x="45573" y="30075"/>
                    <a:pt x="45625" y="30023"/>
                  </a:cubicBezTo>
                  <a:lnTo>
                    <a:pt x="58249" y="16425"/>
                  </a:lnTo>
                  <a:cubicBezTo>
                    <a:pt x="58321" y="16353"/>
                    <a:pt x="58321" y="16245"/>
                    <a:pt x="58321" y="16137"/>
                  </a:cubicBezTo>
                  <a:cubicBezTo>
                    <a:pt x="58285" y="16029"/>
                    <a:pt x="58213" y="15956"/>
                    <a:pt x="58105" y="15920"/>
                  </a:cubicBezTo>
                  <a:lnTo>
                    <a:pt x="13021" y="15"/>
                  </a:lnTo>
                  <a:cubicBezTo>
                    <a:pt x="12992" y="5"/>
                    <a:pt x="12960" y="1"/>
                    <a:pt x="12928"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89"/>
            <p:cNvSpPr/>
            <p:nvPr/>
          </p:nvSpPr>
          <p:spPr>
            <a:xfrm>
              <a:off x="2342050" y="1025400"/>
              <a:ext cx="3594125" cy="3621050"/>
            </a:xfrm>
            <a:custGeom>
              <a:rect b="b" l="l" r="r" t="t"/>
              <a:pathLst>
                <a:path extrusionOk="0" h="144842" w="143765">
                  <a:moveTo>
                    <a:pt x="90743" y="0"/>
                  </a:moveTo>
                  <a:cubicBezTo>
                    <a:pt x="89664" y="0"/>
                    <a:pt x="88322" y="517"/>
                    <a:pt x="87031" y="969"/>
                  </a:cubicBezTo>
                  <a:cubicBezTo>
                    <a:pt x="84109" y="1979"/>
                    <a:pt x="76247" y="9626"/>
                    <a:pt x="74443" y="14422"/>
                  </a:cubicBezTo>
                  <a:cubicBezTo>
                    <a:pt x="72676" y="19255"/>
                    <a:pt x="74227" y="20842"/>
                    <a:pt x="77365" y="23728"/>
                  </a:cubicBezTo>
                  <a:cubicBezTo>
                    <a:pt x="80503" y="26649"/>
                    <a:pt x="84326" y="32600"/>
                    <a:pt x="86345" y="38227"/>
                  </a:cubicBezTo>
                  <a:cubicBezTo>
                    <a:pt x="88365" y="43817"/>
                    <a:pt x="90926" y="49191"/>
                    <a:pt x="95074" y="50670"/>
                  </a:cubicBezTo>
                  <a:cubicBezTo>
                    <a:pt x="95074" y="50670"/>
                    <a:pt x="88473" y="53808"/>
                    <a:pt x="84109" y="56946"/>
                  </a:cubicBezTo>
                  <a:cubicBezTo>
                    <a:pt x="79709" y="60083"/>
                    <a:pt x="77581" y="61526"/>
                    <a:pt x="77581" y="61526"/>
                  </a:cubicBezTo>
                  <a:cubicBezTo>
                    <a:pt x="77581" y="61526"/>
                    <a:pt x="71666" y="63221"/>
                    <a:pt x="69394" y="66143"/>
                  </a:cubicBezTo>
                  <a:cubicBezTo>
                    <a:pt x="67158" y="69028"/>
                    <a:pt x="66256" y="70940"/>
                    <a:pt x="66256" y="70940"/>
                  </a:cubicBezTo>
                  <a:cubicBezTo>
                    <a:pt x="66256" y="70940"/>
                    <a:pt x="45986" y="74438"/>
                    <a:pt x="39711" y="79812"/>
                  </a:cubicBezTo>
                  <a:cubicBezTo>
                    <a:pt x="39711" y="79812"/>
                    <a:pt x="30405" y="82265"/>
                    <a:pt x="26474" y="85980"/>
                  </a:cubicBezTo>
                  <a:cubicBezTo>
                    <a:pt x="22543" y="89695"/>
                    <a:pt x="20739" y="96511"/>
                    <a:pt x="20739" y="96511"/>
                  </a:cubicBezTo>
                  <a:cubicBezTo>
                    <a:pt x="20739" y="96511"/>
                    <a:pt x="15474" y="101020"/>
                    <a:pt x="13021" y="102354"/>
                  </a:cubicBezTo>
                  <a:cubicBezTo>
                    <a:pt x="10532" y="103689"/>
                    <a:pt x="6493" y="106285"/>
                    <a:pt x="4473" y="112345"/>
                  </a:cubicBezTo>
                  <a:cubicBezTo>
                    <a:pt x="2453" y="118368"/>
                    <a:pt x="1" y="132073"/>
                    <a:pt x="1" y="132073"/>
                  </a:cubicBezTo>
                  <a:lnTo>
                    <a:pt x="6276" y="134995"/>
                  </a:lnTo>
                  <a:cubicBezTo>
                    <a:pt x="6276" y="134995"/>
                    <a:pt x="6385" y="131388"/>
                    <a:pt x="12011" y="125906"/>
                  </a:cubicBezTo>
                  <a:cubicBezTo>
                    <a:pt x="17602" y="120388"/>
                    <a:pt x="21064" y="111082"/>
                    <a:pt x="21533" y="110866"/>
                  </a:cubicBezTo>
                  <a:cubicBezTo>
                    <a:pt x="21966" y="110650"/>
                    <a:pt x="31848" y="104157"/>
                    <a:pt x="31848" y="104157"/>
                  </a:cubicBezTo>
                  <a:cubicBezTo>
                    <a:pt x="31848" y="104157"/>
                    <a:pt x="39458" y="109423"/>
                    <a:pt x="48114" y="110866"/>
                  </a:cubicBezTo>
                  <a:cubicBezTo>
                    <a:pt x="50854" y="111336"/>
                    <a:pt x="53685" y="111496"/>
                    <a:pt x="56272" y="111496"/>
                  </a:cubicBezTo>
                  <a:cubicBezTo>
                    <a:pt x="61825" y="111496"/>
                    <a:pt x="66256" y="110758"/>
                    <a:pt x="66256" y="110758"/>
                  </a:cubicBezTo>
                  <a:lnTo>
                    <a:pt x="66256" y="110758"/>
                  </a:lnTo>
                  <a:lnTo>
                    <a:pt x="63587" y="119053"/>
                  </a:lnTo>
                  <a:cubicBezTo>
                    <a:pt x="63587" y="119053"/>
                    <a:pt x="57420" y="121758"/>
                    <a:pt x="55833" y="125004"/>
                  </a:cubicBezTo>
                  <a:cubicBezTo>
                    <a:pt x="54282" y="128250"/>
                    <a:pt x="46888" y="140585"/>
                    <a:pt x="46888" y="140585"/>
                  </a:cubicBezTo>
                  <a:lnTo>
                    <a:pt x="52154" y="144841"/>
                  </a:lnTo>
                  <a:cubicBezTo>
                    <a:pt x="52154" y="144841"/>
                    <a:pt x="57636" y="140585"/>
                    <a:pt x="65390" y="136654"/>
                  </a:cubicBezTo>
                  <a:cubicBezTo>
                    <a:pt x="73109" y="132723"/>
                    <a:pt x="75020" y="129945"/>
                    <a:pt x="77256" y="125329"/>
                  </a:cubicBezTo>
                  <a:cubicBezTo>
                    <a:pt x="79493" y="120748"/>
                    <a:pt x="82306" y="111984"/>
                    <a:pt x="82414" y="111191"/>
                  </a:cubicBezTo>
                  <a:cubicBezTo>
                    <a:pt x="82522" y="110433"/>
                    <a:pt x="84758" y="108413"/>
                    <a:pt x="85119" y="103580"/>
                  </a:cubicBezTo>
                  <a:lnTo>
                    <a:pt x="85444" y="98747"/>
                  </a:lnTo>
                  <a:lnTo>
                    <a:pt x="97202" y="88216"/>
                  </a:lnTo>
                  <a:cubicBezTo>
                    <a:pt x="97202" y="88216"/>
                    <a:pt x="106543" y="84537"/>
                    <a:pt x="114261" y="75989"/>
                  </a:cubicBezTo>
                  <a:cubicBezTo>
                    <a:pt x="122016" y="67477"/>
                    <a:pt x="123242" y="63329"/>
                    <a:pt x="124036" y="55719"/>
                  </a:cubicBezTo>
                  <a:cubicBezTo>
                    <a:pt x="124793" y="48073"/>
                    <a:pt x="127931" y="17921"/>
                    <a:pt x="128039" y="17452"/>
                  </a:cubicBezTo>
                  <a:cubicBezTo>
                    <a:pt x="128183" y="17019"/>
                    <a:pt x="129193" y="14783"/>
                    <a:pt x="130528" y="14567"/>
                  </a:cubicBezTo>
                  <a:cubicBezTo>
                    <a:pt x="130553" y="14562"/>
                    <a:pt x="130580" y="14560"/>
                    <a:pt x="130610" y="14560"/>
                  </a:cubicBezTo>
                  <a:cubicBezTo>
                    <a:pt x="132140" y="14560"/>
                    <a:pt x="139275" y="20855"/>
                    <a:pt x="140266" y="21492"/>
                  </a:cubicBezTo>
                  <a:cubicBezTo>
                    <a:pt x="140695" y="21783"/>
                    <a:pt x="141308" y="22009"/>
                    <a:pt x="141886" y="22009"/>
                  </a:cubicBezTo>
                  <a:cubicBezTo>
                    <a:pt x="142668" y="22009"/>
                    <a:pt x="143387" y="21596"/>
                    <a:pt x="143512" y="20374"/>
                  </a:cubicBezTo>
                  <a:cubicBezTo>
                    <a:pt x="143764" y="18246"/>
                    <a:pt x="141961" y="12980"/>
                    <a:pt x="136226" y="7245"/>
                  </a:cubicBezTo>
                  <a:cubicBezTo>
                    <a:pt x="132064" y="3083"/>
                    <a:pt x="128730" y="1480"/>
                    <a:pt x="126700" y="1480"/>
                  </a:cubicBezTo>
                  <a:cubicBezTo>
                    <a:pt x="125950" y="1480"/>
                    <a:pt x="125379" y="1698"/>
                    <a:pt x="125009" y="2087"/>
                  </a:cubicBezTo>
                  <a:cubicBezTo>
                    <a:pt x="123675" y="3566"/>
                    <a:pt x="124577" y="6704"/>
                    <a:pt x="123675" y="11285"/>
                  </a:cubicBezTo>
                  <a:cubicBezTo>
                    <a:pt x="122773" y="15901"/>
                    <a:pt x="117183" y="32492"/>
                    <a:pt x="114370" y="40355"/>
                  </a:cubicBezTo>
                  <a:cubicBezTo>
                    <a:pt x="111556" y="48181"/>
                    <a:pt x="112458" y="58857"/>
                    <a:pt x="112458" y="58857"/>
                  </a:cubicBezTo>
                  <a:cubicBezTo>
                    <a:pt x="112458" y="58857"/>
                    <a:pt x="108671" y="60192"/>
                    <a:pt x="105966" y="62211"/>
                  </a:cubicBezTo>
                  <a:cubicBezTo>
                    <a:pt x="103261" y="64231"/>
                    <a:pt x="99113" y="67044"/>
                    <a:pt x="99113" y="67044"/>
                  </a:cubicBezTo>
                  <a:lnTo>
                    <a:pt x="97995" y="66467"/>
                  </a:lnTo>
                  <a:cubicBezTo>
                    <a:pt x="97995" y="66467"/>
                    <a:pt x="104271" y="60192"/>
                    <a:pt x="106182" y="56585"/>
                  </a:cubicBezTo>
                  <a:cubicBezTo>
                    <a:pt x="108094" y="53014"/>
                    <a:pt x="108671" y="52798"/>
                    <a:pt x="107661" y="50670"/>
                  </a:cubicBezTo>
                  <a:cubicBezTo>
                    <a:pt x="106651" y="48542"/>
                    <a:pt x="98464" y="38227"/>
                    <a:pt x="94857" y="33610"/>
                  </a:cubicBezTo>
                  <a:cubicBezTo>
                    <a:pt x="91287" y="29030"/>
                    <a:pt x="86886" y="21275"/>
                    <a:pt x="86021" y="19039"/>
                  </a:cubicBezTo>
                  <a:cubicBezTo>
                    <a:pt x="85119" y="16803"/>
                    <a:pt x="85227" y="14567"/>
                    <a:pt x="85877" y="12980"/>
                  </a:cubicBezTo>
                  <a:cubicBezTo>
                    <a:pt x="86562" y="11393"/>
                    <a:pt x="92837" y="8255"/>
                    <a:pt x="92946" y="3458"/>
                  </a:cubicBezTo>
                  <a:cubicBezTo>
                    <a:pt x="93005" y="788"/>
                    <a:pt x="92075" y="0"/>
                    <a:pt x="907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89"/>
            <p:cNvSpPr/>
            <p:nvPr/>
          </p:nvSpPr>
          <p:spPr>
            <a:xfrm>
              <a:off x="3621525" y="3838525"/>
              <a:ext cx="734900" cy="798900"/>
            </a:xfrm>
            <a:custGeom>
              <a:rect b="b" l="l" r="r" t="t"/>
              <a:pathLst>
                <a:path extrusionOk="0" h="31956" w="29396">
                  <a:moveTo>
                    <a:pt x="26835" y="0"/>
                  </a:moveTo>
                  <a:cubicBezTo>
                    <a:pt x="26655" y="1948"/>
                    <a:pt x="26186" y="5086"/>
                    <a:pt x="25104" y="7358"/>
                  </a:cubicBezTo>
                  <a:cubicBezTo>
                    <a:pt x="23481" y="10856"/>
                    <a:pt x="20920" y="12046"/>
                    <a:pt x="20920" y="12046"/>
                  </a:cubicBezTo>
                  <a:cubicBezTo>
                    <a:pt x="20920" y="12046"/>
                    <a:pt x="21136" y="16014"/>
                    <a:pt x="17854" y="19043"/>
                  </a:cubicBezTo>
                  <a:cubicBezTo>
                    <a:pt x="14608" y="22073"/>
                    <a:pt x="6421" y="26978"/>
                    <a:pt x="1263" y="30260"/>
                  </a:cubicBezTo>
                  <a:cubicBezTo>
                    <a:pt x="831" y="30549"/>
                    <a:pt x="398" y="30837"/>
                    <a:pt x="1" y="31162"/>
                  </a:cubicBezTo>
                  <a:lnTo>
                    <a:pt x="975" y="31956"/>
                  </a:lnTo>
                  <a:cubicBezTo>
                    <a:pt x="1985" y="31162"/>
                    <a:pt x="7142" y="27375"/>
                    <a:pt x="14067" y="23876"/>
                  </a:cubicBezTo>
                  <a:cubicBezTo>
                    <a:pt x="17926" y="21929"/>
                    <a:pt x="20307" y="20234"/>
                    <a:pt x="21966" y="18502"/>
                  </a:cubicBezTo>
                  <a:cubicBezTo>
                    <a:pt x="23661" y="16771"/>
                    <a:pt x="24707" y="14968"/>
                    <a:pt x="25825" y="12696"/>
                  </a:cubicBezTo>
                  <a:cubicBezTo>
                    <a:pt x="27015" y="10243"/>
                    <a:pt x="28350" y="6600"/>
                    <a:pt x="29396" y="3607"/>
                  </a:cubicBezTo>
                  <a:cubicBezTo>
                    <a:pt x="28927" y="2272"/>
                    <a:pt x="28169" y="1010"/>
                    <a:pt x="26835" y="0"/>
                  </a:cubicBezTo>
                  <a:close/>
                </a:path>
              </a:pathLst>
            </a:custGeom>
            <a:solidFill>
              <a:srgbClr val="BEB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89"/>
            <p:cNvSpPr/>
            <p:nvPr/>
          </p:nvSpPr>
          <p:spPr>
            <a:xfrm>
              <a:off x="2437625" y="3653675"/>
              <a:ext cx="495950" cy="734875"/>
            </a:xfrm>
            <a:custGeom>
              <a:rect b="b" l="l" r="r" t="t"/>
              <a:pathLst>
                <a:path extrusionOk="0" h="29395" w="19838">
                  <a:moveTo>
                    <a:pt x="19621" y="0"/>
                  </a:moveTo>
                  <a:cubicBezTo>
                    <a:pt x="17493" y="1118"/>
                    <a:pt x="15690" y="2128"/>
                    <a:pt x="15690" y="2128"/>
                  </a:cubicBezTo>
                  <a:cubicBezTo>
                    <a:pt x="15690" y="2128"/>
                    <a:pt x="15438" y="8692"/>
                    <a:pt x="10785" y="12660"/>
                  </a:cubicBezTo>
                  <a:cubicBezTo>
                    <a:pt x="6096" y="16627"/>
                    <a:pt x="722" y="25896"/>
                    <a:pt x="722" y="25896"/>
                  </a:cubicBezTo>
                  <a:lnTo>
                    <a:pt x="1" y="28385"/>
                  </a:lnTo>
                  <a:lnTo>
                    <a:pt x="2201" y="29395"/>
                  </a:lnTo>
                  <a:cubicBezTo>
                    <a:pt x="2417" y="28277"/>
                    <a:pt x="3391" y="25031"/>
                    <a:pt x="7972" y="20559"/>
                  </a:cubicBezTo>
                  <a:cubicBezTo>
                    <a:pt x="11723" y="16844"/>
                    <a:pt x="14572" y="11361"/>
                    <a:pt x="16123" y="8188"/>
                  </a:cubicBezTo>
                  <a:cubicBezTo>
                    <a:pt x="16628" y="7106"/>
                    <a:pt x="17025" y="6312"/>
                    <a:pt x="17241" y="5879"/>
                  </a:cubicBezTo>
                  <a:cubicBezTo>
                    <a:pt x="17313" y="5771"/>
                    <a:pt x="17349" y="5663"/>
                    <a:pt x="17421" y="5591"/>
                  </a:cubicBezTo>
                  <a:cubicBezTo>
                    <a:pt x="17457" y="5555"/>
                    <a:pt x="17493" y="5519"/>
                    <a:pt x="17566" y="5482"/>
                  </a:cubicBezTo>
                  <a:cubicBezTo>
                    <a:pt x="17566" y="5482"/>
                    <a:pt x="17602" y="5446"/>
                    <a:pt x="17674" y="5410"/>
                  </a:cubicBezTo>
                  <a:cubicBezTo>
                    <a:pt x="17746" y="5374"/>
                    <a:pt x="17818" y="5338"/>
                    <a:pt x="17890" y="5266"/>
                  </a:cubicBezTo>
                  <a:cubicBezTo>
                    <a:pt x="18107" y="5158"/>
                    <a:pt x="18359" y="4978"/>
                    <a:pt x="18648" y="4797"/>
                  </a:cubicBezTo>
                  <a:cubicBezTo>
                    <a:pt x="18972" y="4581"/>
                    <a:pt x="19333" y="4364"/>
                    <a:pt x="19694" y="4112"/>
                  </a:cubicBezTo>
                  <a:cubicBezTo>
                    <a:pt x="19766" y="3571"/>
                    <a:pt x="19838" y="2886"/>
                    <a:pt x="19838" y="2200"/>
                  </a:cubicBezTo>
                  <a:cubicBezTo>
                    <a:pt x="19838" y="1479"/>
                    <a:pt x="19766" y="722"/>
                    <a:pt x="19621" y="0"/>
                  </a:cubicBezTo>
                  <a:close/>
                </a:path>
              </a:pathLst>
            </a:custGeom>
            <a:solidFill>
              <a:srgbClr val="BEB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89"/>
            <p:cNvSpPr/>
            <p:nvPr/>
          </p:nvSpPr>
          <p:spPr>
            <a:xfrm>
              <a:off x="2333950" y="1018075"/>
              <a:ext cx="3604025" cy="3636025"/>
            </a:xfrm>
            <a:custGeom>
              <a:rect b="b" l="l" r="r" t="t"/>
              <a:pathLst>
                <a:path extrusionOk="0" h="145441" w="144161">
                  <a:moveTo>
                    <a:pt x="91070" y="613"/>
                  </a:moveTo>
                  <a:cubicBezTo>
                    <a:pt x="91394" y="613"/>
                    <a:pt x="91647" y="649"/>
                    <a:pt x="91863" y="721"/>
                  </a:cubicBezTo>
                  <a:cubicBezTo>
                    <a:pt x="92188" y="866"/>
                    <a:pt x="92440" y="1082"/>
                    <a:pt x="92657" y="1515"/>
                  </a:cubicBezTo>
                  <a:cubicBezTo>
                    <a:pt x="92873" y="1948"/>
                    <a:pt x="92981" y="2597"/>
                    <a:pt x="92981" y="3499"/>
                  </a:cubicBezTo>
                  <a:cubicBezTo>
                    <a:pt x="92981" y="3571"/>
                    <a:pt x="92981" y="3643"/>
                    <a:pt x="92981" y="3751"/>
                  </a:cubicBezTo>
                  <a:cubicBezTo>
                    <a:pt x="92945" y="4869"/>
                    <a:pt x="92548" y="5915"/>
                    <a:pt x="91971" y="6889"/>
                  </a:cubicBezTo>
                  <a:cubicBezTo>
                    <a:pt x="91070" y="8332"/>
                    <a:pt x="89735" y="9594"/>
                    <a:pt x="88509" y="10604"/>
                  </a:cubicBezTo>
                  <a:cubicBezTo>
                    <a:pt x="87932" y="11109"/>
                    <a:pt x="87355" y="11578"/>
                    <a:pt x="86922" y="12010"/>
                  </a:cubicBezTo>
                  <a:cubicBezTo>
                    <a:pt x="86453" y="12407"/>
                    <a:pt x="86092" y="12768"/>
                    <a:pt x="85948" y="13165"/>
                  </a:cubicBezTo>
                  <a:cubicBezTo>
                    <a:pt x="85587" y="13994"/>
                    <a:pt x="85371" y="14968"/>
                    <a:pt x="85371" y="16050"/>
                  </a:cubicBezTo>
                  <a:cubicBezTo>
                    <a:pt x="85371" y="17132"/>
                    <a:pt x="85587" y="18286"/>
                    <a:pt x="86056" y="19440"/>
                  </a:cubicBezTo>
                  <a:cubicBezTo>
                    <a:pt x="86525" y="20594"/>
                    <a:pt x="87824" y="23083"/>
                    <a:pt x="89483" y="25896"/>
                  </a:cubicBezTo>
                  <a:cubicBezTo>
                    <a:pt x="91142" y="28673"/>
                    <a:pt x="93161" y="31775"/>
                    <a:pt x="94965" y="34084"/>
                  </a:cubicBezTo>
                  <a:cubicBezTo>
                    <a:pt x="96732" y="36392"/>
                    <a:pt x="99690" y="40107"/>
                    <a:pt x="102323" y="43533"/>
                  </a:cubicBezTo>
                  <a:cubicBezTo>
                    <a:pt x="103621" y="45228"/>
                    <a:pt x="104847" y="46887"/>
                    <a:pt x="105821" y="48222"/>
                  </a:cubicBezTo>
                  <a:cubicBezTo>
                    <a:pt x="106759" y="49556"/>
                    <a:pt x="107480" y="50602"/>
                    <a:pt x="107697" y="51071"/>
                  </a:cubicBezTo>
                  <a:cubicBezTo>
                    <a:pt x="108021" y="51756"/>
                    <a:pt x="108165" y="52225"/>
                    <a:pt x="108165" y="52622"/>
                  </a:cubicBezTo>
                  <a:cubicBezTo>
                    <a:pt x="108165" y="53019"/>
                    <a:pt x="108021" y="53452"/>
                    <a:pt x="107697" y="54065"/>
                  </a:cubicBezTo>
                  <a:cubicBezTo>
                    <a:pt x="107372" y="54714"/>
                    <a:pt x="106903" y="55543"/>
                    <a:pt x="106254" y="56734"/>
                  </a:cubicBezTo>
                  <a:cubicBezTo>
                    <a:pt x="105316" y="58501"/>
                    <a:pt x="103296" y="60954"/>
                    <a:pt x="101493" y="62973"/>
                  </a:cubicBezTo>
                  <a:cubicBezTo>
                    <a:pt x="100591" y="63983"/>
                    <a:pt x="99726" y="64885"/>
                    <a:pt x="99113" y="65498"/>
                  </a:cubicBezTo>
                  <a:cubicBezTo>
                    <a:pt x="98824" y="65823"/>
                    <a:pt x="98572" y="66111"/>
                    <a:pt x="98391" y="66255"/>
                  </a:cubicBezTo>
                  <a:cubicBezTo>
                    <a:pt x="98211" y="66436"/>
                    <a:pt x="98103" y="66544"/>
                    <a:pt x="98103" y="66544"/>
                  </a:cubicBezTo>
                  <a:cubicBezTo>
                    <a:pt x="98031" y="66616"/>
                    <a:pt x="98031" y="66724"/>
                    <a:pt x="98031" y="66796"/>
                  </a:cubicBezTo>
                  <a:cubicBezTo>
                    <a:pt x="98031" y="66905"/>
                    <a:pt x="98103" y="66977"/>
                    <a:pt x="98211" y="67013"/>
                  </a:cubicBezTo>
                  <a:lnTo>
                    <a:pt x="99329" y="67590"/>
                  </a:lnTo>
                  <a:cubicBezTo>
                    <a:pt x="99359" y="67605"/>
                    <a:pt x="99401" y="67614"/>
                    <a:pt x="99445" y="67614"/>
                  </a:cubicBezTo>
                  <a:cubicBezTo>
                    <a:pt x="99508" y="67614"/>
                    <a:pt x="99575" y="67596"/>
                    <a:pt x="99617" y="67554"/>
                  </a:cubicBezTo>
                  <a:cubicBezTo>
                    <a:pt x="99617" y="67554"/>
                    <a:pt x="103765" y="64777"/>
                    <a:pt x="106470" y="62757"/>
                  </a:cubicBezTo>
                  <a:cubicBezTo>
                    <a:pt x="107769" y="61747"/>
                    <a:pt x="109392" y="60917"/>
                    <a:pt x="110690" y="60340"/>
                  </a:cubicBezTo>
                  <a:cubicBezTo>
                    <a:pt x="111303" y="60052"/>
                    <a:pt x="111880" y="59799"/>
                    <a:pt x="112277" y="59655"/>
                  </a:cubicBezTo>
                  <a:cubicBezTo>
                    <a:pt x="112457" y="59583"/>
                    <a:pt x="112638" y="59511"/>
                    <a:pt x="112746" y="59475"/>
                  </a:cubicBezTo>
                  <a:cubicBezTo>
                    <a:pt x="112854" y="59439"/>
                    <a:pt x="112890" y="59403"/>
                    <a:pt x="112890" y="59403"/>
                  </a:cubicBezTo>
                  <a:cubicBezTo>
                    <a:pt x="113034" y="59367"/>
                    <a:pt x="113107" y="59258"/>
                    <a:pt x="113107" y="59114"/>
                  </a:cubicBezTo>
                  <a:cubicBezTo>
                    <a:pt x="113107" y="59114"/>
                    <a:pt x="113071" y="59006"/>
                    <a:pt x="113071" y="58826"/>
                  </a:cubicBezTo>
                  <a:cubicBezTo>
                    <a:pt x="113034" y="58248"/>
                    <a:pt x="112962" y="56878"/>
                    <a:pt x="112962" y="55075"/>
                  </a:cubicBezTo>
                  <a:cubicBezTo>
                    <a:pt x="112962" y="51251"/>
                    <a:pt x="113287" y="45445"/>
                    <a:pt x="114982" y="40720"/>
                  </a:cubicBezTo>
                  <a:cubicBezTo>
                    <a:pt x="116389" y="36789"/>
                    <a:pt x="118481" y="30693"/>
                    <a:pt x="120356" y="24995"/>
                  </a:cubicBezTo>
                  <a:cubicBezTo>
                    <a:pt x="122232" y="19260"/>
                    <a:pt x="123855" y="13994"/>
                    <a:pt x="124287" y="11650"/>
                  </a:cubicBezTo>
                  <a:cubicBezTo>
                    <a:pt x="124756" y="9305"/>
                    <a:pt x="124756" y="7358"/>
                    <a:pt x="124828" y="5843"/>
                  </a:cubicBezTo>
                  <a:cubicBezTo>
                    <a:pt x="124828" y="5049"/>
                    <a:pt x="124864" y="4400"/>
                    <a:pt x="125009" y="3859"/>
                  </a:cubicBezTo>
                  <a:cubicBezTo>
                    <a:pt x="125117" y="3318"/>
                    <a:pt x="125297" y="2922"/>
                    <a:pt x="125586" y="2597"/>
                  </a:cubicBezTo>
                  <a:cubicBezTo>
                    <a:pt x="125874" y="2272"/>
                    <a:pt x="126343" y="2092"/>
                    <a:pt x="127028" y="2092"/>
                  </a:cubicBezTo>
                  <a:cubicBezTo>
                    <a:pt x="127966" y="2092"/>
                    <a:pt x="129265" y="2453"/>
                    <a:pt x="130852" y="3354"/>
                  </a:cubicBezTo>
                  <a:cubicBezTo>
                    <a:pt x="132439" y="4256"/>
                    <a:pt x="134278" y="5699"/>
                    <a:pt x="136370" y="7754"/>
                  </a:cubicBezTo>
                  <a:cubicBezTo>
                    <a:pt x="139039" y="10460"/>
                    <a:pt x="140842" y="13020"/>
                    <a:pt x="141996" y="15220"/>
                  </a:cubicBezTo>
                  <a:cubicBezTo>
                    <a:pt x="143114" y="17420"/>
                    <a:pt x="143583" y="19224"/>
                    <a:pt x="143583" y="20306"/>
                  </a:cubicBezTo>
                  <a:cubicBezTo>
                    <a:pt x="143583" y="20414"/>
                    <a:pt x="143547" y="20522"/>
                    <a:pt x="143547" y="20630"/>
                  </a:cubicBezTo>
                  <a:cubicBezTo>
                    <a:pt x="143511" y="21208"/>
                    <a:pt x="143295" y="21532"/>
                    <a:pt x="143078" y="21712"/>
                  </a:cubicBezTo>
                  <a:cubicBezTo>
                    <a:pt x="142862" y="21929"/>
                    <a:pt x="142573" y="22001"/>
                    <a:pt x="142213" y="22001"/>
                  </a:cubicBezTo>
                  <a:cubicBezTo>
                    <a:pt x="141708" y="22001"/>
                    <a:pt x="141131" y="21785"/>
                    <a:pt x="140770" y="21532"/>
                  </a:cubicBezTo>
                  <a:cubicBezTo>
                    <a:pt x="140662" y="21460"/>
                    <a:pt x="140445" y="21316"/>
                    <a:pt x="140157" y="21063"/>
                  </a:cubicBezTo>
                  <a:cubicBezTo>
                    <a:pt x="139111" y="20234"/>
                    <a:pt x="137199" y="18647"/>
                    <a:pt x="135360" y="17204"/>
                  </a:cubicBezTo>
                  <a:cubicBezTo>
                    <a:pt x="134422" y="16519"/>
                    <a:pt x="133521" y="15834"/>
                    <a:pt x="132763" y="15365"/>
                  </a:cubicBezTo>
                  <a:cubicBezTo>
                    <a:pt x="132366" y="15112"/>
                    <a:pt x="132042" y="14932"/>
                    <a:pt x="131717" y="14788"/>
                  </a:cubicBezTo>
                  <a:cubicBezTo>
                    <a:pt x="131429" y="14643"/>
                    <a:pt x="131176" y="14535"/>
                    <a:pt x="130924" y="14535"/>
                  </a:cubicBezTo>
                  <a:lnTo>
                    <a:pt x="130779" y="14535"/>
                  </a:lnTo>
                  <a:cubicBezTo>
                    <a:pt x="129986" y="14679"/>
                    <a:pt x="129373" y="15365"/>
                    <a:pt x="128904" y="16050"/>
                  </a:cubicBezTo>
                  <a:cubicBezTo>
                    <a:pt x="128688" y="16375"/>
                    <a:pt x="128471" y="16735"/>
                    <a:pt x="128363" y="17024"/>
                  </a:cubicBezTo>
                  <a:cubicBezTo>
                    <a:pt x="128219" y="17312"/>
                    <a:pt x="128110" y="17529"/>
                    <a:pt x="128074" y="17673"/>
                  </a:cubicBezTo>
                  <a:lnTo>
                    <a:pt x="128074" y="17745"/>
                  </a:lnTo>
                  <a:cubicBezTo>
                    <a:pt x="128038" y="18106"/>
                    <a:pt x="127786" y="20198"/>
                    <a:pt x="127461" y="23263"/>
                  </a:cubicBezTo>
                  <a:cubicBezTo>
                    <a:pt x="126487" y="32424"/>
                    <a:pt x="124612" y="50350"/>
                    <a:pt x="124035" y="55976"/>
                  </a:cubicBezTo>
                  <a:cubicBezTo>
                    <a:pt x="123638" y="59763"/>
                    <a:pt x="123169" y="62685"/>
                    <a:pt x="121799" y="65678"/>
                  </a:cubicBezTo>
                  <a:cubicBezTo>
                    <a:pt x="120428" y="68708"/>
                    <a:pt x="118228" y="71846"/>
                    <a:pt x="114369" y="76102"/>
                  </a:cubicBezTo>
                  <a:cubicBezTo>
                    <a:pt x="110510" y="80322"/>
                    <a:pt x="106290" y="83351"/>
                    <a:pt x="103008" y="85335"/>
                  </a:cubicBezTo>
                  <a:cubicBezTo>
                    <a:pt x="101385" y="86345"/>
                    <a:pt x="99978" y="87066"/>
                    <a:pt x="99004" y="87535"/>
                  </a:cubicBezTo>
                  <a:cubicBezTo>
                    <a:pt x="98499" y="87787"/>
                    <a:pt x="98103" y="87932"/>
                    <a:pt x="97850" y="88076"/>
                  </a:cubicBezTo>
                  <a:cubicBezTo>
                    <a:pt x="97706" y="88112"/>
                    <a:pt x="97598" y="88148"/>
                    <a:pt x="97526" y="88184"/>
                  </a:cubicBezTo>
                  <a:cubicBezTo>
                    <a:pt x="97453" y="88220"/>
                    <a:pt x="97417" y="88220"/>
                    <a:pt x="97417" y="88220"/>
                  </a:cubicBezTo>
                  <a:lnTo>
                    <a:pt x="97345" y="88292"/>
                  </a:lnTo>
                  <a:lnTo>
                    <a:pt x="85551" y="98824"/>
                  </a:lnTo>
                  <a:cubicBezTo>
                    <a:pt x="85515" y="98896"/>
                    <a:pt x="85479" y="98968"/>
                    <a:pt x="85479" y="99040"/>
                  </a:cubicBezTo>
                  <a:cubicBezTo>
                    <a:pt x="85479" y="99040"/>
                    <a:pt x="85479" y="99040"/>
                    <a:pt x="85443" y="99654"/>
                  </a:cubicBezTo>
                  <a:cubicBezTo>
                    <a:pt x="85371" y="100231"/>
                    <a:pt x="85299" y="101457"/>
                    <a:pt x="85119" y="103837"/>
                  </a:cubicBezTo>
                  <a:cubicBezTo>
                    <a:pt x="84974" y="106218"/>
                    <a:pt x="84325" y="107877"/>
                    <a:pt x="83748" y="109067"/>
                  </a:cubicBezTo>
                  <a:cubicBezTo>
                    <a:pt x="83423" y="109644"/>
                    <a:pt x="83135" y="110113"/>
                    <a:pt x="82918" y="110510"/>
                  </a:cubicBezTo>
                  <a:cubicBezTo>
                    <a:pt x="82774" y="110690"/>
                    <a:pt x="82702" y="110870"/>
                    <a:pt x="82594" y="111015"/>
                  </a:cubicBezTo>
                  <a:cubicBezTo>
                    <a:pt x="82522" y="111159"/>
                    <a:pt x="82450" y="111303"/>
                    <a:pt x="82450" y="111447"/>
                  </a:cubicBezTo>
                  <a:cubicBezTo>
                    <a:pt x="82450" y="111520"/>
                    <a:pt x="82377" y="111736"/>
                    <a:pt x="82305" y="112061"/>
                  </a:cubicBezTo>
                  <a:cubicBezTo>
                    <a:pt x="81656" y="114297"/>
                    <a:pt x="79276" y="121510"/>
                    <a:pt x="77328" y="125514"/>
                  </a:cubicBezTo>
                  <a:cubicBezTo>
                    <a:pt x="76210" y="127786"/>
                    <a:pt x="75164" y="129589"/>
                    <a:pt x="73469" y="131320"/>
                  </a:cubicBezTo>
                  <a:cubicBezTo>
                    <a:pt x="71810" y="133052"/>
                    <a:pt x="69429" y="134747"/>
                    <a:pt x="65570" y="136694"/>
                  </a:cubicBezTo>
                  <a:cubicBezTo>
                    <a:pt x="58632" y="140212"/>
                    <a:pt x="53484" y="143989"/>
                    <a:pt x="52477" y="144771"/>
                  </a:cubicBezTo>
                  <a:lnTo>
                    <a:pt x="52477" y="144771"/>
                  </a:lnTo>
                  <a:lnTo>
                    <a:pt x="47587" y="140819"/>
                  </a:lnTo>
                  <a:lnTo>
                    <a:pt x="47587" y="140819"/>
                  </a:lnTo>
                  <a:cubicBezTo>
                    <a:pt x="48029" y="140079"/>
                    <a:pt x="49617" y="137424"/>
                    <a:pt x="51360" y="134458"/>
                  </a:cubicBezTo>
                  <a:cubicBezTo>
                    <a:pt x="53416" y="130960"/>
                    <a:pt x="55652" y="127065"/>
                    <a:pt x="56445" y="125405"/>
                  </a:cubicBezTo>
                  <a:cubicBezTo>
                    <a:pt x="57167" y="123891"/>
                    <a:pt x="59078" y="122412"/>
                    <a:pt x="60773" y="121366"/>
                  </a:cubicBezTo>
                  <a:cubicBezTo>
                    <a:pt x="61639" y="120825"/>
                    <a:pt x="62468" y="120392"/>
                    <a:pt x="63045" y="120104"/>
                  </a:cubicBezTo>
                  <a:cubicBezTo>
                    <a:pt x="63334" y="119923"/>
                    <a:pt x="63586" y="119815"/>
                    <a:pt x="63767" y="119743"/>
                  </a:cubicBezTo>
                  <a:cubicBezTo>
                    <a:pt x="63947" y="119671"/>
                    <a:pt x="64019" y="119635"/>
                    <a:pt x="64019" y="119635"/>
                  </a:cubicBezTo>
                  <a:cubicBezTo>
                    <a:pt x="64091" y="119599"/>
                    <a:pt x="64164" y="119527"/>
                    <a:pt x="64200" y="119454"/>
                  </a:cubicBezTo>
                  <a:lnTo>
                    <a:pt x="66869" y="111159"/>
                  </a:lnTo>
                  <a:cubicBezTo>
                    <a:pt x="66905" y="111051"/>
                    <a:pt x="66905" y="110943"/>
                    <a:pt x="66833" y="110870"/>
                  </a:cubicBezTo>
                  <a:cubicBezTo>
                    <a:pt x="66778" y="110789"/>
                    <a:pt x="66704" y="110749"/>
                    <a:pt x="66625" y="110749"/>
                  </a:cubicBezTo>
                  <a:cubicBezTo>
                    <a:pt x="66598" y="110749"/>
                    <a:pt x="66571" y="110753"/>
                    <a:pt x="66544" y="110762"/>
                  </a:cubicBezTo>
                  <a:cubicBezTo>
                    <a:pt x="66544" y="110762"/>
                    <a:pt x="66255" y="110798"/>
                    <a:pt x="65787" y="110870"/>
                  </a:cubicBezTo>
                  <a:cubicBezTo>
                    <a:pt x="64272" y="111087"/>
                    <a:pt x="60737" y="111484"/>
                    <a:pt x="56589" y="111484"/>
                  </a:cubicBezTo>
                  <a:cubicBezTo>
                    <a:pt x="53993" y="111484"/>
                    <a:pt x="51179" y="111339"/>
                    <a:pt x="48474" y="110870"/>
                  </a:cubicBezTo>
                  <a:cubicBezTo>
                    <a:pt x="44218" y="110149"/>
                    <a:pt x="40179" y="108490"/>
                    <a:pt x="37185" y="106975"/>
                  </a:cubicBezTo>
                  <a:cubicBezTo>
                    <a:pt x="35707" y="106254"/>
                    <a:pt x="34480" y="105532"/>
                    <a:pt x="33651" y="105028"/>
                  </a:cubicBezTo>
                  <a:cubicBezTo>
                    <a:pt x="33218" y="104775"/>
                    <a:pt x="32893" y="104559"/>
                    <a:pt x="32677" y="104414"/>
                  </a:cubicBezTo>
                  <a:cubicBezTo>
                    <a:pt x="32569" y="104342"/>
                    <a:pt x="32497" y="104270"/>
                    <a:pt x="32424" y="104234"/>
                  </a:cubicBezTo>
                  <a:cubicBezTo>
                    <a:pt x="32352" y="104198"/>
                    <a:pt x="32352" y="104198"/>
                    <a:pt x="32352" y="104198"/>
                  </a:cubicBezTo>
                  <a:cubicBezTo>
                    <a:pt x="32298" y="104162"/>
                    <a:pt x="32235" y="104144"/>
                    <a:pt x="32172" y="104144"/>
                  </a:cubicBezTo>
                  <a:cubicBezTo>
                    <a:pt x="32109" y="104144"/>
                    <a:pt x="32046" y="104162"/>
                    <a:pt x="31992" y="104198"/>
                  </a:cubicBezTo>
                  <a:cubicBezTo>
                    <a:pt x="31992" y="104198"/>
                    <a:pt x="31379" y="104595"/>
                    <a:pt x="30441" y="105208"/>
                  </a:cubicBezTo>
                  <a:cubicBezTo>
                    <a:pt x="29070" y="106110"/>
                    <a:pt x="26942" y="107516"/>
                    <a:pt x="25139" y="108670"/>
                  </a:cubicBezTo>
                  <a:cubicBezTo>
                    <a:pt x="24237" y="109283"/>
                    <a:pt x="23444" y="109824"/>
                    <a:pt x="22795" y="110221"/>
                  </a:cubicBezTo>
                  <a:cubicBezTo>
                    <a:pt x="22506" y="110402"/>
                    <a:pt x="22254" y="110582"/>
                    <a:pt x="22037" y="110690"/>
                  </a:cubicBezTo>
                  <a:cubicBezTo>
                    <a:pt x="21965" y="110762"/>
                    <a:pt x="21893" y="110798"/>
                    <a:pt x="21821" y="110834"/>
                  </a:cubicBezTo>
                  <a:cubicBezTo>
                    <a:pt x="21749" y="110870"/>
                    <a:pt x="21713" y="110906"/>
                    <a:pt x="21713" y="110906"/>
                  </a:cubicBezTo>
                  <a:cubicBezTo>
                    <a:pt x="21640" y="110943"/>
                    <a:pt x="21604" y="110979"/>
                    <a:pt x="21568" y="111015"/>
                  </a:cubicBezTo>
                  <a:cubicBezTo>
                    <a:pt x="21496" y="111087"/>
                    <a:pt x="21460" y="111195"/>
                    <a:pt x="21388" y="111303"/>
                  </a:cubicBezTo>
                  <a:cubicBezTo>
                    <a:pt x="21172" y="111736"/>
                    <a:pt x="20775" y="112530"/>
                    <a:pt x="20270" y="113612"/>
                  </a:cubicBezTo>
                  <a:cubicBezTo>
                    <a:pt x="18719" y="116785"/>
                    <a:pt x="15870" y="122268"/>
                    <a:pt x="12119" y="125983"/>
                  </a:cubicBezTo>
                  <a:cubicBezTo>
                    <a:pt x="7545" y="130440"/>
                    <a:pt x="6571" y="133698"/>
                    <a:pt x="6366" y="134823"/>
                  </a:cubicBezTo>
                  <a:lnTo>
                    <a:pt x="6366" y="134823"/>
                  </a:lnTo>
                  <a:lnTo>
                    <a:pt x="656" y="132165"/>
                  </a:lnTo>
                  <a:lnTo>
                    <a:pt x="656" y="132165"/>
                  </a:lnTo>
                  <a:cubicBezTo>
                    <a:pt x="718" y="131825"/>
                    <a:pt x="848" y="131131"/>
                    <a:pt x="1046" y="130166"/>
                  </a:cubicBezTo>
                  <a:cubicBezTo>
                    <a:pt x="1840" y="126055"/>
                    <a:pt x="3607" y="117218"/>
                    <a:pt x="5086" y="112710"/>
                  </a:cubicBezTo>
                  <a:cubicBezTo>
                    <a:pt x="7069" y="106759"/>
                    <a:pt x="11037" y="104234"/>
                    <a:pt x="13489" y="102900"/>
                  </a:cubicBezTo>
                  <a:cubicBezTo>
                    <a:pt x="14752" y="102214"/>
                    <a:pt x="16663" y="100736"/>
                    <a:pt x="18322" y="99473"/>
                  </a:cubicBezTo>
                  <a:cubicBezTo>
                    <a:pt x="19945" y="98175"/>
                    <a:pt x="21280" y="97057"/>
                    <a:pt x="21280" y="97057"/>
                  </a:cubicBezTo>
                  <a:cubicBezTo>
                    <a:pt x="21316" y="96985"/>
                    <a:pt x="21352" y="96949"/>
                    <a:pt x="21352" y="96876"/>
                  </a:cubicBezTo>
                  <a:cubicBezTo>
                    <a:pt x="21352" y="96876"/>
                    <a:pt x="21388" y="96768"/>
                    <a:pt x="21460" y="96588"/>
                  </a:cubicBezTo>
                  <a:cubicBezTo>
                    <a:pt x="21821" y="95253"/>
                    <a:pt x="23624" y="89627"/>
                    <a:pt x="26978" y="86489"/>
                  </a:cubicBezTo>
                  <a:cubicBezTo>
                    <a:pt x="28890" y="84686"/>
                    <a:pt x="32172" y="83135"/>
                    <a:pt x="34985" y="82089"/>
                  </a:cubicBezTo>
                  <a:cubicBezTo>
                    <a:pt x="36392" y="81548"/>
                    <a:pt x="37654" y="81115"/>
                    <a:pt x="38592" y="80826"/>
                  </a:cubicBezTo>
                  <a:cubicBezTo>
                    <a:pt x="39061" y="80682"/>
                    <a:pt x="39422" y="80574"/>
                    <a:pt x="39710" y="80502"/>
                  </a:cubicBezTo>
                  <a:cubicBezTo>
                    <a:pt x="39963" y="80430"/>
                    <a:pt x="40107" y="80394"/>
                    <a:pt x="40107" y="80394"/>
                  </a:cubicBezTo>
                  <a:lnTo>
                    <a:pt x="40215" y="80322"/>
                  </a:lnTo>
                  <a:cubicBezTo>
                    <a:pt x="41730" y="79023"/>
                    <a:pt x="44146" y="77797"/>
                    <a:pt x="46923" y="76715"/>
                  </a:cubicBezTo>
                  <a:cubicBezTo>
                    <a:pt x="51071" y="75128"/>
                    <a:pt x="56012" y="73829"/>
                    <a:pt x="59908" y="72928"/>
                  </a:cubicBezTo>
                  <a:cubicBezTo>
                    <a:pt x="61855" y="72459"/>
                    <a:pt x="63550" y="72134"/>
                    <a:pt x="64741" y="71882"/>
                  </a:cubicBezTo>
                  <a:cubicBezTo>
                    <a:pt x="65354" y="71774"/>
                    <a:pt x="65823" y="71702"/>
                    <a:pt x="66147" y="71629"/>
                  </a:cubicBezTo>
                  <a:cubicBezTo>
                    <a:pt x="66472" y="71557"/>
                    <a:pt x="66652" y="71557"/>
                    <a:pt x="66652" y="71557"/>
                  </a:cubicBezTo>
                  <a:cubicBezTo>
                    <a:pt x="66724" y="71521"/>
                    <a:pt x="66833" y="71449"/>
                    <a:pt x="66869" y="71377"/>
                  </a:cubicBezTo>
                  <a:cubicBezTo>
                    <a:pt x="66869" y="71377"/>
                    <a:pt x="66869" y="71341"/>
                    <a:pt x="66905" y="71305"/>
                  </a:cubicBezTo>
                  <a:cubicBezTo>
                    <a:pt x="67085" y="70908"/>
                    <a:pt x="68023" y="69141"/>
                    <a:pt x="69970" y="66616"/>
                  </a:cubicBezTo>
                  <a:cubicBezTo>
                    <a:pt x="71016" y="65209"/>
                    <a:pt x="73036" y="64091"/>
                    <a:pt x="74803" y="63298"/>
                  </a:cubicBezTo>
                  <a:cubicBezTo>
                    <a:pt x="75669" y="62901"/>
                    <a:pt x="76462" y="62613"/>
                    <a:pt x="77039" y="62432"/>
                  </a:cubicBezTo>
                  <a:cubicBezTo>
                    <a:pt x="77364" y="62324"/>
                    <a:pt x="77580" y="62252"/>
                    <a:pt x="77761" y="62180"/>
                  </a:cubicBezTo>
                  <a:cubicBezTo>
                    <a:pt x="77905" y="62144"/>
                    <a:pt x="78013" y="62108"/>
                    <a:pt x="78013" y="62108"/>
                  </a:cubicBezTo>
                  <a:lnTo>
                    <a:pt x="78085" y="62072"/>
                  </a:lnTo>
                  <a:cubicBezTo>
                    <a:pt x="78085" y="62072"/>
                    <a:pt x="80213" y="60629"/>
                    <a:pt x="84614" y="57491"/>
                  </a:cubicBezTo>
                  <a:cubicBezTo>
                    <a:pt x="86778" y="55904"/>
                    <a:pt x="89519" y="54353"/>
                    <a:pt x="91683" y="53163"/>
                  </a:cubicBezTo>
                  <a:cubicBezTo>
                    <a:pt x="92801" y="52586"/>
                    <a:pt x="93775" y="52117"/>
                    <a:pt x="94460" y="51756"/>
                  </a:cubicBezTo>
                  <a:cubicBezTo>
                    <a:pt x="95145" y="51432"/>
                    <a:pt x="95542" y="51215"/>
                    <a:pt x="95542" y="51215"/>
                  </a:cubicBezTo>
                  <a:cubicBezTo>
                    <a:pt x="95650" y="51179"/>
                    <a:pt x="95722" y="51071"/>
                    <a:pt x="95722" y="50927"/>
                  </a:cubicBezTo>
                  <a:cubicBezTo>
                    <a:pt x="95722" y="50819"/>
                    <a:pt x="95614" y="50710"/>
                    <a:pt x="95506" y="50674"/>
                  </a:cubicBezTo>
                  <a:cubicBezTo>
                    <a:pt x="93522" y="49989"/>
                    <a:pt x="91899" y="48330"/>
                    <a:pt x="90493" y="46130"/>
                  </a:cubicBezTo>
                  <a:cubicBezTo>
                    <a:pt x="89086" y="43930"/>
                    <a:pt x="87968" y="41189"/>
                    <a:pt x="86958" y="38412"/>
                  </a:cubicBezTo>
                  <a:cubicBezTo>
                    <a:pt x="84902" y="32749"/>
                    <a:pt x="81079" y="26798"/>
                    <a:pt x="77905" y="23804"/>
                  </a:cubicBezTo>
                  <a:cubicBezTo>
                    <a:pt x="76787" y="22794"/>
                    <a:pt x="75885" y="21929"/>
                    <a:pt x="75272" y="21063"/>
                  </a:cubicBezTo>
                  <a:cubicBezTo>
                    <a:pt x="74659" y="20198"/>
                    <a:pt x="74334" y="19332"/>
                    <a:pt x="74334" y="18214"/>
                  </a:cubicBezTo>
                  <a:cubicBezTo>
                    <a:pt x="74334" y="17312"/>
                    <a:pt x="74551" y="16194"/>
                    <a:pt x="75056" y="14824"/>
                  </a:cubicBezTo>
                  <a:cubicBezTo>
                    <a:pt x="75921" y="12515"/>
                    <a:pt x="78338" y="9414"/>
                    <a:pt x="80863" y="6781"/>
                  </a:cubicBezTo>
                  <a:cubicBezTo>
                    <a:pt x="82125" y="5482"/>
                    <a:pt x="83423" y="4292"/>
                    <a:pt x="84578" y="3354"/>
                  </a:cubicBezTo>
                  <a:cubicBezTo>
                    <a:pt x="85732" y="2453"/>
                    <a:pt x="86778" y="1803"/>
                    <a:pt x="87427" y="1551"/>
                  </a:cubicBezTo>
                  <a:cubicBezTo>
                    <a:pt x="88761" y="1118"/>
                    <a:pt x="90096" y="613"/>
                    <a:pt x="91070" y="613"/>
                  </a:cubicBezTo>
                  <a:close/>
                  <a:moveTo>
                    <a:pt x="91070" y="0"/>
                  </a:moveTo>
                  <a:cubicBezTo>
                    <a:pt x="89915" y="0"/>
                    <a:pt x="88545" y="541"/>
                    <a:pt x="87246" y="974"/>
                  </a:cubicBezTo>
                  <a:cubicBezTo>
                    <a:pt x="86453" y="1262"/>
                    <a:pt x="85407" y="1948"/>
                    <a:pt x="84217" y="2885"/>
                  </a:cubicBezTo>
                  <a:cubicBezTo>
                    <a:pt x="82450" y="4292"/>
                    <a:pt x="80358" y="6312"/>
                    <a:pt x="78554" y="8440"/>
                  </a:cubicBezTo>
                  <a:cubicBezTo>
                    <a:pt x="76751" y="10532"/>
                    <a:pt x="75200" y="12768"/>
                    <a:pt x="74515" y="14643"/>
                  </a:cubicBezTo>
                  <a:cubicBezTo>
                    <a:pt x="73974" y="16050"/>
                    <a:pt x="73721" y="17204"/>
                    <a:pt x="73721" y="18214"/>
                  </a:cubicBezTo>
                  <a:cubicBezTo>
                    <a:pt x="73721" y="19440"/>
                    <a:pt x="74118" y="20486"/>
                    <a:pt x="74767" y="21388"/>
                  </a:cubicBezTo>
                  <a:cubicBezTo>
                    <a:pt x="75453" y="22362"/>
                    <a:pt x="76390" y="23227"/>
                    <a:pt x="77508" y="24273"/>
                  </a:cubicBezTo>
                  <a:cubicBezTo>
                    <a:pt x="80574" y="27123"/>
                    <a:pt x="84397" y="33038"/>
                    <a:pt x="86381" y="38592"/>
                  </a:cubicBezTo>
                  <a:cubicBezTo>
                    <a:pt x="87391" y="41405"/>
                    <a:pt x="88545" y="44182"/>
                    <a:pt x="89988" y="46455"/>
                  </a:cubicBezTo>
                  <a:cubicBezTo>
                    <a:pt x="91288" y="48469"/>
                    <a:pt x="92822" y="50104"/>
                    <a:pt x="94696" y="50961"/>
                  </a:cubicBezTo>
                  <a:lnTo>
                    <a:pt x="94696" y="50961"/>
                  </a:lnTo>
                  <a:cubicBezTo>
                    <a:pt x="92972" y="51806"/>
                    <a:pt x="87861" y="54384"/>
                    <a:pt x="84253" y="56986"/>
                  </a:cubicBezTo>
                  <a:cubicBezTo>
                    <a:pt x="82053" y="58537"/>
                    <a:pt x="80430" y="59691"/>
                    <a:pt x="79348" y="60449"/>
                  </a:cubicBezTo>
                  <a:cubicBezTo>
                    <a:pt x="78807" y="60845"/>
                    <a:pt x="78410" y="61134"/>
                    <a:pt x="78158" y="61314"/>
                  </a:cubicBezTo>
                  <a:cubicBezTo>
                    <a:pt x="77968" y="61432"/>
                    <a:pt x="77857" y="61504"/>
                    <a:pt x="77802" y="61540"/>
                  </a:cubicBezTo>
                  <a:lnTo>
                    <a:pt x="77802" y="61540"/>
                  </a:lnTo>
                  <a:cubicBezTo>
                    <a:pt x="77579" y="61605"/>
                    <a:pt x="76171" y="62029"/>
                    <a:pt x="74551" y="62757"/>
                  </a:cubicBezTo>
                  <a:cubicBezTo>
                    <a:pt x="72748" y="63550"/>
                    <a:pt x="70692" y="64704"/>
                    <a:pt x="69501" y="66255"/>
                  </a:cubicBezTo>
                  <a:cubicBezTo>
                    <a:pt x="67589" y="68714"/>
                    <a:pt x="66648" y="70458"/>
                    <a:pt x="66397" y="70970"/>
                  </a:cubicBezTo>
                  <a:lnTo>
                    <a:pt x="66397" y="70970"/>
                  </a:lnTo>
                  <a:cubicBezTo>
                    <a:pt x="65525" y="71123"/>
                    <a:pt x="60874" y="71964"/>
                    <a:pt x="55580" y="73361"/>
                  </a:cubicBezTo>
                  <a:cubicBezTo>
                    <a:pt x="52658" y="74154"/>
                    <a:pt x="49520" y="75092"/>
                    <a:pt x="46707" y="76174"/>
                  </a:cubicBezTo>
                  <a:cubicBezTo>
                    <a:pt x="43936" y="77240"/>
                    <a:pt x="41514" y="78446"/>
                    <a:pt x="39891" y="79826"/>
                  </a:cubicBezTo>
                  <a:lnTo>
                    <a:pt x="39891" y="79826"/>
                  </a:lnTo>
                  <a:cubicBezTo>
                    <a:pt x="39591" y="79907"/>
                    <a:pt x="37413" y="80508"/>
                    <a:pt x="34769" y="81512"/>
                  </a:cubicBezTo>
                  <a:cubicBezTo>
                    <a:pt x="31920" y="82594"/>
                    <a:pt x="28601" y="84145"/>
                    <a:pt x="26582" y="86056"/>
                  </a:cubicBezTo>
                  <a:cubicBezTo>
                    <a:pt x="24562" y="87968"/>
                    <a:pt x="23119" y="90601"/>
                    <a:pt x="22181" y="92801"/>
                  </a:cubicBezTo>
                  <a:cubicBezTo>
                    <a:pt x="21351" y="94750"/>
                    <a:pt x="20888" y="96331"/>
                    <a:pt x="20793" y="96666"/>
                  </a:cubicBezTo>
                  <a:lnTo>
                    <a:pt x="20793" y="96666"/>
                  </a:lnTo>
                  <a:cubicBezTo>
                    <a:pt x="20662" y="96780"/>
                    <a:pt x="20391" y="97010"/>
                    <a:pt x="20017" y="97309"/>
                  </a:cubicBezTo>
                  <a:cubicBezTo>
                    <a:pt x="19224" y="97958"/>
                    <a:pt x="17962" y="98968"/>
                    <a:pt x="16699" y="99978"/>
                  </a:cubicBezTo>
                  <a:cubicBezTo>
                    <a:pt x="15401" y="100952"/>
                    <a:pt x="14066" y="101890"/>
                    <a:pt x="13201" y="102395"/>
                  </a:cubicBezTo>
                  <a:cubicBezTo>
                    <a:pt x="10712" y="103729"/>
                    <a:pt x="6564" y="106362"/>
                    <a:pt x="4509" y="112530"/>
                  </a:cubicBezTo>
                  <a:cubicBezTo>
                    <a:pt x="3499" y="115595"/>
                    <a:pt x="2381" y="120500"/>
                    <a:pt x="1515" y="124684"/>
                  </a:cubicBezTo>
                  <a:cubicBezTo>
                    <a:pt x="649" y="128868"/>
                    <a:pt x="36" y="132294"/>
                    <a:pt x="36" y="132294"/>
                  </a:cubicBezTo>
                  <a:cubicBezTo>
                    <a:pt x="0" y="132439"/>
                    <a:pt x="72" y="132583"/>
                    <a:pt x="181" y="132619"/>
                  </a:cubicBezTo>
                  <a:lnTo>
                    <a:pt x="6492" y="135540"/>
                  </a:lnTo>
                  <a:cubicBezTo>
                    <a:pt x="6528" y="135558"/>
                    <a:pt x="6573" y="135567"/>
                    <a:pt x="6618" y="135567"/>
                  </a:cubicBezTo>
                  <a:cubicBezTo>
                    <a:pt x="6664" y="135567"/>
                    <a:pt x="6709" y="135558"/>
                    <a:pt x="6745" y="135540"/>
                  </a:cubicBezTo>
                  <a:cubicBezTo>
                    <a:pt x="6853" y="135468"/>
                    <a:pt x="6889" y="135396"/>
                    <a:pt x="6889" y="135288"/>
                  </a:cubicBezTo>
                  <a:cubicBezTo>
                    <a:pt x="6925" y="135144"/>
                    <a:pt x="7141" y="131681"/>
                    <a:pt x="12515" y="126415"/>
                  </a:cubicBezTo>
                  <a:cubicBezTo>
                    <a:pt x="15365" y="123602"/>
                    <a:pt x="17637" y="119887"/>
                    <a:pt x="19296" y="116858"/>
                  </a:cubicBezTo>
                  <a:cubicBezTo>
                    <a:pt x="20090" y="115307"/>
                    <a:pt x="20775" y="113972"/>
                    <a:pt x="21244" y="112962"/>
                  </a:cubicBezTo>
                  <a:cubicBezTo>
                    <a:pt x="21460" y="112457"/>
                    <a:pt x="21676" y="112061"/>
                    <a:pt x="21821" y="111772"/>
                  </a:cubicBezTo>
                  <a:cubicBezTo>
                    <a:pt x="21893" y="111664"/>
                    <a:pt x="21929" y="111556"/>
                    <a:pt x="22001" y="111484"/>
                  </a:cubicBezTo>
                  <a:lnTo>
                    <a:pt x="22032" y="111422"/>
                  </a:lnTo>
                  <a:lnTo>
                    <a:pt x="22032" y="111422"/>
                  </a:lnTo>
                  <a:cubicBezTo>
                    <a:pt x="22072" y="111393"/>
                    <a:pt x="22134" y="111359"/>
                    <a:pt x="22217" y="111303"/>
                  </a:cubicBezTo>
                  <a:cubicBezTo>
                    <a:pt x="23547" y="110473"/>
                    <a:pt x="30999" y="105570"/>
                    <a:pt x="32191" y="104804"/>
                  </a:cubicBezTo>
                  <a:lnTo>
                    <a:pt x="32191" y="104804"/>
                  </a:lnTo>
                  <a:cubicBezTo>
                    <a:pt x="33450" y="105644"/>
                    <a:pt x="40477" y="110105"/>
                    <a:pt x="48366" y="111447"/>
                  </a:cubicBezTo>
                  <a:cubicBezTo>
                    <a:pt x="51143" y="111916"/>
                    <a:pt x="53993" y="112097"/>
                    <a:pt x="56589" y="112097"/>
                  </a:cubicBezTo>
                  <a:cubicBezTo>
                    <a:pt x="61074" y="112097"/>
                    <a:pt x="64816" y="111609"/>
                    <a:pt x="66140" y="111416"/>
                  </a:cubicBezTo>
                  <a:lnTo>
                    <a:pt x="66140" y="111416"/>
                  </a:lnTo>
                  <a:lnTo>
                    <a:pt x="63675" y="119111"/>
                  </a:lnTo>
                  <a:lnTo>
                    <a:pt x="63675" y="119111"/>
                  </a:lnTo>
                  <a:cubicBezTo>
                    <a:pt x="63317" y="119290"/>
                    <a:pt x="61962" y="119903"/>
                    <a:pt x="60449" y="120861"/>
                  </a:cubicBezTo>
                  <a:cubicBezTo>
                    <a:pt x="58717" y="121943"/>
                    <a:pt x="56734" y="123422"/>
                    <a:pt x="55904" y="125153"/>
                  </a:cubicBezTo>
                  <a:cubicBezTo>
                    <a:pt x="55111" y="126776"/>
                    <a:pt x="52875" y="130671"/>
                    <a:pt x="50819" y="134170"/>
                  </a:cubicBezTo>
                  <a:cubicBezTo>
                    <a:pt x="49809" y="135901"/>
                    <a:pt x="48835" y="137524"/>
                    <a:pt x="48114" y="138750"/>
                  </a:cubicBezTo>
                  <a:cubicBezTo>
                    <a:pt x="47392" y="139941"/>
                    <a:pt x="46923" y="140734"/>
                    <a:pt x="46923" y="140734"/>
                  </a:cubicBezTo>
                  <a:cubicBezTo>
                    <a:pt x="46851" y="140842"/>
                    <a:pt x="46887" y="141023"/>
                    <a:pt x="46996" y="141095"/>
                  </a:cubicBezTo>
                  <a:lnTo>
                    <a:pt x="52261" y="145387"/>
                  </a:lnTo>
                  <a:cubicBezTo>
                    <a:pt x="52315" y="145423"/>
                    <a:pt x="52388" y="145441"/>
                    <a:pt x="52460" y="145441"/>
                  </a:cubicBezTo>
                  <a:cubicBezTo>
                    <a:pt x="52532" y="145441"/>
                    <a:pt x="52604" y="145423"/>
                    <a:pt x="52658" y="145387"/>
                  </a:cubicBezTo>
                  <a:cubicBezTo>
                    <a:pt x="52658" y="145387"/>
                    <a:pt x="52730" y="145315"/>
                    <a:pt x="52911" y="145206"/>
                  </a:cubicBezTo>
                  <a:cubicBezTo>
                    <a:pt x="54029" y="144341"/>
                    <a:pt x="59078" y="140662"/>
                    <a:pt x="65823" y="137235"/>
                  </a:cubicBezTo>
                  <a:cubicBezTo>
                    <a:pt x="69718" y="135252"/>
                    <a:pt x="72170" y="133557"/>
                    <a:pt x="73902" y="131753"/>
                  </a:cubicBezTo>
                  <a:cubicBezTo>
                    <a:pt x="75669" y="129950"/>
                    <a:pt x="76715" y="128074"/>
                    <a:pt x="77869" y="125766"/>
                  </a:cubicBezTo>
                  <a:cubicBezTo>
                    <a:pt x="78987" y="123458"/>
                    <a:pt x="80249" y="120104"/>
                    <a:pt x="81259" y="117218"/>
                  </a:cubicBezTo>
                  <a:cubicBezTo>
                    <a:pt x="81728" y="115812"/>
                    <a:pt x="82161" y="114477"/>
                    <a:pt x="82486" y="113467"/>
                  </a:cubicBezTo>
                  <a:cubicBezTo>
                    <a:pt x="82630" y="112962"/>
                    <a:pt x="82774" y="112566"/>
                    <a:pt x="82882" y="112241"/>
                  </a:cubicBezTo>
                  <a:cubicBezTo>
                    <a:pt x="82954" y="111880"/>
                    <a:pt x="83027" y="111664"/>
                    <a:pt x="83027" y="111556"/>
                  </a:cubicBezTo>
                  <a:cubicBezTo>
                    <a:pt x="83027" y="111520"/>
                    <a:pt x="83063" y="111411"/>
                    <a:pt x="83135" y="111267"/>
                  </a:cubicBezTo>
                  <a:cubicBezTo>
                    <a:pt x="83387" y="110834"/>
                    <a:pt x="83964" y="110041"/>
                    <a:pt x="84505" y="108851"/>
                  </a:cubicBezTo>
                  <a:cubicBezTo>
                    <a:pt x="85046" y="107660"/>
                    <a:pt x="85587" y="106037"/>
                    <a:pt x="85732" y="103909"/>
                  </a:cubicBezTo>
                  <a:lnTo>
                    <a:pt x="86045" y="99238"/>
                  </a:lnTo>
                  <a:lnTo>
                    <a:pt x="86045" y="99238"/>
                  </a:lnTo>
                  <a:lnTo>
                    <a:pt x="97667" y="88792"/>
                  </a:lnTo>
                  <a:lnTo>
                    <a:pt x="97670" y="88797"/>
                  </a:lnTo>
                  <a:cubicBezTo>
                    <a:pt x="97670" y="88797"/>
                    <a:pt x="107011" y="85082"/>
                    <a:pt x="114802" y="76498"/>
                  </a:cubicBezTo>
                  <a:cubicBezTo>
                    <a:pt x="118697" y="72206"/>
                    <a:pt x="120969" y="69033"/>
                    <a:pt x="122340" y="65931"/>
                  </a:cubicBezTo>
                  <a:cubicBezTo>
                    <a:pt x="123746" y="62829"/>
                    <a:pt x="124251" y="59835"/>
                    <a:pt x="124648" y="56012"/>
                  </a:cubicBezTo>
                  <a:cubicBezTo>
                    <a:pt x="125045" y="52225"/>
                    <a:pt x="126019" y="42776"/>
                    <a:pt x="126920" y="34228"/>
                  </a:cubicBezTo>
                  <a:cubicBezTo>
                    <a:pt x="127353" y="29936"/>
                    <a:pt x="127786" y="25896"/>
                    <a:pt x="128110" y="22867"/>
                  </a:cubicBezTo>
                  <a:cubicBezTo>
                    <a:pt x="128255" y="21388"/>
                    <a:pt x="128399" y="20126"/>
                    <a:pt x="128507" y="19260"/>
                  </a:cubicBezTo>
                  <a:cubicBezTo>
                    <a:pt x="128543" y="18827"/>
                    <a:pt x="128579" y="18466"/>
                    <a:pt x="128615" y="18214"/>
                  </a:cubicBezTo>
                  <a:cubicBezTo>
                    <a:pt x="128652" y="18106"/>
                    <a:pt x="128652" y="17998"/>
                    <a:pt x="128652" y="17925"/>
                  </a:cubicBezTo>
                  <a:lnTo>
                    <a:pt x="128652" y="17853"/>
                  </a:lnTo>
                  <a:lnTo>
                    <a:pt x="128688" y="17817"/>
                  </a:lnTo>
                  <a:cubicBezTo>
                    <a:pt x="128688" y="17745"/>
                    <a:pt x="128760" y="17529"/>
                    <a:pt x="128904" y="17276"/>
                  </a:cubicBezTo>
                  <a:cubicBezTo>
                    <a:pt x="129084" y="16879"/>
                    <a:pt x="129373" y="16375"/>
                    <a:pt x="129734" y="15942"/>
                  </a:cubicBezTo>
                  <a:cubicBezTo>
                    <a:pt x="130094" y="15509"/>
                    <a:pt x="130491" y="15184"/>
                    <a:pt x="130888" y="15148"/>
                  </a:cubicBezTo>
                  <a:lnTo>
                    <a:pt x="130924" y="15148"/>
                  </a:lnTo>
                  <a:cubicBezTo>
                    <a:pt x="130996" y="15148"/>
                    <a:pt x="131284" y="15220"/>
                    <a:pt x="131609" y="15365"/>
                  </a:cubicBezTo>
                  <a:cubicBezTo>
                    <a:pt x="132763" y="15942"/>
                    <a:pt x="134747" y="17493"/>
                    <a:pt x="136550" y="18935"/>
                  </a:cubicBezTo>
                  <a:cubicBezTo>
                    <a:pt x="137452" y="19657"/>
                    <a:pt x="138317" y="20342"/>
                    <a:pt x="139003" y="20919"/>
                  </a:cubicBezTo>
                  <a:cubicBezTo>
                    <a:pt x="139688" y="21460"/>
                    <a:pt x="140193" y="21893"/>
                    <a:pt x="140445" y="22037"/>
                  </a:cubicBezTo>
                  <a:cubicBezTo>
                    <a:pt x="140914" y="22362"/>
                    <a:pt x="141564" y="22614"/>
                    <a:pt x="142213" y="22614"/>
                  </a:cubicBezTo>
                  <a:cubicBezTo>
                    <a:pt x="142682" y="22614"/>
                    <a:pt x="143114" y="22506"/>
                    <a:pt x="143475" y="22181"/>
                  </a:cubicBezTo>
                  <a:cubicBezTo>
                    <a:pt x="143836" y="21857"/>
                    <a:pt x="144088" y="21352"/>
                    <a:pt x="144160" y="20703"/>
                  </a:cubicBezTo>
                  <a:cubicBezTo>
                    <a:pt x="144160" y="20594"/>
                    <a:pt x="144160" y="20450"/>
                    <a:pt x="144160" y="20306"/>
                  </a:cubicBezTo>
                  <a:cubicBezTo>
                    <a:pt x="144160" y="19044"/>
                    <a:pt x="143691" y="17204"/>
                    <a:pt x="142501" y="14932"/>
                  </a:cubicBezTo>
                  <a:cubicBezTo>
                    <a:pt x="141347" y="12696"/>
                    <a:pt x="139508" y="10063"/>
                    <a:pt x="136767" y="7358"/>
                  </a:cubicBezTo>
                  <a:cubicBezTo>
                    <a:pt x="134675" y="5230"/>
                    <a:pt x="132799" y="3787"/>
                    <a:pt x="131140" y="2849"/>
                  </a:cubicBezTo>
                  <a:cubicBezTo>
                    <a:pt x="129517" y="1912"/>
                    <a:pt x="128147" y="1479"/>
                    <a:pt x="127028" y="1479"/>
                  </a:cubicBezTo>
                  <a:cubicBezTo>
                    <a:pt x="126235" y="1479"/>
                    <a:pt x="125550" y="1731"/>
                    <a:pt x="125117" y="2200"/>
                  </a:cubicBezTo>
                  <a:cubicBezTo>
                    <a:pt x="124756" y="2597"/>
                    <a:pt x="124540" y="3138"/>
                    <a:pt x="124396" y="3751"/>
                  </a:cubicBezTo>
                  <a:cubicBezTo>
                    <a:pt x="124215" y="4653"/>
                    <a:pt x="124215" y="5735"/>
                    <a:pt x="124179" y="7033"/>
                  </a:cubicBezTo>
                  <a:cubicBezTo>
                    <a:pt x="124143" y="8332"/>
                    <a:pt x="124035" y="9846"/>
                    <a:pt x="123710" y="11542"/>
                  </a:cubicBezTo>
                  <a:cubicBezTo>
                    <a:pt x="123278" y="13778"/>
                    <a:pt x="121654" y="19116"/>
                    <a:pt x="119779" y="24814"/>
                  </a:cubicBezTo>
                  <a:cubicBezTo>
                    <a:pt x="117904" y="30513"/>
                    <a:pt x="115812" y="36608"/>
                    <a:pt x="114405" y="40540"/>
                  </a:cubicBezTo>
                  <a:cubicBezTo>
                    <a:pt x="112674" y="45373"/>
                    <a:pt x="112349" y="51215"/>
                    <a:pt x="112349" y="55075"/>
                  </a:cubicBezTo>
                  <a:cubicBezTo>
                    <a:pt x="112349" y="57010"/>
                    <a:pt x="112439" y="58429"/>
                    <a:pt x="112477" y="58941"/>
                  </a:cubicBezTo>
                  <a:lnTo>
                    <a:pt x="112477" y="58941"/>
                  </a:lnTo>
                  <a:cubicBezTo>
                    <a:pt x="111604" y="59257"/>
                    <a:pt x="108459" y="60490"/>
                    <a:pt x="106110" y="62252"/>
                  </a:cubicBezTo>
                  <a:cubicBezTo>
                    <a:pt x="104775" y="63262"/>
                    <a:pt x="103044" y="64452"/>
                    <a:pt x="101673" y="65426"/>
                  </a:cubicBezTo>
                  <a:cubicBezTo>
                    <a:pt x="100988" y="65895"/>
                    <a:pt x="100411" y="66291"/>
                    <a:pt x="99978" y="66616"/>
                  </a:cubicBezTo>
                  <a:cubicBezTo>
                    <a:pt x="99741" y="66774"/>
                    <a:pt x="99558" y="66900"/>
                    <a:pt x="99441" y="66981"/>
                  </a:cubicBezTo>
                  <a:lnTo>
                    <a:pt x="99441" y="66981"/>
                  </a:lnTo>
                  <a:lnTo>
                    <a:pt x="98825" y="66683"/>
                  </a:lnTo>
                  <a:lnTo>
                    <a:pt x="98825" y="66683"/>
                  </a:lnTo>
                  <a:cubicBezTo>
                    <a:pt x="99364" y="66134"/>
                    <a:pt x="100585" y="64872"/>
                    <a:pt x="101926" y="63370"/>
                  </a:cubicBezTo>
                  <a:cubicBezTo>
                    <a:pt x="103729" y="61350"/>
                    <a:pt x="105785" y="58862"/>
                    <a:pt x="106795" y="57022"/>
                  </a:cubicBezTo>
                  <a:cubicBezTo>
                    <a:pt x="107408" y="55832"/>
                    <a:pt x="107913" y="55002"/>
                    <a:pt x="108238" y="54353"/>
                  </a:cubicBezTo>
                  <a:cubicBezTo>
                    <a:pt x="108562" y="53704"/>
                    <a:pt x="108779" y="53199"/>
                    <a:pt x="108779" y="52622"/>
                  </a:cubicBezTo>
                  <a:cubicBezTo>
                    <a:pt x="108779" y="52081"/>
                    <a:pt x="108562" y="51540"/>
                    <a:pt x="108238" y="50819"/>
                  </a:cubicBezTo>
                  <a:cubicBezTo>
                    <a:pt x="107949" y="50242"/>
                    <a:pt x="107264" y="49196"/>
                    <a:pt x="106290" y="47861"/>
                  </a:cubicBezTo>
                  <a:cubicBezTo>
                    <a:pt x="103405" y="43822"/>
                    <a:pt x="98103" y="37185"/>
                    <a:pt x="95434" y="33723"/>
                  </a:cubicBezTo>
                  <a:cubicBezTo>
                    <a:pt x="93630" y="31451"/>
                    <a:pt x="91647" y="28349"/>
                    <a:pt x="90024" y="25572"/>
                  </a:cubicBezTo>
                  <a:cubicBezTo>
                    <a:pt x="88365" y="22794"/>
                    <a:pt x="87030" y="20306"/>
                    <a:pt x="86597" y="19224"/>
                  </a:cubicBezTo>
                  <a:cubicBezTo>
                    <a:pt x="86164" y="18142"/>
                    <a:pt x="85984" y="17060"/>
                    <a:pt x="85984" y="16050"/>
                  </a:cubicBezTo>
                  <a:cubicBezTo>
                    <a:pt x="85984" y="15040"/>
                    <a:pt x="86164" y="14138"/>
                    <a:pt x="86489" y="13381"/>
                  </a:cubicBezTo>
                  <a:cubicBezTo>
                    <a:pt x="86561" y="13273"/>
                    <a:pt x="86705" y="13056"/>
                    <a:pt x="86922" y="12804"/>
                  </a:cubicBezTo>
                  <a:cubicBezTo>
                    <a:pt x="87715" y="12010"/>
                    <a:pt x="89338" y="10820"/>
                    <a:pt x="90781" y="9305"/>
                  </a:cubicBezTo>
                  <a:cubicBezTo>
                    <a:pt x="92224" y="7827"/>
                    <a:pt x="93522" y="5987"/>
                    <a:pt x="93594" y="3751"/>
                  </a:cubicBezTo>
                  <a:cubicBezTo>
                    <a:pt x="93594" y="3679"/>
                    <a:pt x="93594" y="3571"/>
                    <a:pt x="93594" y="3499"/>
                  </a:cubicBezTo>
                  <a:cubicBezTo>
                    <a:pt x="93594" y="2236"/>
                    <a:pt x="93342" y="1371"/>
                    <a:pt x="92909" y="794"/>
                  </a:cubicBezTo>
                  <a:cubicBezTo>
                    <a:pt x="92693" y="505"/>
                    <a:pt x="92404" y="289"/>
                    <a:pt x="92079" y="180"/>
                  </a:cubicBezTo>
                  <a:cubicBezTo>
                    <a:pt x="91791" y="36"/>
                    <a:pt x="91430" y="0"/>
                    <a:pt x="91070"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89"/>
            <p:cNvSpPr/>
            <p:nvPr/>
          </p:nvSpPr>
          <p:spPr>
            <a:xfrm>
              <a:off x="2728875" y="2701500"/>
              <a:ext cx="2002650" cy="1227200"/>
            </a:xfrm>
            <a:custGeom>
              <a:rect b="b" l="l" r="r" t="t"/>
              <a:pathLst>
                <a:path extrusionOk="0" h="49088" w="80106">
                  <a:moveTo>
                    <a:pt x="57852" y="0"/>
                  </a:moveTo>
                  <a:cubicBezTo>
                    <a:pt x="56446" y="0"/>
                    <a:pt x="54714" y="109"/>
                    <a:pt x="53055" y="289"/>
                  </a:cubicBezTo>
                  <a:cubicBezTo>
                    <a:pt x="51468" y="2525"/>
                    <a:pt x="50783" y="3896"/>
                    <a:pt x="50783" y="3896"/>
                  </a:cubicBezTo>
                  <a:cubicBezTo>
                    <a:pt x="50783" y="3896"/>
                    <a:pt x="30513" y="7394"/>
                    <a:pt x="24238" y="12768"/>
                  </a:cubicBezTo>
                  <a:cubicBezTo>
                    <a:pt x="24238" y="12768"/>
                    <a:pt x="14932" y="15221"/>
                    <a:pt x="11001" y="18936"/>
                  </a:cubicBezTo>
                  <a:cubicBezTo>
                    <a:pt x="7070" y="22651"/>
                    <a:pt x="5266" y="29467"/>
                    <a:pt x="5266" y="29467"/>
                  </a:cubicBezTo>
                  <a:cubicBezTo>
                    <a:pt x="5266" y="29467"/>
                    <a:pt x="2489" y="31848"/>
                    <a:pt x="1" y="33651"/>
                  </a:cubicBezTo>
                  <a:cubicBezTo>
                    <a:pt x="364" y="33624"/>
                    <a:pt x="773" y="33606"/>
                    <a:pt x="1210" y="33606"/>
                  </a:cubicBezTo>
                  <a:cubicBezTo>
                    <a:pt x="3118" y="33606"/>
                    <a:pt x="5553" y="33951"/>
                    <a:pt x="6962" y="35418"/>
                  </a:cubicBezTo>
                  <a:cubicBezTo>
                    <a:pt x="8729" y="37258"/>
                    <a:pt x="8585" y="40504"/>
                    <a:pt x="8332" y="42379"/>
                  </a:cubicBezTo>
                  <a:cubicBezTo>
                    <a:pt x="11398" y="40396"/>
                    <a:pt x="16375" y="37113"/>
                    <a:pt x="16375" y="37113"/>
                  </a:cubicBezTo>
                  <a:cubicBezTo>
                    <a:pt x="16375" y="37113"/>
                    <a:pt x="23985" y="42379"/>
                    <a:pt x="32641" y="43822"/>
                  </a:cubicBezTo>
                  <a:cubicBezTo>
                    <a:pt x="35381" y="44292"/>
                    <a:pt x="38212" y="44452"/>
                    <a:pt x="40799" y="44452"/>
                  </a:cubicBezTo>
                  <a:cubicBezTo>
                    <a:pt x="46352" y="44452"/>
                    <a:pt x="50783" y="43714"/>
                    <a:pt x="50783" y="43714"/>
                  </a:cubicBezTo>
                  <a:lnTo>
                    <a:pt x="50783" y="43714"/>
                  </a:lnTo>
                  <a:lnTo>
                    <a:pt x="50350" y="45048"/>
                  </a:lnTo>
                  <a:cubicBezTo>
                    <a:pt x="51450" y="44242"/>
                    <a:pt x="53412" y="43153"/>
                    <a:pt x="56145" y="43153"/>
                  </a:cubicBezTo>
                  <a:cubicBezTo>
                    <a:pt x="57445" y="43153"/>
                    <a:pt x="58919" y="43399"/>
                    <a:pt x="60557" y="44038"/>
                  </a:cubicBezTo>
                  <a:cubicBezTo>
                    <a:pt x="63334" y="45156"/>
                    <a:pt x="64741" y="47068"/>
                    <a:pt x="65390" y="49088"/>
                  </a:cubicBezTo>
                  <a:cubicBezTo>
                    <a:pt x="66256" y="46563"/>
                    <a:pt x="66905" y="44507"/>
                    <a:pt x="66941" y="44147"/>
                  </a:cubicBezTo>
                  <a:cubicBezTo>
                    <a:pt x="67049" y="43389"/>
                    <a:pt x="69285" y="41369"/>
                    <a:pt x="69646" y="36536"/>
                  </a:cubicBezTo>
                  <a:lnTo>
                    <a:pt x="69971" y="31703"/>
                  </a:lnTo>
                  <a:lnTo>
                    <a:pt x="79889" y="22831"/>
                  </a:lnTo>
                  <a:cubicBezTo>
                    <a:pt x="80106" y="20667"/>
                    <a:pt x="79817" y="17349"/>
                    <a:pt x="77833" y="12768"/>
                  </a:cubicBezTo>
                  <a:cubicBezTo>
                    <a:pt x="73902" y="3787"/>
                    <a:pt x="61351" y="0"/>
                    <a:pt x="57852" y="0"/>
                  </a:cubicBezTo>
                  <a:close/>
                </a:path>
              </a:pathLst>
            </a:custGeom>
            <a:solidFill>
              <a:srgbClr val="3DBC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89"/>
            <p:cNvSpPr/>
            <p:nvPr/>
          </p:nvSpPr>
          <p:spPr>
            <a:xfrm>
              <a:off x="2941675" y="3491375"/>
              <a:ext cx="1069400" cy="313800"/>
            </a:xfrm>
            <a:custGeom>
              <a:rect b="b" l="l" r="r" t="t"/>
              <a:pathLst>
                <a:path extrusionOk="0" h="12552" w="42776">
                  <a:moveTo>
                    <a:pt x="8620" y="0"/>
                  </a:moveTo>
                  <a:cubicBezTo>
                    <a:pt x="8620" y="0"/>
                    <a:pt x="7683" y="2777"/>
                    <a:pt x="5122" y="3715"/>
                  </a:cubicBezTo>
                  <a:cubicBezTo>
                    <a:pt x="3968" y="4148"/>
                    <a:pt x="1912" y="5194"/>
                    <a:pt x="0" y="6204"/>
                  </a:cubicBezTo>
                  <a:cubicBezTo>
                    <a:pt x="217" y="7033"/>
                    <a:pt x="289" y="7899"/>
                    <a:pt x="289" y="8692"/>
                  </a:cubicBezTo>
                  <a:cubicBezTo>
                    <a:pt x="289" y="9233"/>
                    <a:pt x="253" y="9738"/>
                    <a:pt x="217" y="10171"/>
                  </a:cubicBezTo>
                  <a:cubicBezTo>
                    <a:pt x="2453" y="8692"/>
                    <a:pt x="5447" y="6745"/>
                    <a:pt x="6853" y="5807"/>
                  </a:cubicBezTo>
                  <a:cubicBezTo>
                    <a:pt x="7394" y="5446"/>
                    <a:pt x="7683" y="5266"/>
                    <a:pt x="7683" y="5266"/>
                  </a:cubicBezTo>
                  <a:cubicBezTo>
                    <a:pt x="7755" y="5230"/>
                    <a:pt x="7791" y="5194"/>
                    <a:pt x="7863" y="5194"/>
                  </a:cubicBezTo>
                  <a:cubicBezTo>
                    <a:pt x="7935" y="5194"/>
                    <a:pt x="7971" y="5230"/>
                    <a:pt x="8043" y="5266"/>
                  </a:cubicBezTo>
                  <a:cubicBezTo>
                    <a:pt x="8043" y="5266"/>
                    <a:pt x="8043" y="5266"/>
                    <a:pt x="8115" y="5302"/>
                  </a:cubicBezTo>
                  <a:cubicBezTo>
                    <a:pt x="8188" y="5338"/>
                    <a:pt x="8260" y="5410"/>
                    <a:pt x="8368" y="5482"/>
                  </a:cubicBezTo>
                  <a:cubicBezTo>
                    <a:pt x="8584" y="5627"/>
                    <a:pt x="8909" y="5843"/>
                    <a:pt x="9342" y="6096"/>
                  </a:cubicBezTo>
                  <a:cubicBezTo>
                    <a:pt x="10171" y="6600"/>
                    <a:pt x="11398" y="7322"/>
                    <a:pt x="12876" y="8043"/>
                  </a:cubicBezTo>
                  <a:cubicBezTo>
                    <a:pt x="15870" y="9558"/>
                    <a:pt x="19909" y="11217"/>
                    <a:pt x="24165" y="11938"/>
                  </a:cubicBezTo>
                  <a:cubicBezTo>
                    <a:pt x="26870" y="12407"/>
                    <a:pt x="29684" y="12552"/>
                    <a:pt x="32280" y="12552"/>
                  </a:cubicBezTo>
                  <a:cubicBezTo>
                    <a:pt x="36428" y="12552"/>
                    <a:pt x="39963" y="12155"/>
                    <a:pt x="41478" y="11938"/>
                  </a:cubicBezTo>
                  <a:cubicBezTo>
                    <a:pt x="41802" y="11902"/>
                    <a:pt x="42055" y="11866"/>
                    <a:pt x="42163" y="11830"/>
                  </a:cubicBezTo>
                  <a:cubicBezTo>
                    <a:pt x="42596" y="10640"/>
                    <a:pt x="42776" y="9378"/>
                    <a:pt x="42019" y="8873"/>
                  </a:cubicBezTo>
                  <a:cubicBezTo>
                    <a:pt x="40612" y="7935"/>
                    <a:pt x="41081" y="5375"/>
                    <a:pt x="41081" y="5374"/>
                  </a:cubicBezTo>
                  <a:lnTo>
                    <a:pt x="41081" y="5374"/>
                  </a:lnTo>
                  <a:cubicBezTo>
                    <a:pt x="41081" y="5375"/>
                    <a:pt x="40287" y="7142"/>
                    <a:pt x="34697" y="7719"/>
                  </a:cubicBezTo>
                  <a:cubicBezTo>
                    <a:pt x="33651" y="8981"/>
                    <a:pt x="32389" y="9414"/>
                    <a:pt x="31162" y="9414"/>
                  </a:cubicBezTo>
                  <a:cubicBezTo>
                    <a:pt x="29215" y="9414"/>
                    <a:pt x="27303" y="8296"/>
                    <a:pt x="26257" y="7466"/>
                  </a:cubicBezTo>
                  <a:cubicBezTo>
                    <a:pt x="17781" y="5735"/>
                    <a:pt x="8620" y="0"/>
                    <a:pt x="8620" y="0"/>
                  </a:cubicBezTo>
                  <a:close/>
                </a:path>
              </a:pathLst>
            </a:custGeom>
            <a:solidFill>
              <a:srgbClr val="0F4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89"/>
            <p:cNvSpPr/>
            <p:nvPr/>
          </p:nvSpPr>
          <p:spPr>
            <a:xfrm>
              <a:off x="4294200" y="3286675"/>
              <a:ext cx="393150" cy="620400"/>
            </a:xfrm>
            <a:custGeom>
              <a:rect b="b" l="l" r="r" t="t"/>
              <a:pathLst>
                <a:path extrusionOk="0" h="24816" w="15726">
                  <a:moveTo>
                    <a:pt x="15256" y="1"/>
                  </a:moveTo>
                  <a:lnTo>
                    <a:pt x="5663" y="4437"/>
                  </a:lnTo>
                  <a:cubicBezTo>
                    <a:pt x="5663" y="4437"/>
                    <a:pt x="6131" y="11687"/>
                    <a:pt x="3571" y="15402"/>
                  </a:cubicBezTo>
                  <a:cubicBezTo>
                    <a:pt x="1010" y="19153"/>
                    <a:pt x="72" y="20307"/>
                    <a:pt x="72" y="20307"/>
                  </a:cubicBezTo>
                  <a:cubicBezTo>
                    <a:pt x="72" y="20307"/>
                    <a:pt x="72" y="20740"/>
                    <a:pt x="0" y="21389"/>
                  </a:cubicBezTo>
                  <a:cubicBezTo>
                    <a:pt x="1335" y="22327"/>
                    <a:pt x="2236" y="23517"/>
                    <a:pt x="2777" y="24815"/>
                  </a:cubicBezTo>
                  <a:cubicBezTo>
                    <a:pt x="3282" y="23264"/>
                    <a:pt x="3715" y="21966"/>
                    <a:pt x="3895" y="21244"/>
                  </a:cubicBezTo>
                  <a:cubicBezTo>
                    <a:pt x="3967" y="20956"/>
                    <a:pt x="4040" y="20776"/>
                    <a:pt x="4040" y="20703"/>
                  </a:cubicBezTo>
                  <a:cubicBezTo>
                    <a:pt x="4040" y="20559"/>
                    <a:pt x="4112" y="20415"/>
                    <a:pt x="4184" y="20271"/>
                  </a:cubicBezTo>
                  <a:cubicBezTo>
                    <a:pt x="4292" y="20126"/>
                    <a:pt x="4364" y="19946"/>
                    <a:pt x="4508" y="19766"/>
                  </a:cubicBezTo>
                  <a:cubicBezTo>
                    <a:pt x="4725" y="19369"/>
                    <a:pt x="5013" y="18900"/>
                    <a:pt x="5338" y="18323"/>
                  </a:cubicBezTo>
                  <a:cubicBezTo>
                    <a:pt x="5915" y="17133"/>
                    <a:pt x="6564" y="15474"/>
                    <a:pt x="6709" y="13093"/>
                  </a:cubicBezTo>
                  <a:cubicBezTo>
                    <a:pt x="6889" y="10713"/>
                    <a:pt x="6961" y="9487"/>
                    <a:pt x="7033" y="8910"/>
                  </a:cubicBezTo>
                  <a:cubicBezTo>
                    <a:pt x="7069" y="8296"/>
                    <a:pt x="7069" y="8296"/>
                    <a:pt x="7069" y="8296"/>
                  </a:cubicBezTo>
                  <a:cubicBezTo>
                    <a:pt x="7069" y="8224"/>
                    <a:pt x="7105" y="8152"/>
                    <a:pt x="7141" y="8080"/>
                  </a:cubicBezTo>
                  <a:lnTo>
                    <a:pt x="15725" y="398"/>
                  </a:lnTo>
                  <a:lnTo>
                    <a:pt x="15256" y="1"/>
                  </a:lnTo>
                  <a:close/>
                </a:path>
              </a:pathLst>
            </a:custGeom>
            <a:solidFill>
              <a:srgbClr val="0F4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89"/>
            <p:cNvSpPr/>
            <p:nvPr/>
          </p:nvSpPr>
          <p:spPr>
            <a:xfrm>
              <a:off x="2720750" y="2693375"/>
              <a:ext cx="2014375" cy="1243450"/>
            </a:xfrm>
            <a:custGeom>
              <a:rect b="b" l="l" r="r" t="t"/>
              <a:pathLst>
                <a:path extrusionOk="0" h="49738" w="80575">
                  <a:moveTo>
                    <a:pt x="58177" y="614"/>
                  </a:moveTo>
                  <a:cubicBezTo>
                    <a:pt x="59007" y="614"/>
                    <a:pt x="60413" y="830"/>
                    <a:pt x="62145" y="1335"/>
                  </a:cubicBezTo>
                  <a:cubicBezTo>
                    <a:pt x="64705" y="2057"/>
                    <a:pt x="67915" y="3391"/>
                    <a:pt x="70873" y="5339"/>
                  </a:cubicBezTo>
                  <a:cubicBezTo>
                    <a:pt x="73794" y="7322"/>
                    <a:pt x="76427" y="9919"/>
                    <a:pt x="77870" y="13201"/>
                  </a:cubicBezTo>
                  <a:cubicBezTo>
                    <a:pt x="79493" y="16952"/>
                    <a:pt x="79962" y="19838"/>
                    <a:pt x="79962" y="21894"/>
                  </a:cubicBezTo>
                  <a:cubicBezTo>
                    <a:pt x="79962" y="22323"/>
                    <a:pt x="79962" y="22692"/>
                    <a:pt x="79934" y="23029"/>
                  </a:cubicBezTo>
                  <a:lnTo>
                    <a:pt x="79934" y="23029"/>
                  </a:lnTo>
                  <a:lnTo>
                    <a:pt x="70079" y="31812"/>
                  </a:lnTo>
                  <a:cubicBezTo>
                    <a:pt x="70043" y="31884"/>
                    <a:pt x="70007" y="31956"/>
                    <a:pt x="70007" y="32028"/>
                  </a:cubicBezTo>
                  <a:cubicBezTo>
                    <a:pt x="70007" y="32028"/>
                    <a:pt x="70007" y="32028"/>
                    <a:pt x="69971" y="32642"/>
                  </a:cubicBezTo>
                  <a:cubicBezTo>
                    <a:pt x="69899" y="33219"/>
                    <a:pt x="69827" y="34445"/>
                    <a:pt x="69647" y="36825"/>
                  </a:cubicBezTo>
                  <a:cubicBezTo>
                    <a:pt x="69502" y="39206"/>
                    <a:pt x="68853" y="40865"/>
                    <a:pt x="68276" y="42055"/>
                  </a:cubicBezTo>
                  <a:cubicBezTo>
                    <a:pt x="67951" y="42632"/>
                    <a:pt x="67663" y="43101"/>
                    <a:pt x="67446" y="43498"/>
                  </a:cubicBezTo>
                  <a:cubicBezTo>
                    <a:pt x="67302" y="43678"/>
                    <a:pt x="67230" y="43858"/>
                    <a:pt x="67122" y="44003"/>
                  </a:cubicBezTo>
                  <a:cubicBezTo>
                    <a:pt x="67050" y="44147"/>
                    <a:pt x="66978" y="44291"/>
                    <a:pt x="66978" y="44435"/>
                  </a:cubicBezTo>
                  <a:cubicBezTo>
                    <a:pt x="66978" y="44508"/>
                    <a:pt x="66905" y="44688"/>
                    <a:pt x="66833" y="44976"/>
                  </a:cubicBezTo>
                  <a:cubicBezTo>
                    <a:pt x="66648" y="45688"/>
                    <a:pt x="66250" y="46984"/>
                    <a:pt x="65707" y="48545"/>
                  </a:cubicBezTo>
                  <a:lnTo>
                    <a:pt x="65707" y="48545"/>
                  </a:lnTo>
                  <a:cubicBezTo>
                    <a:pt x="64932" y="46727"/>
                    <a:pt x="63512" y="45088"/>
                    <a:pt x="60990" y="44111"/>
                  </a:cubicBezTo>
                  <a:cubicBezTo>
                    <a:pt x="59295" y="43426"/>
                    <a:pt x="57780" y="43173"/>
                    <a:pt x="56446" y="43173"/>
                  </a:cubicBezTo>
                  <a:cubicBezTo>
                    <a:pt x="54166" y="43173"/>
                    <a:pt x="52431" y="43907"/>
                    <a:pt x="51241" y="44627"/>
                  </a:cubicBezTo>
                  <a:lnTo>
                    <a:pt x="51241" y="44627"/>
                  </a:lnTo>
                  <a:lnTo>
                    <a:pt x="51397" y="44147"/>
                  </a:lnTo>
                  <a:cubicBezTo>
                    <a:pt x="51433" y="44039"/>
                    <a:pt x="51433" y="43931"/>
                    <a:pt x="51361" y="43858"/>
                  </a:cubicBezTo>
                  <a:cubicBezTo>
                    <a:pt x="51306" y="43777"/>
                    <a:pt x="51232" y="43737"/>
                    <a:pt x="51153" y="43737"/>
                  </a:cubicBezTo>
                  <a:cubicBezTo>
                    <a:pt x="51126" y="43737"/>
                    <a:pt x="51099" y="43741"/>
                    <a:pt x="51072" y="43750"/>
                  </a:cubicBezTo>
                  <a:cubicBezTo>
                    <a:pt x="51072" y="43750"/>
                    <a:pt x="50783" y="43786"/>
                    <a:pt x="50315" y="43858"/>
                  </a:cubicBezTo>
                  <a:cubicBezTo>
                    <a:pt x="48800" y="44075"/>
                    <a:pt x="45265" y="44472"/>
                    <a:pt x="41117" y="44472"/>
                  </a:cubicBezTo>
                  <a:cubicBezTo>
                    <a:pt x="38521" y="44472"/>
                    <a:pt x="35707" y="44327"/>
                    <a:pt x="33002" y="43858"/>
                  </a:cubicBezTo>
                  <a:cubicBezTo>
                    <a:pt x="28746" y="43137"/>
                    <a:pt x="24707" y="41478"/>
                    <a:pt x="21713" y="39963"/>
                  </a:cubicBezTo>
                  <a:cubicBezTo>
                    <a:pt x="20235" y="39242"/>
                    <a:pt x="19008" y="38520"/>
                    <a:pt x="18179" y="38016"/>
                  </a:cubicBezTo>
                  <a:cubicBezTo>
                    <a:pt x="17746" y="37763"/>
                    <a:pt x="17421" y="37547"/>
                    <a:pt x="17205" y="37402"/>
                  </a:cubicBezTo>
                  <a:cubicBezTo>
                    <a:pt x="17097" y="37330"/>
                    <a:pt x="17025" y="37258"/>
                    <a:pt x="16952" y="37222"/>
                  </a:cubicBezTo>
                  <a:cubicBezTo>
                    <a:pt x="16880" y="37186"/>
                    <a:pt x="16880" y="37186"/>
                    <a:pt x="16880" y="37186"/>
                  </a:cubicBezTo>
                  <a:cubicBezTo>
                    <a:pt x="16826" y="37150"/>
                    <a:pt x="16763" y="37132"/>
                    <a:pt x="16700" y="37132"/>
                  </a:cubicBezTo>
                  <a:cubicBezTo>
                    <a:pt x="16637" y="37132"/>
                    <a:pt x="16574" y="37150"/>
                    <a:pt x="16520" y="37186"/>
                  </a:cubicBezTo>
                  <a:cubicBezTo>
                    <a:pt x="16520" y="37186"/>
                    <a:pt x="16231" y="37366"/>
                    <a:pt x="15690" y="37727"/>
                  </a:cubicBezTo>
                  <a:cubicBezTo>
                    <a:pt x="14291" y="38660"/>
                    <a:pt x="11291" y="40639"/>
                    <a:pt x="9050" y="42102"/>
                  </a:cubicBezTo>
                  <a:lnTo>
                    <a:pt x="9050" y="42102"/>
                  </a:lnTo>
                  <a:cubicBezTo>
                    <a:pt x="9093" y="41645"/>
                    <a:pt x="9126" y="41145"/>
                    <a:pt x="9126" y="40612"/>
                  </a:cubicBezTo>
                  <a:cubicBezTo>
                    <a:pt x="9126" y="38917"/>
                    <a:pt x="8801" y="36897"/>
                    <a:pt x="7503" y="35527"/>
                  </a:cubicBezTo>
                  <a:cubicBezTo>
                    <a:pt x="6745" y="34733"/>
                    <a:pt x="5736" y="34265"/>
                    <a:pt x="4690" y="34012"/>
                  </a:cubicBezTo>
                  <a:cubicBezTo>
                    <a:pt x="3644" y="33724"/>
                    <a:pt x="2526" y="33651"/>
                    <a:pt x="1588" y="33651"/>
                  </a:cubicBezTo>
                  <a:cubicBezTo>
                    <a:pt x="1486" y="33651"/>
                    <a:pt x="1385" y="33651"/>
                    <a:pt x="1287" y="33652"/>
                  </a:cubicBezTo>
                  <a:lnTo>
                    <a:pt x="1287" y="33652"/>
                  </a:lnTo>
                  <a:cubicBezTo>
                    <a:pt x="3541" y="31957"/>
                    <a:pt x="5775" y="30045"/>
                    <a:pt x="5808" y="30045"/>
                  </a:cubicBezTo>
                  <a:cubicBezTo>
                    <a:pt x="5844" y="29973"/>
                    <a:pt x="5880" y="29937"/>
                    <a:pt x="5880" y="29864"/>
                  </a:cubicBezTo>
                  <a:cubicBezTo>
                    <a:pt x="5880" y="29864"/>
                    <a:pt x="5916" y="29756"/>
                    <a:pt x="5988" y="29576"/>
                  </a:cubicBezTo>
                  <a:cubicBezTo>
                    <a:pt x="6349" y="28241"/>
                    <a:pt x="8152" y="22615"/>
                    <a:pt x="11506" y="19477"/>
                  </a:cubicBezTo>
                  <a:cubicBezTo>
                    <a:pt x="13418" y="17674"/>
                    <a:pt x="16700" y="16123"/>
                    <a:pt x="19513" y="15077"/>
                  </a:cubicBezTo>
                  <a:cubicBezTo>
                    <a:pt x="20920" y="14536"/>
                    <a:pt x="22182" y="14103"/>
                    <a:pt x="23120" y="13814"/>
                  </a:cubicBezTo>
                  <a:cubicBezTo>
                    <a:pt x="23589" y="13670"/>
                    <a:pt x="23950" y="13562"/>
                    <a:pt x="24238" y="13490"/>
                  </a:cubicBezTo>
                  <a:cubicBezTo>
                    <a:pt x="24491" y="13418"/>
                    <a:pt x="24635" y="13382"/>
                    <a:pt x="24635" y="13382"/>
                  </a:cubicBezTo>
                  <a:lnTo>
                    <a:pt x="24743" y="13310"/>
                  </a:lnTo>
                  <a:cubicBezTo>
                    <a:pt x="26258" y="12011"/>
                    <a:pt x="28674" y="10785"/>
                    <a:pt x="31451" y="9703"/>
                  </a:cubicBezTo>
                  <a:cubicBezTo>
                    <a:pt x="35599" y="8116"/>
                    <a:pt x="40540" y="6817"/>
                    <a:pt x="44436" y="5916"/>
                  </a:cubicBezTo>
                  <a:cubicBezTo>
                    <a:pt x="46383" y="5447"/>
                    <a:pt x="48078" y="5122"/>
                    <a:pt x="49269" y="4870"/>
                  </a:cubicBezTo>
                  <a:cubicBezTo>
                    <a:pt x="49882" y="4762"/>
                    <a:pt x="50351" y="4690"/>
                    <a:pt x="50675" y="4617"/>
                  </a:cubicBezTo>
                  <a:cubicBezTo>
                    <a:pt x="51000" y="4545"/>
                    <a:pt x="51180" y="4545"/>
                    <a:pt x="51180" y="4545"/>
                  </a:cubicBezTo>
                  <a:cubicBezTo>
                    <a:pt x="51252" y="4509"/>
                    <a:pt x="51361" y="4437"/>
                    <a:pt x="51397" y="4365"/>
                  </a:cubicBezTo>
                  <a:lnTo>
                    <a:pt x="51433" y="4293"/>
                  </a:lnTo>
                  <a:cubicBezTo>
                    <a:pt x="51575" y="4009"/>
                    <a:pt x="52205" y="2747"/>
                    <a:pt x="53565" y="886"/>
                  </a:cubicBezTo>
                  <a:lnTo>
                    <a:pt x="53565" y="886"/>
                  </a:lnTo>
                  <a:cubicBezTo>
                    <a:pt x="55147" y="716"/>
                    <a:pt x="56848" y="614"/>
                    <a:pt x="58177" y="614"/>
                  </a:cubicBezTo>
                  <a:close/>
                  <a:moveTo>
                    <a:pt x="58177" y="1"/>
                  </a:moveTo>
                  <a:cubicBezTo>
                    <a:pt x="56771" y="1"/>
                    <a:pt x="55003" y="145"/>
                    <a:pt x="53344" y="325"/>
                  </a:cubicBezTo>
                  <a:cubicBezTo>
                    <a:pt x="53272" y="325"/>
                    <a:pt x="53164" y="361"/>
                    <a:pt x="53128" y="434"/>
                  </a:cubicBezTo>
                  <a:cubicBezTo>
                    <a:pt x="51832" y="2259"/>
                    <a:pt x="51137" y="3532"/>
                    <a:pt x="50926" y="3957"/>
                  </a:cubicBezTo>
                  <a:lnTo>
                    <a:pt x="50926" y="3957"/>
                  </a:lnTo>
                  <a:cubicBezTo>
                    <a:pt x="50056" y="4111"/>
                    <a:pt x="45404" y="4952"/>
                    <a:pt x="40108" y="6349"/>
                  </a:cubicBezTo>
                  <a:cubicBezTo>
                    <a:pt x="37186" y="7142"/>
                    <a:pt x="34048" y="8080"/>
                    <a:pt x="31235" y="9162"/>
                  </a:cubicBezTo>
                  <a:cubicBezTo>
                    <a:pt x="28464" y="10228"/>
                    <a:pt x="26042" y="11434"/>
                    <a:pt x="24419" y="12814"/>
                  </a:cubicBezTo>
                  <a:lnTo>
                    <a:pt x="24419" y="12814"/>
                  </a:lnTo>
                  <a:cubicBezTo>
                    <a:pt x="24119" y="12895"/>
                    <a:pt x="21941" y="13496"/>
                    <a:pt x="19297" y="14500"/>
                  </a:cubicBezTo>
                  <a:cubicBezTo>
                    <a:pt x="16448" y="15582"/>
                    <a:pt x="13129" y="17133"/>
                    <a:pt x="11110" y="19044"/>
                  </a:cubicBezTo>
                  <a:cubicBezTo>
                    <a:pt x="9090" y="20956"/>
                    <a:pt x="7647" y="23589"/>
                    <a:pt x="6709" y="25789"/>
                  </a:cubicBezTo>
                  <a:cubicBezTo>
                    <a:pt x="5884" y="27725"/>
                    <a:pt x="5422" y="29299"/>
                    <a:pt x="5323" y="29648"/>
                  </a:cubicBezTo>
                  <a:lnTo>
                    <a:pt x="5323" y="29648"/>
                  </a:lnTo>
                  <a:cubicBezTo>
                    <a:pt x="5243" y="29714"/>
                    <a:pt x="5111" y="29825"/>
                    <a:pt x="4942" y="29973"/>
                  </a:cubicBezTo>
                  <a:cubicBezTo>
                    <a:pt x="4040" y="30730"/>
                    <a:pt x="1985" y="32389"/>
                    <a:pt x="145" y="33760"/>
                  </a:cubicBezTo>
                  <a:cubicBezTo>
                    <a:pt x="37" y="33832"/>
                    <a:pt x="1" y="33976"/>
                    <a:pt x="37" y="34084"/>
                  </a:cubicBezTo>
                  <a:cubicBezTo>
                    <a:pt x="109" y="34228"/>
                    <a:pt x="217" y="34301"/>
                    <a:pt x="362" y="34301"/>
                  </a:cubicBezTo>
                  <a:cubicBezTo>
                    <a:pt x="722" y="34265"/>
                    <a:pt x="1119" y="34228"/>
                    <a:pt x="1588" y="34228"/>
                  </a:cubicBezTo>
                  <a:cubicBezTo>
                    <a:pt x="2490" y="34228"/>
                    <a:pt x="3572" y="34337"/>
                    <a:pt x="4545" y="34589"/>
                  </a:cubicBezTo>
                  <a:cubicBezTo>
                    <a:pt x="5519" y="34842"/>
                    <a:pt x="6421" y="35274"/>
                    <a:pt x="7070" y="35960"/>
                  </a:cubicBezTo>
                  <a:cubicBezTo>
                    <a:pt x="8188" y="37114"/>
                    <a:pt x="8513" y="38953"/>
                    <a:pt x="8513" y="40612"/>
                  </a:cubicBezTo>
                  <a:cubicBezTo>
                    <a:pt x="8513" y="41370"/>
                    <a:pt x="8441" y="42091"/>
                    <a:pt x="8369" y="42668"/>
                  </a:cubicBezTo>
                  <a:cubicBezTo>
                    <a:pt x="8369" y="42776"/>
                    <a:pt x="8405" y="42885"/>
                    <a:pt x="8513" y="42957"/>
                  </a:cubicBezTo>
                  <a:cubicBezTo>
                    <a:pt x="8567" y="42975"/>
                    <a:pt x="8621" y="42984"/>
                    <a:pt x="8675" y="42984"/>
                  </a:cubicBezTo>
                  <a:cubicBezTo>
                    <a:pt x="8729" y="42984"/>
                    <a:pt x="8783" y="42975"/>
                    <a:pt x="8837" y="42957"/>
                  </a:cubicBezTo>
                  <a:cubicBezTo>
                    <a:pt x="11549" y="41181"/>
                    <a:pt x="15850" y="38365"/>
                    <a:pt x="16723" y="37794"/>
                  </a:cubicBezTo>
                  <a:lnTo>
                    <a:pt x="16723" y="37794"/>
                  </a:lnTo>
                  <a:cubicBezTo>
                    <a:pt x="17991" y="38640"/>
                    <a:pt x="25012" y="43095"/>
                    <a:pt x="32894" y="44435"/>
                  </a:cubicBezTo>
                  <a:cubicBezTo>
                    <a:pt x="35671" y="44904"/>
                    <a:pt x="38521" y="45085"/>
                    <a:pt x="41117" y="45085"/>
                  </a:cubicBezTo>
                  <a:cubicBezTo>
                    <a:pt x="45600" y="45085"/>
                    <a:pt x="49341" y="44598"/>
                    <a:pt x="50666" y="44405"/>
                  </a:cubicBezTo>
                  <a:lnTo>
                    <a:pt x="50666" y="44405"/>
                  </a:lnTo>
                  <a:lnTo>
                    <a:pt x="50387" y="45265"/>
                  </a:lnTo>
                  <a:cubicBezTo>
                    <a:pt x="50351" y="45409"/>
                    <a:pt x="50423" y="45554"/>
                    <a:pt x="50531" y="45626"/>
                  </a:cubicBezTo>
                  <a:cubicBezTo>
                    <a:pt x="50567" y="45662"/>
                    <a:pt x="50621" y="45680"/>
                    <a:pt x="50680" y="45680"/>
                  </a:cubicBezTo>
                  <a:cubicBezTo>
                    <a:pt x="50738" y="45680"/>
                    <a:pt x="50801" y="45662"/>
                    <a:pt x="50856" y="45626"/>
                  </a:cubicBezTo>
                  <a:cubicBezTo>
                    <a:pt x="51938" y="44832"/>
                    <a:pt x="53813" y="43786"/>
                    <a:pt x="56446" y="43786"/>
                  </a:cubicBezTo>
                  <a:cubicBezTo>
                    <a:pt x="57708" y="43786"/>
                    <a:pt x="59151" y="44039"/>
                    <a:pt x="60774" y="44652"/>
                  </a:cubicBezTo>
                  <a:cubicBezTo>
                    <a:pt x="63479" y="45734"/>
                    <a:pt x="64814" y="47537"/>
                    <a:pt x="65427" y="49521"/>
                  </a:cubicBezTo>
                  <a:cubicBezTo>
                    <a:pt x="65499" y="49629"/>
                    <a:pt x="65607" y="49737"/>
                    <a:pt x="65715" y="49737"/>
                  </a:cubicBezTo>
                  <a:cubicBezTo>
                    <a:pt x="65859" y="49737"/>
                    <a:pt x="65968" y="49665"/>
                    <a:pt x="66004" y="49521"/>
                  </a:cubicBezTo>
                  <a:cubicBezTo>
                    <a:pt x="66437" y="48259"/>
                    <a:pt x="66833" y="47104"/>
                    <a:pt x="67086" y="46239"/>
                  </a:cubicBezTo>
                  <a:cubicBezTo>
                    <a:pt x="67230" y="45806"/>
                    <a:pt x="67338" y="45409"/>
                    <a:pt x="67410" y="45121"/>
                  </a:cubicBezTo>
                  <a:cubicBezTo>
                    <a:pt x="67482" y="44832"/>
                    <a:pt x="67555" y="44652"/>
                    <a:pt x="67555" y="44544"/>
                  </a:cubicBezTo>
                  <a:cubicBezTo>
                    <a:pt x="67555" y="44508"/>
                    <a:pt x="67591" y="44399"/>
                    <a:pt x="67663" y="44255"/>
                  </a:cubicBezTo>
                  <a:cubicBezTo>
                    <a:pt x="67915" y="43822"/>
                    <a:pt x="68492" y="43029"/>
                    <a:pt x="69033" y="41839"/>
                  </a:cubicBezTo>
                  <a:cubicBezTo>
                    <a:pt x="69574" y="40648"/>
                    <a:pt x="70115" y="39025"/>
                    <a:pt x="70260" y="36897"/>
                  </a:cubicBezTo>
                  <a:lnTo>
                    <a:pt x="70573" y="32226"/>
                  </a:lnTo>
                  <a:lnTo>
                    <a:pt x="80431" y="23372"/>
                  </a:lnTo>
                  <a:cubicBezTo>
                    <a:pt x="80467" y="23336"/>
                    <a:pt x="80503" y="23264"/>
                    <a:pt x="80503" y="23192"/>
                  </a:cubicBezTo>
                  <a:cubicBezTo>
                    <a:pt x="80539" y="22795"/>
                    <a:pt x="80575" y="22362"/>
                    <a:pt x="80575" y="21894"/>
                  </a:cubicBezTo>
                  <a:cubicBezTo>
                    <a:pt x="80575" y="19730"/>
                    <a:pt x="80106" y="16772"/>
                    <a:pt x="78411" y="12985"/>
                  </a:cubicBezTo>
                  <a:cubicBezTo>
                    <a:pt x="76427" y="8404"/>
                    <a:pt x="72243" y="5158"/>
                    <a:pt x="68132" y="3066"/>
                  </a:cubicBezTo>
                  <a:cubicBezTo>
                    <a:pt x="66076" y="2021"/>
                    <a:pt x="64056" y="1263"/>
                    <a:pt x="62289" y="758"/>
                  </a:cubicBezTo>
                  <a:cubicBezTo>
                    <a:pt x="60558" y="253"/>
                    <a:pt x="59115" y="1"/>
                    <a:pt x="58177"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89"/>
            <p:cNvSpPr/>
            <p:nvPr/>
          </p:nvSpPr>
          <p:spPr>
            <a:xfrm>
              <a:off x="3962375" y="3422450"/>
              <a:ext cx="140675" cy="348425"/>
            </a:xfrm>
            <a:custGeom>
              <a:rect b="b" l="l" r="r" t="t"/>
              <a:pathLst>
                <a:path extrusionOk="0" h="13937" w="5627">
                  <a:moveTo>
                    <a:pt x="5273" y="0"/>
                  </a:moveTo>
                  <a:cubicBezTo>
                    <a:pt x="5222" y="0"/>
                    <a:pt x="5170" y="16"/>
                    <a:pt x="5122" y="52"/>
                  </a:cubicBezTo>
                  <a:cubicBezTo>
                    <a:pt x="5086" y="52"/>
                    <a:pt x="1659" y="2108"/>
                    <a:pt x="505" y="6616"/>
                  </a:cubicBezTo>
                  <a:cubicBezTo>
                    <a:pt x="145" y="8023"/>
                    <a:pt x="0" y="9213"/>
                    <a:pt x="0" y="10259"/>
                  </a:cubicBezTo>
                  <a:cubicBezTo>
                    <a:pt x="0" y="12495"/>
                    <a:pt x="613" y="13758"/>
                    <a:pt x="613" y="13758"/>
                  </a:cubicBezTo>
                  <a:cubicBezTo>
                    <a:pt x="663" y="13881"/>
                    <a:pt x="763" y="13937"/>
                    <a:pt x="867" y="13937"/>
                  </a:cubicBezTo>
                  <a:cubicBezTo>
                    <a:pt x="915" y="13937"/>
                    <a:pt x="965" y="13925"/>
                    <a:pt x="1010" y="13902"/>
                  </a:cubicBezTo>
                  <a:cubicBezTo>
                    <a:pt x="1191" y="13830"/>
                    <a:pt x="1227" y="13649"/>
                    <a:pt x="1154" y="13505"/>
                  </a:cubicBezTo>
                  <a:cubicBezTo>
                    <a:pt x="1118" y="13397"/>
                    <a:pt x="613" y="12243"/>
                    <a:pt x="613" y="10259"/>
                  </a:cubicBezTo>
                  <a:cubicBezTo>
                    <a:pt x="613" y="9285"/>
                    <a:pt x="722" y="8095"/>
                    <a:pt x="1082" y="6761"/>
                  </a:cubicBezTo>
                  <a:cubicBezTo>
                    <a:pt x="1623" y="4633"/>
                    <a:pt x="2705" y="3082"/>
                    <a:pt x="3679" y="2072"/>
                  </a:cubicBezTo>
                  <a:cubicBezTo>
                    <a:pt x="4148" y="1567"/>
                    <a:pt x="4581" y="1170"/>
                    <a:pt x="4905" y="918"/>
                  </a:cubicBezTo>
                  <a:cubicBezTo>
                    <a:pt x="5086" y="810"/>
                    <a:pt x="5194" y="701"/>
                    <a:pt x="5302" y="629"/>
                  </a:cubicBezTo>
                  <a:lnTo>
                    <a:pt x="5410" y="593"/>
                  </a:lnTo>
                  <a:lnTo>
                    <a:pt x="5410" y="557"/>
                  </a:lnTo>
                  <a:cubicBezTo>
                    <a:pt x="5555" y="485"/>
                    <a:pt x="5627" y="305"/>
                    <a:pt x="5519" y="160"/>
                  </a:cubicBezTo>
                  <a:cubicBezTo>
                    <a:pt x="5471" y="64"/>
                    <a:pt x="5374" y="0"/>
                    <a:pt x="5273"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89"/>
            <p:cNvSpPr/>
            <p:nvPr/>
          </p:nvSpPr>
          <p:spPr>
            <a:xfrm>
              <a:off x="3011100" y="2579750"/>
              <a:ext cx="993675" cy="569675"/>
            </a:xfrm>
            <a:custGeom>
              <a:rect b="b" l="l" r="r" t="t"/>
              <a:pathLst>
                <a:path extrusionOk="0" h="22787" w="39747">
                  <a:moveTo>
                    <a:pt x="18201" y="0"/>
                  </a:moveTo>
                  <a:cubicBezTo>
                    <a:pt x="13076" y="0"/>
                    <a:pt x="8219" y="1488"/>
                    <a:pt x="6168" y="3103"/>
                  </a:cubicBezTo>
                  <a:cubicBezTo>
                    <a:pt x="3283" y="5375"/>
                    <a:pt x="5916" y="6097"/>
                    <a:pt x="7286" y="6493"/>
                  </a:cubicBezTo>
                  <a:cubicBezTo>
                    <a:pt x="8693" y="6854"/>
                    <a:pt x="4545" y="7107"/>
                    <a:pt x="2381" y="9523"/>
                  </a:cubicBezTo>
                  <a:cubicBezTo>
                    <a:pt x="253" y="11903"/>
                    <a:pt x="1" y="16195"/>
                    <a:pt x="1768" y="17169"/>
                  </a:cubicBezTo>
                  <a:cubicBezTo>
                    <a:pt x="2093" y="17355"/>
                    <a:pt x="2529" y="17431"/>
                    <a:pt x="3023" y="17431"/>
                  </a:cubicBezTo>
                  <a:cubicBezTo>
                    <a:pt x="5212" y="17431"/>
                    <a:pt x="8548" y="15943"/>
                    <a:pt x="8548" y="15943"/>
                  </a:cubicBezTo>
                  <a:lnTo>
                    <a:pt x="9811" y="16809"/>
                  </a:lnTo>
                  <a:lnTo>
                    <a:pt x="22651" y="13527"/>
                  </a:lnTo>
                  <a:lnTo>
                    <a:pt x="22759" y="14428"/>
                  </a:lnTo>
                  <a:cubicBezTo>
                    <a:pt x="22850" y="14975"/>
                    <a:pt x="24797" y="15076"/>
                    <a:pt x="26501" y="15076"/>
                  </a:cubicBezTo>
                  <a:cubicBezTo>
                    <a:pt x="27495" y="15076"/>
                    <a:pt x="28406" y="15041"/>
                    <a:pt x="28818" y="15041"/>
                  </a:cubicBezTo>
                  <a:cubicBezTo>
                    <a:pt x="29936" y="15041"/>
                    <a:pt x="30946" y="20199"/>
                    <a:pt x="32713" y="21714"/>
                  </a:cubicBezTo>
                  <a:cubicBezTo>
                    <a:pt x="33597" y="22471"/>
                    <a:pt x="34418" y="22787"/>
                    <a:pt x="35143" y="22787"/>
                  </a:cubicBezTo>
                  <a:cubicBezTo>
                    <a:pt x="35869" y="22787"/>
                    <a:pt x="36500" y="22471"/>
                    <a:pt x="37005" y="21966"/>
                  </a:cubicBezTo>
                  <a:cubicBezTo>
                    <a:pt x="38015" y="20956"/>
                    <a:pt x="39747" y="18576"/>
                    <a:pt x="39494" y="15943"/>
                  </a:cubicBezTo>
                  <a:cubicBezTo>
                    <a:pt x="39278" y="13274"/>
                    <a:pt x="38123" y="12156"/>
                    <a:pt x="38123" y="12156"/>
                  </a:cubicBezTo>
                  <a:cubicBezTo>
                    <a:pt x="38123" y="12156"/>
                    <a:pt x="38881" y="11507"/>
                    <a:pt x="38376" y="10533"/>
                  </a:cubicBezTo>
                  <a:cubicBezTo>
                    <a:pt x="38232" y="10244"/>
                    <a:pt x="37881" y="10141"/>
                    <a:pt x="37454" y="10141"/>
                  </a:cubicBezTo>
                  <a:cubicBezTo>
                    <a:pt x="36387" y="10141"/>
                    <a:pt x="34841" y="10785"/>
                    <a:pt x="34841" y="10785"/>
                  </a:cubicBezTo>
                  <a:cubicBezTo>
                    <a:pt x="34841" y="10785"/>
                    <a:pt x="34841" y="10136"/>
                    <a:pt x="34336" y="8369"/>
                  </a:cubicBezTo>
                  <a:cubicBezTo>
                    <a:pt x="33831" y="6602"/>
                    <a:pt x="31343" y="2851"/>
                    <a:pt x="24418" y="831"/>
                  </a:cubicBezTo>
                  <a:cubicBezTo>
                    <a:pt x="22415" y="247"/>
                    <a:pt x="20286" y="0"/>
                    <a:pt x="18201"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89"/>
            <p:cNvSpPr/>
            <p:nvPr/>
          </p:nvSpPr>
          <p:spPr>
            <a:xfrm>
              <a:off x="3018325" y="2572550"/>
              <a:ext cx="988250" cy="584325"/>
            </a:xfrm>
            <a:custGeom>
              <a:rect b="b" l="l" r="r" t="t"/>
              <a:pathLst>
                <a:path extrusionOk="0" h="23373" w="39530">
                  <a:moveTo>
                    <a:pt x="17925" y="578"/>
                  </a:moveTo>
                  <a:cubicBezTo>
                    <a:pt x="19981" y="578"/>
                    <a:pt x="22073" y="830"/>
                    <a:pt x="24057" y="1407"/>
                  </a:cubicBezTo>
                  <a:cubicBezTo>
                    <a:pt x="27447" y="2417"/>
                    <a:pt x="29792" y="3824"/>
                    <a:pt x="31306" y="5194"/>
                  </a:cubicBezTo>
                  <a:cubicBezTo>
                    <a:pt x="32821" y="6601"/>
                    <a:pt x="33542" y="7936"/>
                    <a:pt x="33759" y="8765"/>
                  </a:cubicBezTo>
                  <a:cubicBezTo>
                    <a:pt x="34011" y="9631"/>
                    <a:pt x="34156" y="10208"/>
                    <a:pt x="34192" y="10568"/>
                  </a:cubicBezTo>
                  <a:cubicBezTo>
                    <a:pt x="34228" y="10749"/>
                    <a:pt x="34264" y="10893"/>
                    <a:pt x="34264" y="10965"/>
                  </a:cubicBezTo>
                  <a:lnTo>
                    <a:pt x="34264" y="11037"/>
                  </a:lnTo>
                  <a:lnTo>
                    <a:pt x="34264" y="11073"/>
                  </a:lnTo>
                  <a:cubicBezTo>
                    <a:pt x="34264" y="11146"/>
                    <a:pt x="34300" y="11254"/>
                    <a:pt x="34408" y="11290"/>
                  </a:cubicBezTo>
                  <a:cubicBezTo>
                    <a:pt x="34450" y="11332"/>
                    <a:pt x="34505" y="11350"/>
                    <a:pt x="34565" y="11350"/>
                  </a:cubicBezTo>
                  <a:cubicBezTo>
                    <a:pt x="34607" y="11350"/>
                    <a:pt x="34652" y="11341"/>
                    <a:pt x="34697" y="11326"/>
                  </a:cubicBezTo>
                  <a:lnTo>
                    <a:pt x="34733" y="11326"/>
                  </a:lnTo>
                  <a:cubicBezTo>
                    <a:pt x="34877" y="11254"/>
                    <a:pt x="35274" y="11109"/>
                    <a:pt x="35743" y="10965"/>
                  </a:cubicBezTo>
                  <a:cubicBezTo>
                    <a:pt x="36211" y="10821"/>
                    <a:pt x="36752" y="10713"/>
                    <a:pt x="37185" y="10713"/>
                  </a:cubicBezTo>
                  <a:cubicBezTo>
                    <a:pt x="37366" y="10713"/>
                    <a:pt x="37510" y="10749"/>
                    <a:pt x="37618" y="10785"/>
                  </a:cubicBezTo>
                  <a:cubicBezTo>
                    <a:pt x="37726" y="10821"/>
                    <a:pt x="37798" y="10857"/>
                    <a:pt x="37834" y="10929"/>
                  </a:cubicBezTo>
                  <a:cubicBezTo>
                    <a:pt x="37943" y="11146"/>
                    <a:pt x="37979" y="11326"/>
                    <a:pt x="37979" y="11470"/>
                  </a:cubicBezTo>
                  <a:cubicBezTo>
                    <a:pt x="37979" y="11723"/>
                    <a:pt x="37871" y="11903"/>
                    <a:pt x="37798" y="12011"/>
                  </a:cubicBezTo>
                  <a:cubicBezTo>
                    <a:pt x="37762" y="12083"/>
                    <a:pt x="37726" y="12155"/>
                    <a:pt x="37690" y="12155"/>
                  </a:cubicBezTo>
                  <a:lnTo>
                    <a:pt x="37654" y="12191"/>
                  </a:lnTo>
                  <a:lnTo>
                    <a:pt x="37654" y="12228"/>
                  </a:lnTo>
                  <a:cubicBezTo>
                    <a:pt x="37582" y="12264"/>
                    <a:pt x="37546" y="12336"/>
                    <a:pt x="37546" y="12444"/>
                  </a:cubicBezTo>
                  <a:cubicBezTo>
                    <a:pt x="37546" y="12516"/>
                    <a:pt x="37582" y="12588"/>
                    <a:pt x="37618" y="12660"/>
                  </a:cubicBezTo>
                  <a:cubicBezTo>
                    <a:pt x="37654" y="12696"/>
                    <a:pt x="38700" y="13778"/>
                    <a:pt x="38916" y="16231"/>
                  </a:cubicBezTo>
                  <a:cubicBezTo>
                    <a:pt x="38953" y="16411"/>
                    <a:pt x="38953" y="16556"/>
                    <a:pt x="38953" y="16736"/>
                  </a:cubicBezTo>
                  <a:cubicBezTo>
                    <a:pt x="38953" y="17890"/>
                    <a:pt x="38556" y="18972"/>
                    <a:pt x="38051" y="19910"/>
                  </a:cubicBezTo>
                  <a:cubicBezTo>
                    <a:pt x="37582" y="20848"/>
                    <a:pt x="36933" y="21605"/>
                    <a:pt x="36500" y="22038"/>
                  </a:cubicBezTo>
                  <a:cubicBezTo>
                    <a:pt x="36031" y="22507"/>
                    <a:pt x="35490" y="22759"/>
                    <a:pt x="34841" y="22759"/>
                  </a:cubicBezTo>
                  <a:cubicBezTo>
                    <a:pt x="34228" y="22759"/>
                    <a:pt x="33470" y="22507"/>
                    <a:pt x="32641" y="21785"/>
                  </a:cubicBezTo>
                  <a:cubicBezTo>
                    <a:pt x="32244" y="21461"/>
                    <a:pt x="31847" y="20884"/>
                    <a:pt x="31487" y="20198"/>
                  </a:cubicBezTo>
                  <a:cubicBezTo>
                    <a:pt x="30982" y="19152"/>
                    <a:pt x="30513" y="17926"/>
                    <a:pt x="30080" y="16916"/>
                  </a:cubicBezTo>
                  <a:cubicBezTo>
                    <a:pt x="29864" y="16411"/>
                    <a:pt x="29647" y="15979"/>
                    <a:pt x="29395" y="15654"/>
                  </a:cubicBezTo>
                  <a:cubicBezTo>
                    <a:pt x="29287" y="15474"/>
                    <a:pt x="29178" y="15329"/>
                    <a:pt x="29034" y="15221"/>
                  </a:cubicBezTo>
                  <a:cubicBezTo>
                    <a:pt x="28890" y="15113"/>
                    <a:pt x="28710" y="15041"/>
                    <a:pt x="28529" y="15041"/>
                  </a:cubicBezTo>
                  <a:cubicBezTo>
                    <a:pt x="28096" y="15041"/>
                    <a:pt x="27231" y="15077"/>
                    <a:pt x="26257" y="15077"/>
                  </a:cubicBezTo>
                  <a:cubicBezTo>
                    <a:pt x="25391" y="15077"/>
                    <a:pt x="24490" y="15041"/>
                    <a:pt x="23804" y="14933"/>
                  </a:cubicBezTo>
                  <a:cubicBezTo>
                    <a:pt x="23444" y="14897"/>
                    <a:pt x="23155" y="14824"/>
                    <a:pt x="22975" y="14752"/>
                  </a:cubicBezTo>
                  <a:cubicBezTo>
                    <a:pt x="22903" y="14716"/>
                    <a:pt x="22831" y="14680"/>
                    <a:pt x="22795" y="14680"/>
                  </a:cubicBezTo>
                  <a:lnTo>
                    <a:pt x="22795" y="14644"/>
                  </a:lnTo>
                  <a:lnTo>
                    <a:pt x="22790" y="14649"/>
                  </a:lnTo>
                  <a:lnTo>
                    <a:pt x="22790" y="14649"/>
                  </a:lnTo>
                  <a:lnTo>
                    <a:pt x="22650" y="13778"/>
                  </a:lnTo>
                  <a:cubicBezTo>
                    <a:pt x="22650" y="13706"/>
                    <a:pt x="22614" y="13634"/>
                    <a:pt x="22542" y="13562"/>
                  </a:cubicBezTo>
                  <a:cubicBezTo>
                    <a:pt x="22470" y="13526"/>
                    <a:pt x="22362" y="13526"/>
                    <a:pt x="22290" y="13526"/>
                  </a:cubicBezTo>
                  <a:lnTo>
                    <a:pt x="9594" y="16772"/>
                  </a:lnTo>
                  <a:lnTo>
                    <a:pt x="8440" y="15979"/>
                  </a:lnTo>
                  <a:cubicBezTo>
                    <a:pt x="8398" y="15936"/>
                    <a:pt x="8343" y="15919"/>
                    <a:pt x="8283" y="15919"/>
                  </a:cubicBezTo>
                  <a:cubicBezTo>
                    <a:pt x="8241" y="15919"/>
                    <a:pt x="8196" y="15928"/>
                    <a:pt x="8151" y="15942"/>
                  </a:cubicBezTo>
                  <a:cubicBezTo>
                    <a:pt x="8151" y="15942"/>
                    <a:pt x="8079" y="15979"/>
                    <a:pt x="8007" y="16015"/>
                  </a:cubicBezTo>
                  <a:cubicBezTo>
                    <a:pt x="7682" y="16159"/>
                    <a:pt x="6817" y="16520"/>
                    <a:pt x="5807" y="16844"/>
                  </a:cubicBezTo>
                  <a:cubicBezTo>
                    <a:pt x="4761" y="17169"/>
                    <a:pt x="3607" y="17421"/>
                    <a:pt x="2705" y="17421"/>
                  </a:cubicBezTo>
                  <a:cubicBezTo>
                    <a:pt x="2236" y="17421"/>
                    <a:pt x="1876" y="17349"/>
                    <a:pt x="1623" y="17205"/>
                  </a:cubicBezTo>
                  <a:cubicBezTo>
                    <a:pt x="1299" y="17024"/>
                    <a:pt x="1046" y="16700"/>
                    <a:pt x="866" y="16267"/>
                  </a:cubicBezTo>
                  <a:cubicBezTo>
                    <a:pt x="685" y="15834"/>
                    <a:pt x="613" y="15257"/>
                    <a:pt x="613" y="14644"/>
                  </a:cubicBezTo>
                  <a:cubicBezTo>
                    <a:pt x="613" y="13129"/>
                    <a:pt x="1190" y="11254"/>
                    <a:pt x="2344" y="9991"/>
                  </a:cubicBezTo>
                  <a:cubicBezTo>
                    <a:pt x="3210" y="9018"/>
                    <a:pt x="4436" y="8404"/>
                    <a:pt x="5482" y="8008"/>
                  </a:cubicBezTo>
                  <a:cubicBezTo>
                    <a:pt x="6023" y="7791"/>
                    <a:pt x="6492" y="7647"/>
                    <a:pt x="6853" y="7503"/>
                  </a:cubicBezTo>
                  <a:cubicBezTo>
                    <a:pt x="6997" y="7467"/>
                    <a:pt x="7141" y="7395"/>
                    <a:pt x="7286" y="7322"/>
                  </a:cubicBezTo>
                  <a:cubicBezTo>
                    <a:pt x="7322" y="7286"/>
                    <a:pt x="7394" y="7286"/>
                    <a:pt x="7466" y="7214"/>
                  </a:cubicBezTo>
                  <a:lnTo>
                    <a:pt x="7538" y="7106"/>
                  </a:lnTo>
                  <a:cubicBezTo>
                    <a:pt x="7574" y="7070"/>
                    <a:pt x="7574" y="6998"/>
                    <a:pt x="7574" y="6926"/>
                  </a:cubicBezTo>
                  <a:cubicBezTo>
                    <a:pt x="7574" y="6854"/>
                    <a:pt x="7538" y="6745"/>
                    <a:pt x="7502" y="6709"/>
                  </a:cubicBezTo>
                  <a:cubicBezTo>
                    <a:pt x="7430" y="6637"/>
                    <a:pt x="7358" y="6601"/>
                    <a:pt x="7322" y="6565"/>
                  </a:cubicBezTo>
                  <a:cubicBezTo>
                    <a:pt x="7250" y="6529"/>
                    <a:pt x="7177" y="6529"/>
                    <a:pt x="7105" y="6493"/>
                  </a:cubicBezTo>
                  <a:cubicBezTo>
                    <a:pt x="6636" y="6349"/>
                    <a:pt x="6023" y="6204"/>
                    <a:pt x="5590" y="5952"/>
                  </a:cubicBezTo>
                  <a:cubicBezTo>
                    <a:pt x="5374" y="5844"/>
                    <a:pt x="5158" y="5699"/>
                    <a:pt x="5049" y="5591"/>
                  </a:cubicBezTo>
                  <a:cubicBezTo>
                    <a:pt x="4941" y="5447"/>
                    <a:pt x="4869" y="5303"/>
                    <a:pt x="4869" y="5158"/>
                  </a:cubicBezTo>
                  <a:cubicBezTo>
                    <a:pt x="4869" y="5014"/>
                    <a:pt x="4941" y="4798"/>
                    <a:pt x="5122" y="4545"/>
                  </a:cubicBezTo>
                  <a:cubicBezTo>
                    <a:pt x="5302" y="4293"/>
                    <a:pt x="5590" y="3968"/>
                    <a:pt x="6059" y="3608"/>
                  </a:cubicBezTo>
                  <a:cubicBezTo>
                    <a:pt x="7033" y="2850"/>
                    <a:pt x="8728" y="2093"/>
                    <a:pt x="10820" y="1516"/>
                  </a:cubicBezTo>
                  <a:cubicBezTo>
                    <a:pt x="12912" y="975"/>
                    <a:pt x="15365" y="578"/>
                    <a:pt x="17925" y="578"/>
                  </a:cubicBezTo>
                  <a:close/>
                  <a:moveTo>
                    <a:pt x="17925" y="1"/>
                  </a:moveTo>
                  <a:cubicBezTo>
                    <a:pt x="15329" y="1"/>
                    <a:pt x="12804" y="361"/>
                    <a:pt x="10676" y="939"/>
                  </a:cubicBezTo>
                  <a:cubicBezTo>
                    <a:pt x="8512" y="1516"/>
                    <a:pt x="6781" y="2309"/>
                    <a:pt x="5699" y="3139"/>
                  </a:cubicBezTo>
                  <a:cubicBezTo>
                    <a:pt x="5194" y="3535"/>
                    <a:pt x="4869" y="3860"/>
                    <a:pt x="4617" y="4221"/>
                  </a:cubicBezTo>
                  <a:cubicBezTo>
                    <a:pt x="4400" y="4545"/>
                    <a:pt x="4292" y="4834"/>
                    <a:pt x="4292" y="5158"/>
                  </a:cubicBezTo>
                  <a:cubicBezTo>
                    <a:pt x="4292" y="5483"/>
                    <a:pt x="4400" y="5772"/>
                    <a:pt x="4617" y="5988"/>
                  </a:cubicBezTo>
                  <a:cubicBezTo>
                    <a:pt x="4905" y="6313"/>
                    <a:pt x="5302" y="6493"/>
                    <a:pt x="5735" y="6673"/>
                  </a:cubicBezTo>
                  <a:cubicBezTo>
                    <a:pt x="6016" y="6801"/>
                    <a:pt x="6315" y="6893"/>
                    <a:pt x="6594" y="6974"/>
                  </a:cubicBezTo>
                  <a:lnTo>
                    <a:pt x="6594" y="6974"/>
                  </a:lnTo>
                  <a:cubicBezTo>
                    <a:pt x="6121" y="7126"/>
                    <a:pt x="5394" y="7360"/>
                    <a:pt x="4617" y="7719"/>
                  </a:cubicBezTo>
                  <a:cubicBezTo>
                    <a:pt x="3679" y="8116"/>
                    <a:pt x="2669" y="8729"/>
                    <a:pt x="1876" y="9595"/>
                  </a:cubicBezTo>
                  <a:cubicBezTo>
                    <a:pt x="613" y="11001"/>
                    <a:pt x="0" y="12985"/>
                    <a:pt x="0" y="14644"/>
                  </a:cubicBezTo>
                  <a:cubicBezTo>
                    <a:pt x="0" y="15329"/>
                    <a:pt x="108" y="15942"/>
                    <a:pt x="325" y="16483"/>
                  </a:cubicBezTo>
                  <a:cubicBezTo>
                    <a:pt x="541" y="17024"/>
                    <a:pt x="866" y="17457"/>
                    <a:pt x="1335" y="17746"/>
                  </a:cubicBezTo>
                  <a:cubicBezTo>
                    <a:pt x="1731" y="17962"/>
                    <a:pt x="2200" y="18034"/>
                    <a:pt x="2705" y="18034"/>
                  </a:cubicBezTo>
                  <a:cubicBezTo>
                    <a:pt x="3859" y="18034"/>
                    <a:pt x="5266" y="17638"/>
                    <a:pt x="6420" y="17277"/>
                  </a:cubicBezTo>
                  <a:cubicBezTo>
                    <a:pt x="7244" y="16985"/>
                    <a:pt x="7930" y="16692"/>
                    <a:pt x="8235" y="16559"/>
                  </a:cubicBezTo>
                  <a:lnTo>
                    <a:pt x="8235" y="16559"/>
                  </a:lnTo>
                  <a:lnTo>
                    <a:pt x="9341" y="17349"/>
                  </a:lnTo>
                  <a:cubicBezTo>
                    <a:pt x="9392" y="17375"/>
                    <a:pt x="9462" y="17400"/>
                    <a:pt x="9523" y="17400"/>
                  </a:cubicBezTo>
                  <a:cubicBezTo>
                    <a:pt x="9549" y="17400"/>
                    <a:pt x="9573" y="17396"/>
                    <a:pt x="9594" y="17385"/>
                  </a:cubicBezTo>
                  <a:lnTo>
                    <a:pt x="22106" y="14187"/>
                  </a:lnTo>
                  <a:lnTo>
                    <a:pt x="22106" y="14187"/>
                  </a:lnTo>
                  <a:cubicBezTo>
                    <a:pt x="22121" y="14314"/>
                    <a:pt x="22138" y="14495"/>
                    <a:pt x="22181" y="14752"/>
                  </a:cubicBezTo>
                  <a:cubicBezTo>
                    <a:pt x="22217" y="14897"/>
                    <a:pt x="22290" y="15041"/>
                    <a:pt x="22398" y="15113"/>
                  </a:cubicBezTo>
                  <a:cubicBezTo>
                    <a:pt x="22578" y="15293"/>
                    <a:pt x="22795" y="15365"/>
                    <a:pt x="23083" y="15438"/>
                  </a:cubicBezTo>
                  <a:cubicBezTo>
                    <a:pt x="23877" y="15618"/>
                    <a:pt x="25103" y="15654"/>
                    <a:pt x="26257" y="15654"/>
                  </a:cubicBezTo>
                  <a:lnTo>
                    <a:pt x="28529" y="15654"/>
                  </a:lnTo>
                  <a:cubicBezTo>
                    <a:pt x="28538" y="15645"/>
                    <a:pt x="28549" y="15640"/>
                    <a:pt x="28563" y="15640"/>
                  </a:cubicBezTo>
                  <a:cubicBezTo>
                    <a:pt x="28604" y="15640"/>
                    <a:pt x="28664" y="15681"/>
                    <a:pt x="28746" y="15762"/>
                  </a:cubicBezTo>
                  <a:cubicBezTo>
                    <a:pt x="28926" y="15979"/>
                    <a:pt x="29178" y="16411"/>
                    <a:pt x="29431" y="16916"/>
                  </a:cubicBezTo>
                  <a:cubicBezTo>
                    <a:pt x="29792" y="17746"/>
                    <a:pt x="30188" y="18792"/>
                    <a:pt x="30621" y="19766"/>
                  </a:cubicBezTo>
                  <a:cubicBezTo>
                    <a:pt x="31090" y="20775"/>
                    <a:pt x="31595" y="21677"/>
                    <a:pt x="32244" y="22218"/>
                  </a:cubicBezTo>
                  <a:cubicBezTo>
                    <a:pt x="33146" y="23012"/>
                    <a:pt x="34047" y="23372"/>
                    <a:pt x="34841" y="23372"/>
                  </a:cubicBezTo>
                  <a:cubicBezTo>
                    <a:pt x="35670" y="23372"/>
                    <a:pt x="36356" y="23012"/>
                    <a:pt x="36933" y="22471"/>
                  </a:cubicBezTo>
                  <a:cubicBezTo>
                    <a:pt x="37402" y="21966"/>
                    <a:pt x="38051" y="21172"/>
                    <a:pt x="38592" y="20198"/>
                  </a:cubicBezTo>
                  <a:cubicBezTo>
                    <a:pt x="39133" y="19225"/>
                    <a:pt x="39530" y="17998"/>
                    <a:pt x="39530" y="16736"/>
                  </a:cubicBezTo>
                  <a:cubicBezTo>
                    <a:pt x="39530" y="16556"/>
                    <a:pt x="39530" y="16375"/>
                    <a:pt x="39530" y="16195"/>
                  </a:cubicBezTo>
                  <a:cubicBezTo>
                    <a:pt x="39335" y="14081"/>
                    <a:pt x="38583" y="12890"/>
                    <a:pt x="38232" y="12438"/>
                  </a:cubicBezTo>
                  <a:lnTo>
                    <a:pt x="38232" y="12438"/>
                  </a:lnTo>
                  <a:cubicBezTo>
                    <a:pt x="38255" y="12407"/>
                    <a:pt x="38278" y="12373"/>
                    <a:pt x="38303" y="12336"/>
                  </a:cubicBezTo>
                  <a:cubicBezTo>
                    <a:pt x="38448" y="12155"/>
                    <a:pt x="38556" y="11867"/>
                    <a:pt x="38556" y="11470"/>
                  </a:cubicBezTo>
                  <a:cubicBezTo>
                    <a:pt x="38556" y="11254"/>
                    <a:pt x="38520" y="10965"/>
                    <a:pt x="38375" y="10677"/>
                  </a:cubicBezTo>
                  <a:cubicBezTo>
                    <a:pt x="38267" y="10460"/>
                    <a:pt x="38051" y="10316"/>
                    <a:pt x="37834" y="10208"/>
                  </a:cubicBezTo>
                  <a:cubicBezTo>
                    <a:pt x="37618" y="10136"/>
                    <a:pt x="37402" y="10100"/>
                    <a:pt x="37185" y="10100"/>
                  </a:cubicBezTo>
                  <a:cubicBezTo>
                    <a:pt x="36572" y="10100"/>
                    <a:pt x="35923" y="10280"/>
                    <a:pt x="35382" y="10460"/>
                  </a:cubicBezTo>
                  <a:cubicBezTo>
                    <a:pt x="35174" y="10516"/>
                    <a:pt x="34987" y="10577"/>
                    <a:pt x="34836" y="10630"/>
                  </a:cubicBezTo>
                  <a:lnTo>
                    <a:pt x="34836" y="10630"/>
                  </a:lnTo>
                  <a:cubicBezTo>
                    <a:pt x="34780" y="10251"/>
                    <a:pt x="34648" y="9604"/>
                    <a:pt x="34336" y="8585"/>
                  </a:cubicBezTo>
                  <a:cubicBezTo>
                    <a:pt x="34084" y="7647"/>
                    <a:pt x="33290" y="6204"/>
                    <a:pt x="31703" y="4762"/>
                  </a:cubicBezTo>
                  <a:cubicBezTo>
                    <a:pt x="30116" y="3319"/>
                    <a:pt x="27700" y="1840"/>
                    <a:pt x="24201" y="830"/>
                  </a:cubicBezTo>
                  <a:cubicBezTo>
                    <a:pt x="22181" y="253"/>
                    <a:pt x="20017" y="1"/>
                    <a:pt x="17925"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89"/>
            <p:cNvSpPr/>
            <p:nvPr/>
          </p:nvSpPr>
          <p:spPr>
            <a:xfrm>
              <a:off x="3553000" y="3237875"/>
              <a:ext cx="350775" cy="489200"/>
            </a:xfrm>
            <a:custGeom>
              <a:rect b="b" l="l" r="r" t="t"/>
              <a:pathLst>
                <a:path extrusionOk="0" h="19568" w="14031">
                  <a:moveTo>
                    <a:pt x="12612" y="1"/>
                  </a:moveTo>
                  <a:cubicBezTo>
                    <a:pt x="11647" y="1"/>
                    <a:pt x="9796" y="3410"/>
                    <a:pt x="8513" y="6678"/>
                  </a:cubicBezTo>
                  <a:cubicBezTo>
                    <a:pt x="6962" y="10717"/>
                    <a:pt x="1" y="15875"/>
                    <a:pt x="1227" y="17101"/>
                  </a:cubicBezTo>
                  <a:cubicBezTo>
                    <a:pt x="1976" y="17850"/>
                    <a:pt x="4325" y="19567"/>
                    <a:pt x="6731" y="19567"/>
                  </a:cubicBezTo>
                  <a:cubicBezTo>
                    <a:pt x="8265" y="19567"/>
                    <a:pt x="9822" y="18869"/>
                    <a:pt x="11001" y="16777"/>
                  </a:cubicBezTo>
                  <a:cubicBezTo>
                    <a:pt x="14031" y="11366"/>
                    <a:pt x="13129" y="618"/>
                    <a:pt x="13129" y="618"/>
                  </a:cubicBezTo>
                  <a:cubicBezTo>
                    <a:pt x="13019" y="191"/>
                    <a:pt x="12840" y="1"/>
                    <a:pt x="126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89"/>
            <p:cNvSpPr/>
            <p:nvPr/>
          </p:nvSpPr>
          <p:spPr>
            <a:xfrm>
              <a:off x="3580050" y="3238000"/>
              <a:ext cx="303900" cy="488725"/>
            </a:xfrm>
            <a:custGeom>
              <a:rect b="b" l="l" r="r" t="t"/>
              <a:pathLst>
                <a:path extrusionOk="0" h="19549" w="12156">
                  <a:moveTo>
                    <a:pt x="11542" y="0"/>
                  </a:moveTo>
                  <a:cubicBezTo>
                    <a:pt x="10569" y="0"/>
                    <a:pt x="8729" y="3391"/>
                    <a:pt x="7431" y="6673"/>
                  </a:cubicBezTo>
                  <a:cubicBezTo>
                    <a:pt x="5988" y="10388"/>
                    <a:pt x="1" y="15040"/>
                    <a:pt x="1" y="16735"/>
                  </a:cubicBezTo>
                  <a:cubicBezTo>
                    <a:pt x="1" y="16880"/>
                    <a:pt x="73" y="16988"/>
                    <a:pt x="145" y="17096"/>
                  </a:cubicBezTo>
                  <a:cubicBezTo>
                    <a:pt x="903" y="17854"/>
                    <a:pt x="3247" y="19549"/>
                    <a:pt x="5627" y="19549"/>
                  </a:cubicBezTo>
                  <a:cubicBezTo>
                    <a:pt x="7178" y="19549"/>
                    <a:pt x="8729" y="18863"/>
                    <a:pt x="9919" y="16772"/>
                  </a:cubicBezTo>
                  <a:cubicBezTo>
                    <a:pt x="11795" y="13381"/>
                    <a:pt x="12156" y="7863"/>
                    <a:pt x="12156" y="4256"/>
                  </a:cubicBezTo>
                  <a:cubicBezTo>
                    <a:pt x="12156" y="2092"/>
                    <a:pt x="12047" y="613"/>
                    <a:pt x="12047" y="613"/>
                  </a:cubicBezTo>
                  <a:cubicBezTo>
                    <a:pt x="11939" y="181"/>
                    <a:pt x="11759" y="0"/>
                    <a:pt x="11542" y="0"/>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89"/>
            <p:cNvSpPr/>
            <p:nvPr/>
          </p:nvSpPr>
          <p:spPr>
            <a:xfrm>
              <a:off x="3572850" y="3229875"/>
              <a:ext cx="319225" cy="504975"/>
            </a:xfrm>
            <a:custGeom>
              <a:rect b="b" l="l" r="r" t="t"/>
              <a:pathLst>
                <a:path extrusionOk="0" h="20199" w="12769">
                  <a:moveTo>
                    <a:pt x="11830" y="614"/>
                  </a:moveTo>
                  <a:lnTo>
                    <a:pt x="11903" y="650"/>
                  </a:lnTo>
                  <a:cubicBezTo>
                    <a:pt x="11939" y="722"/>
                    <a:pt x="11975" y="830"/>
                    <a:pt x="12047" y="1011"/>
                  </a:cubicBezTo>
                  <a:cubicBezTo>
                    <a:pt x="12047" y="1049"/>
                    <a:pt x="12047" y="1118"/>
                    <a:pt x="12047" y="1227"/>
                  </a:cubicBezTo>
                  <a:cubicBezTo>
                    <a:pt x="12083" y="1732"/>
                    <a:pt x="12155" y="2958"/>
                    <a:pt x="12155" y="4581"/>
                  </a:cubicBezTo>
                  <a:cubicBezTo>
                    <a:pt x="12155" y="6385"/>
                    <a:pt x="12047" y="8657"/>
                    <a:pt x="11758" y="10893"/>
                  </a:cubicBezTo>
                  <a:cubicBezTo>
                    <a:pt x="11434" y="13129"/>
                    <a:pt x="10857" y="15293"/>
                    <a:pt x="9919" y="16952"/>
                  </a:cubicBezTo>
                  <a:cubicBezTo>
                    <a:pt x="9378" y="17962"/>
                    <a:pt x="8729" y="18611"/>
                    <a:pt x="8043" y="19008"/>
                  </a:cubicBezTo>
                  <a:cubicBezTo>
                    <a:pt x="7358" y="19405"/>
                    <a:pt x="6637" y="19585"/>
                    <a:pt x="5915" y="19585"/>
                  </a:cubicBezTo>
                  <a:cubicBezTo>
                    <a:pt x="4797" y="19585"/>
                    <a:pt x="3643" y="19188"/>
                    <a:pt x="2705" y="18684"/>
                  </a:cubicBezTo>
                  <a:cubicBezTo>
                    <a:pt x="1768" y="18179"/>
                    <a:pt x="1010" y="17565"/>
                    <a:pt x="650" y="17205"/>
                  </a:cubicBezTo>
                  <a:cubicBezTo>
                    <a:pt x="614" y="17169"/>
                    <a:pt x="614" y="17133"/>
                    <a:pt x="614" y="17060"/>
                  </a:cubicBezTo>
                  <a:cubicBezTo>
                    <a:pt x="577" y="16916"/>
                    <a:pt x="650" y="16700"/>
                    <a:pt x="830" y="16447"/>
                  </a:cubicBezTo>
                  <a:cubicBezTo>
                    <a:pt x="1082" y="15942"/>
                    <a:pt x="1587" y="15329"/>
                    <a:pt x="2200" y="14608"/>
                  </a:cubicBezTo>
                  <a:cubicBezTo>
                    <a:pt x="3138" y="13562"/>
                    <a:pt x="4364" y="12300"/>
                    <a:pt x="5446" y="11001"/>
                  </a:cubicBezTo>
                  <a:cubicBezTo>
                    <a:pt x="6529" y="9703"/>
                    <a:pt x="7502" y="8368"/>
                    <a:pt x="8007" y="7106"/>
                  </a:cubicBezTo>
                  <a:cubicBezTo>
                    <a:pt x="8656" y="5483"/>
                    <a:pt x="9414" y="3824"/>
                    <a:pt x="10135" y="2598"/>
                  </a:cubicBezTo>
                  <a:cubicBezTo>
                    <a:pt x="10532" y="1948"/>
                    <a:pt x="10857" y="1443"/>
                    <a:pt x="11181" y="1119"/>
                  </a:cubicBezTo>
                  <a:cubicBezTo>
                    <a:pt x="11325" y="938"/>
                    <a:pt x="11470" y="794"/>
                    <a:pt x="11578" y="722"/>
                  </a:cubicBezTo>
                  <a:cubicBezTo>
                    <a:pt x="11686" y="650"/>
                    <a:pt x="11794" y="614"/>
                    <a:pt x="11830" y="614"/>
                  </a:cubicBezTo>
                  <a:close/>
                  <a:moveTo>
                    <a:pt x="11830" y="1"/>
                  </a:moveTo>
                  <a:cubicBezTo>
                    <a:pt x="11614" y="37"/>
                    <a:pt x="11434" y="109"/>
                    <a:pt x="11253" y="217"/>
                  </a:cubicBezTo>
                  <a:cubicBezTo>
                    <a:pt x="10929" y="434"/>
                    <a:pt x="10640" y="758"/>
                    <a:pt x="10316" y="1191"/>
                  </a:cubicBezTo>
                  <a:cubicBezTo>
                    <a:pt x="9378" y="2525"/>
                    <a:pt x="8296" y="4726"/>
                    <a:pt x="7466" y="6890"/>
                  </a:cubicBezTo>
                  <a:cubicBezTo>
                    <a:pt x="6781" y="8657"/>
                    <a:pt x="4942" y="10749"/>
                    <a:pt x="3246" y="12588"/>
                  </a:cubicBezTo>
                  <a:cubicBezTo>
                    <a:pt x="2417" y="13490"/>
                    <a:pt x="1623" y="14355"/>
                    <a:pt x="1010" y="15113"/>
                  </a:cubicBezTo>
                  <a:cubicBezTo>
                    <a:pt x="722" y="15474"/>
                    <a:pt x="469" y="15834"/>
                    <a:pt x="289" y="16123"/>
                  </a:cubicBezTo>
                  <a:cubicBezTo>
                    <a:pt x="109" y="16447"/>
                    <a:pt x="0" y="16736"/>
                    <a:pt x="0" y="17060"/>
                  </a:cubicBezTo>
                  <a:cubicBezTo>
                    <a:pt x="0" y="17241"/>
                    <a:pt x="72" y="17493"/>
                    <a:pt x="217" y="17638"/>
                  </a:cubicBezTo>
                  <a:cubicBezTo>
                    <a:pt x="650" y="18034"/>
                    <a:pt x="1407" y="18647"/>
                    <a:pt x="2417" y="19188"/>
                  </a:cubicBezTo>
                  <a:cubicBezTo>
                    <a:pt x="3427" y="19729"/>
                    <a:pt x="4653" y="20198"/>
                    <a:pt x="5915" y="20198"/>
                  </a:cubicBezTo>
                  <a:cubicBezTo>
                    <a:pt x="6745" y="20198"/>
                    <a:pt x="7574" y="19982"/>
                    <a:pt x="8332" y="19513"/>
                  </a:cubicBezTo>
                  <a:cubicBezTo>
                    <a:pt x="9125" y="19080"/>
                    <a:pt x="9847" y="18323"/>
                    <a:pt x="10460" y="17241"/>
                  </a:cubicBezTo>
                  <a:cubicBezTo>
                    <a:pt x="11434" y="15474"/>
                    <a:pt x="12011" y="13237"/>
                    <a:pt x="12335" y="10965"/>
                  </a:cubicBezTo>
                  <a:cubicBezTo>
                    <a:pt x="12660" y="8693"/>
                    <a:pt x="12768" y="6385"/>
                    <a:pt x="12768" y="4581"/>
                  </a:cubicBezTo>
                  <a:cubicBezTo>
                    <a:pt x="12768" y="2417"/>
                    <a:pt x="12624" y="902"/>
                    <a:pt x="12624" y="902"/>
                  </a:cubicBezTo>
                  <a:lnTo>
                    <a:pt x="12624" y="866"/>
                  </a:lnTo>
                  <a:cubicBezTo>
                    <a:pt x="12552" y="614"/>
                    <a:pt x="12480" y="434"/>
                    <a:pt x="12335" y="289"/>
                  </a:cubicBezTo>
                  <a:cubicBezTo>
                    <a:pt x="12227" y="109"/>
                    <a:pt x="12011" y="1"/>
                    <a:pt x="11830"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89"/>
            <p:cNvSpPr/>
            <p:nvPr/>
          </p:nvSpPr>
          <p:spPr>
            <a:xfrm>
              <a:off x="3224800" y="2836750"/>
              <a:ext cx="786275" cy="880150"/>
            </a:xfrm>
            <a:custGeom>
              <a:rect b="b" l="l" r="r" t="t"/>
              <a:pathLst>
                <a:path extrusionOk="0" h="35206" w="31451">
                  <a:moveTo>
                    <a:pt x="19513" y="0"/>
                  </a:moveTo>
                  <a:cubicBezTo>
                    <a:pt x="19512" y="1"/>
                    <a:pt x="3138" y="4256"/>
                    <a:pt x="0" y="5663"/>
                  </a:cubicBezTo>
                  <a:cubicBezTo>
                    <a:pt x="0" y="5663"/>
                    <a:pt x="253" y="14211"/>
                    <a:pt x="3535" y="23156"/>
                  </a:cubicBezTo>
                  <a:cubicBezTo>
                    <a:pt x="6817" y="32064"/>
                    <a:pt x="12335" y="35094"/>
                    <a:pt x="14716" y="35202"/>
                  </a:cubicBezTo>
                  <a:cubicBezTo>
                    <a:pt x="14753" y="35204"/>
                    <a:pt x="14791" y="35205"/>
                    <a:pt x="14830" y="35205"/>
                  </a:cubicBezTo>
                  <a:cubicBezTo>
                    <a:pt x="17272" y="35205"/>
                    <a:pt x="21672" y="30736"/>
                    <a:pt x="23660" y="26546"/>
                  </a:cubicBezTo>
                  <a:cubicBezTo>
                    <a:pt x="25680" y="22254"/>
                    <a:pt x="27051" y="17349"/>
                    <a:pt x="27051" y="17349"/>
                  </a:cubicBezTo>
                  <a:cubicBezTo>
                    <a:pt x="27051" y="17349"/>
                    <a:pt x="29972" y="16339"/>
                    <a:pt x="30730" y="13706"/>
                  </a:cubicBezTo>
                  <a:cubicBezTo>
                    <a:pt x="31451" y="11073"/>
                    <a:pt x="31343" y="8657"/>
                    <a:pt x="29323" y="8404"/>
                  </a:cubicBezTo>
                  <a:cubicBezTo>
                    <a:pt x="29239" y="8394"/>
                    <a:pt x="29158" y="8389"/>
                    <a:pt x="29078" y="8389"/>
                  </a:cubicBezTo>
                  <a:cubicBezTo>
                    <a:pt x="27233" y="8389"/>
                    <a:pt x="26438" y="11073"/>
                    <a:pt x="26438" y="11073"/>
                  </a:cubicBezTo>
                  <a:cubicBezTo>
                    <a:pt x="26438" y="11073"/>
                    <a:pt x="23913" y="9414"/>
                    <a:pt x="22903" y="6168"/>
                  </a:cubicBezTo>
                  <a:cubicBezTo>
                    <a:pt x="22001" y="3236"/>
                    <a:pt x="23517" y="908"/>
                    <a:pt x="23130" y="908"/>
                  </a:cubicBezTo>
                  <a:cubicBezTo>
                    <a:pt x="23084" y="908"/>
                    <a:pt x="23011" y="941"/>
                    <a:pt x="22903" y="1010"/>
                  </a:cubicBezTo>
                  <a:cubicBezTo>
                    <a:pt x="21982" y="1569"/>
                    <a:pt x="20222" y="3298"/>
                    <a:pt x="19180" y="3298"/>
                  </a:cubicBezTo>
                  <a:cubicBezTo>
                    <a:pt x="19080" y="3298"/>
                    <a:pt x="18986" y="3282"/>
                    <a:pt x="18900" y="3247"/>
                  </a:cubicBezTo>
                  <a:cubicBezTo>
                    <a:pt x="17890" y="2886"/>
                    <a:pt x="19513" y="1"/>
                    <a:pt x="195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89"/>
            <p:cNvSpPr/>
            <p:nvPr/>
          </p:nvSpPr>
          <p:spPr>
            <a:xfrm>
              <a:off x="3217575" y="2829200"/>
              <a:ext cx="793500" cy="895725"/>
            </a:xfrm>
            <a:custGeom>
              <a:rect b="b" l="l" r="r" t="t"/>
              <a:pathLst>
                <a:path extrusionOk="0" h="35829" w="31740">
                  <a:moveTo>
                    <a:pt x="19227" y="757"/>
                  </a:moveTo>
                  <a:cubicBezTo>
                    <a:pt x="19168" y="873"/>
                    <a:pt x="19106" y="999"/>
                    <a:pt x="19044" y="1132"/>
                  </a:cubicBezTo>
                  <a:cubicBezTo>
                    <a:pt x="18792" y="1709"/>
                    <a:pt x="18539" y="2358"/>
                    <a:pt x="18539" y="2935"/>
                  </a:cubicBezTo>
                  <a:cubicBezTo>
                    <a:pt x="18539" y="3116"/>
                    <a:pt x="18575" y="3296"/>
                    <a:pt x="18648" y="3476"/>
                  </a:cubicBezTo>
                  <a:cubicBezTo>
                    <a:pt x="18720" y="3621"/>
                    <a:pt x="18864" y="3765"/>
                    <a:pt x="19080" y="3837"/>
                  </a:cubicBezTo>
                  <a:cubicBezTo>
                    <a:pt x="19189" y="3873"/>
                    <a:pt x="19333" y="3909"/>
                    <a:pt x="19441" y="3909"/>
                  </a:cubicBezTo>
                  <a:cubicBezTo>
                    <a:pt x="19802" y="3909"/>
                    <a:pt x="20126" y="3765"/>
                    <a:pt x="20487" y="3585"/>
                  </a:cubicBezTo>
                  <a:cubicBezTo>
                    <a:pt x="21028" y="3332"/>
                    <a:pt x="21569" y="2899"/>
                    <a:pt x="22074" y="2503"/>
                  </a:cubicBezTo>
                  <a:cubicBezTo>
                    <a:pt x="22443" y="2239"/>
                    <a:pt x="22794" y="1955"/>
                    <a:pt x="23082" y="1752"/>
                  </a:cubicBezTo>
                  <a:lnTo>
                    <a:pt x="23082" y="1752"/>
                  </a:lnTo>
                  <a:cubicBezTo>
                    <a:pt x="22898" y="2318"/>
                    <a:pt x="22615" y="3308"/>
                    <a:pt x="22615" y="4486"/>
                  </a:cubicBezTo>
                  <a:cubicBezTo>
                    <a:pt x="22615" y="5135"/>
                    <a:pt x="22687" y="5821"/>
                    <a:pt x="22904" y="6542"/>
                  </a:cubicBezTo>
                  <a:cubicBezTo>
                    <a:pt x="23949" y="9932"/>
                    <a:pt x="26546" y="11591"/>
                    <a:pt x="26546" y="11628"/>
                  </a:cubicBezTo>
                  <a:cubicBezTo>
                    <a:pt x="26600" y="11646"/>
                    <a:pt x="26645" y="11655"/>
                    <a:pt x="26691" y="11655"/>
                  </a:cubicBezTo>
                  <a:cubicBezTo>
                    <a:pt x="26736" y="11655"/>
                    <a:pt x="26781" y="11646"/>
                    <a:pt x="26835" y="11628"/>
                  </a:cubicBezTo>
                  <a:cubicBezTo>
                    <a:pt x="26907" y="11628"/>
                    <a:pt x="26979" y="11555"/>
                    <a:pt x="27015" y="11447"/>
                  </a:cubicBezTo>
                  <a:lnTo>
                    <a:pt x="27015" y="11411"/>
                  </a:lnTo>
                  <a:cubicBezTo>
                    <a:pt x="27051" y="11303"/>
                    <a:pt x="27268" y="10654"/>
                    <a:pt x="27700" y="10077"/>
                  </a:cubicBezTo>
                  <a:cubicBezTo>
                    <a:pt x="27881" y="9788"/>
                    <a:pt x="28133" y="9500"/>
                    <a:pt x="28422" y="9319"/>
                  </a:cubicBezTo>
                  <a:cubicBezTo>
                    <a:pt x="28710" y="9139"/>
                    <a:pt x="28999" y="8995"/>
                    <a:pt x="29360" y="8995"/>
                  </a:cubicBezTo>
                  <a:cubicBezTo>
                    <a:pt x="29432" y="8995"/>
                    <a:pt x="29504" y="8995"/>
                    <a:pt x="29576" y="9031"/>
                  </a:cubicBezTo>
                  <a:cubicBezTo>
                    <a:pt x="30153" y="9103"/>
                    <a:pt x="30514" y="9319"/>
                    <a:pt x="30766" y="9716"/>
                  </a:cubicBezTo>
                  <a:cubicBezTo>
                    <a:pt x="31019" y="10113"/>
                    <a:pt x="31127" y="10690"/>
                    <a:pt x="31127" y="11375"/>
                  </a:cubicBezTo>
                  <a:cubicBezTo>
                    <a:pt x="31127" y="12096"/>
                    <a:pt x="30983" y="12998"/>
                    <a:pt x="30694" y="13936"/>
                  </a:cubicBezTo>
                  <a:cubicBezTo>
                    <a:pt x="30369" y="15162"/>
                    <a:pt x="29504" y="16028"/>
                    <a:pt x="28710" y="16569"/>
                  </a:cubicBezTo>
                  <a:cubicBezTo>
                    <a:pt x="28314" y="16857"/>
                    <a:pt x="27953" y="17038"/>
                    <a:pt x="27700" y="17182"/>
                  </a:cubicBezTo>
                  <a:cubicBezTo>
                    <a:pt x="27556" y="17254"/>
                    <a:pt x="27448" y="17290"/>
                    <a:pt x="27376" y="17326"/>
                  </a:cubicBezTo>
                  <a:lnTo>
                    <a:pt x="27268" y="17362"/>
                  </a:lnTo>
                  <a:cubicBezTo>
                    <a:pt x="27159" y="17398"/>
                    <a:pt x="27087" y="17470"/>
                    <a:pt x="27051" y="17579"/>
                  </a:cubicBezTo>
                  <a:cubicBezTo>
                    <a:pt x="27051" y="17579"/>
                    <a:pt x="26979" y="17867"/>
                    <a:pt x="26835" y="18408"/>
                  </a:cubicBezTo>
                  <a:cubicBezTo>
                    <a:pt x="26330" y="19959"/>
                    <a:pt x="25176" y="23530"/>
                    <a:pt x="23697" y="26704"/>
                  </a:cubicBezTo>
                  <a:cubicBezTo>
                    <a:pt x="22723" y="28795"/>
                    <a:pt x="21136" y="30923"/>
                    <a:pt x="19477" y="32546"/>
                  </a:cubicBezTo>
                  <a:cubicBezTo>
                    <a:pt x="18684" y="33376"/>
                    <a:pt x="17854" y="34025"/>
                    <a:pt x="17097" y="34494"/>
                  </a:cubicBezTo>
                  <a:cubicBezTo>
                    <a:pt x="16339" y="34963"/>
                    <a:pt x="15618" y="35215"/>
                    <a:pt x="15113" y="35215"/>
                  </a:cubicBezTo>
                  <a:lnTo>
                    <a:pt x="15041" y="35215"/>
                  </a:lnTo>
                  <a:cubicBezTo>
                    <a:pt x="13959" y="35179"/>
                    <a:pt x="12011" y="34422"/>
                    <a:pt x="9955" y="32546"/>
                  </a:cubicBezTo>
                  <a:cubicBezTo>
                    <a:pt x="7900" y="30707"/>
                    <a:pt x="5736" y="27750"/>
                    <a:pt x="4113" y="23349"/>
                  </a:cubicBezTo>
                  <a:cubicBezTo>
                    <a:pt x="2490" y="18913"/>
                    <a:pt x="1588" y="14549"/>
                    <a:pt x="1119" y="11303"/>
                  </a:cubicBezTo>
                  <a:cubicBezTo>
                    <a:pt x="903" y="9680"/>
                    <a:pt x="758" y="8345"/>
                    <a:pt x="686" y="7408"/>
                  </a:cubicBezTo>
                  <a:cubicBezTo>
                    <a:pt x="650" y="6939"/>
                    <a:pt x="614" y="6578"/>
                    <a:pt x="614" y="6326"/>
                  </a:cubicBezTo>
                  <a:cubicBezTo>
                    <a:pt x="614" y="6256"/>
                    <a:pt x="614" y="6195"/>
                    <a:pt x="614" y="6142"/>
                  </a:cubicBezTo>
                  <a:lnTo>
                    <a:pt x="614" y="6142"/>
                  </a:lnTo>
                  <a:cubicBezTo>
                    <a:pt x="1427" y="5813"/>
                    <a:pt x="2924" y="5309"/>
                    <a:pt x="4762" y="4775"/>
                  </a:cubicBezTo>
                  <a:cubicBezTo>
                    <a:pt x="7719" y="3873"/>
                    <a:pt x="11506" y="2827"/>
                    <a:pt x="14536" y="1998"/>
                  </a:cubicBezTo>
                  <a:cubicBezTo>
                    <a:pt x="16051" y="1601"/>
                    <a:pt x="17385" y="1240"/>
                    <a:pt x="18359" y="988"/>
                  </a:cubicBezTo>
                  <a:cubicBezTo>
                    <a:pt x="18699" y="896"/>
                    <a:pt x="18992" y="819"/>
                    <a:pt x="19227" y="757"/>
                  </a:cubicBezTo>
                  <a:close/>
                  <a:moveTo>
                    <a:pt x="19816" y="0"/>
                  </a:moveTo>
                  <a:cubicBezTo>
                    <a:pt x="19786" y="0"/>
                    <a:pt x="19757" y="5"/>
                    <a:pt x="19730" y="14"/>
                  </a:cubicBezTo>
                  <a:cubicBezTo>
                    <a:pt x="19730" y="14"/>
                    <a:pt x="15618" y="1060"/>
                    <a:pt x="11146" y="2322"/>
                  </a:cubicBezTo>
                  <a:cubicBezTo>
                    <a:pt x="8909" y="2935"/>
                    <a:pt x="6565" y="3585"/>
                    <a:pt x="4581" y="4198"/>
                  </a:cubicBezTo>
                  <a:cubicBezTo>
                    <a:pt x="2598" y="4775"/>
                    <a:pt x="1011" y="5316"/>
                    <a:pt x="181" y="5676"/>
                  </a:cubicBezTo>
                  <a:cubicBezTo>
                    <a:pt x="73" y="5713"/>
                    <a:pt x="1" y="5821"/>
                    <a:pt x="1" y="5965"/>
                  </a:cubicBezTo>
                  <a:cubicBezTo>
                    <a:pt x="1" y="5965"/>
                    <a:pt x="253" y="14549"/>
                    <a:pt x="3536" y="23530"/>
                  </a:cubicBezTo>
                  <a:cubicBezTo>
                    <a:pt x="5195" y="28038"/>
                    <a:pt x="7431" y="31068"/>
                    <a:pt x="9559" y="33015"/>
                  </a:cubicBezTo>
                  <a:cubicBezTo>
                    <a:pt x="11687" y="34927"/>
                    <a:pt x="13706" y="35756"/>
                    <a:pt x="15005" y="35829"/>
                  </a:cubicBezTo>
                  <a:lnTo>
                    <a:pt x="15113" y="35829"/>
                  </a:lnTo>
                  <a:cubicBezTo>
                    <a:pt x="15798" y="35829"/>
                    <a:pt x="16592" y="35504"/>
                    <a:pt x="17385" y="34999"/>
                  </a:cubicBezTo>
                  <a:cubicBezTo>
                    <a:pt x="19838" y="33520"/>
                    <a:pt x="22687" y="30202"/>
                    <a:pt x="24238" y="26956"/>
                  </a:cubicBezTo>
                  <a:cubicBezTo>
                    <a:pt x="26041" y="23124"/>
                    <a:pt x="27327" y="18802"/>
                    <a:pt x="27582" y="17895"/>
                  </a:cubicBezTo>
                  <a:lnTo>
                    <a:pt x="27582" y="17895"/>
                  </a:lnTo>
                  <a:cubicBezTo>
                    <a:pt x="27834" y="17799"/>
                    <a:pt x="28411" y="17541"/>
                    <a:pt x="29071" y="17074"/>
                  </a:cubicBezTo>
                  <a:cubicBezTo>
                    <a:pt x="29901" y="16461"/>
                    <a:pt x="30874" y="15487"/>
                    <a:pt x="31307" y="14080"/>
                  </a:cubicBezTo>
                  <a:cubicBezTo>
                    <a:pt x="31560" y="13142"/>
                    <a:pt x="31740" y="12205"/>
                    <a:pt x="31740" y="11375"/>
                  </a:cubicBezTo>
                  <a:cubicBezTo>
                    <a:pt x="31740" y="10618"/>
                    <a:pt x="31596" y="9932"/>
                    <a:pt x="31271" y="9391"/>
                  </a:cubicBezTo>
                  <a:cubicBezTo>
                    <a:pt x="30946" y="8886"/>
                    <a:pt x="30369" y="8490"/>
                    <a:pt x="29648" y="8418"/>
                  </a:cubicBezTo>
                  <a:lnTo>
                    <a:pt x="29360" y="8418"/>
                  </a:lnTo>
                  <a:cubicBezTo>
                    <a:pt x="28855" y="8418"/>
                    <a:pt x="28386" y="8598"/>
                    <a:pt x="27989" y="8886"/>
                  </a:cubicBezTo>
                  <a:cubicBezTo>
                    <a:pt x="27448" y="9283"/>
                    <a:pt x="27051" y="9896"/>
                    <a:pt x="26799" y="10365"/>
                  </a:cubicBezTo>
                  <a:cubicBezTo>
                    <a:pt x="26706" y="10551"/>
                    <a:pt x="26632" y="10723"/>
                    <a:pt x="26577" y="10865"/>
                  </a:cubicBezTo>
                  <a:lnTo>
                    <a:pt x="26577" y="10865"/>
                  </a:lnTo>
                  <a:cubicBezTo>
                    <a:pt x="25881" y="10313"/>
                    <a:pt x="24225" y="8805"/>
                    <a:pt x="23481" y="6362"/>
                  </a:cubicBezTo>
                  <a:cubicBezTo>
                    <a:pt x="23300" y="5713"/>
                    <a:pt x="23192" y="5063"/>
                    <a:pt x="23192" y="4486"/>
                  </a:cubicBezTo>
                  <a:cubicBezTo>
                    <a:pt x="23192" y="3729"/>
                    <a:pt x="23336" y="3044"/>
                    <a:pt x="23481" y="2503"/>
                  </a:cubicBezTo>
                  <a:cubicBezTo>
                    <a:pt x="23553" y="2214"/>
                    <a:pt x="23625" y="1998"/>
                    <a:pt x="23697" y="1781"/>
                  </a:cubicBezTo>
                  <a:cubicBezTo>
                    <a:pt x="23733" y="1601"/>
                    <a:pt x="23769" y="1457"/>
                    <a:pt x="23805" y="1312"/>
                  </a:cubicBezTo>
                  <a:cubicBezTo>
                    <a:pt x="23805" y="1240"/>
                    <a:pt x="23769" y="1168"/>
                    <a:pt x="23733" y="1060"/>
                  </a:cubicBezTo>
                  <a:cubicBezTo>
                    <a:pt x="23697" y="1024"/>
                    <a:pt x="23625" y="952"/>
                    <a:pt x="23589" y="916"/>
                  </a:cubicBezTo>
                  <a:cubicBezTo>
                    <a:pt x="23517" y="916"/>
                    <a:pt x="23481" y="880"/>
                    <a:pt x="23408" y="880"/>
                  </a:cubicBezTo>
                  <a:cubicBezTo>
                    <a:pt x="23336" y="916"/>
                    <a:pt x="23264" y="916"/>
                    <a:pt x="23228" y="952"/>
                  </a:cubicBezTo>
                  <a:cubicBezTo>
                    <a:pt x="23156" y="988"/>
                    <a:pt x="23084" y="988"/>
                    <a:pt x="23048" y="1024"/>
                  </a:cubicBezTo>
                  <a:cubicBezTo>
                    <a:pt x="22543" y="1348"/>
                    <a:pt x="21894" y="1925"/>
                    <a:pt x="21208" y="2430"/>
                  </a:cubicBezTo>
                  <a:cubicBezTo>
                    <a:pt x="20848" y="2683"/>
                    <a:pt x="20523" y="2899"/>
                    <a:pt x="20198" y="3044"/>
                  </a:cubicBezTo>
                  <a:cubicBezTo>
                    <a:pt x="19910" y="3224"/>
                    <a:pt x="19621" y="3296"/>
                    <a:pt x="19441" y="3296"/>
                  </a:cubicBezTo>
                  <a:lnTo>
                    <a:pt x="19297" y="3296"/>
                  </a:lnTo>
                  <a:lnTo>
                    <a:pt x="19189" y="3188"/>
                  </a:lnTo>
                  <a:cubicBezTo>
                    <a:pt x="19153" y="3152"/>
                    <a:pt x="19153" y="3080"/>
                    <a:pt x="19153" y="2935"/>
                  </a:cubicBezTo>
                  <a:cubicBezTo>
                    <a:pt x="19153" y="2539"/>
                    <a:pt x="19369" y="1889"/>
                    <a:pt x="19585" y="1384"/>
                  </a:cubicBezTo>
                  <a:cubicBezTo>
                    <a:pt x="19730" y="1096"/>
                    <a:pt x="19838" y="880"/>
                    <a:pt x="19910" y="699"/>
                  </a:cubicBezTo>
                  <a:cubicBezTo>
                    <a:pt x="19946" y="627"/>
                    <a:pt x="19982" y="555"/>
                    <a:pt x="20018" y="519"/>
                  </a:cubicBezTo>
                  <a:lnTo>
                    <a:pt x="20054" y="447"/>
                  </a:lnTo>
                  <a:cubicBezTo>
                    <a:pt x="20126" y="339"/>
                    <a:pt x="20126" y="194"/>
                    <a:pt x="20054" y="122"/>
                  </a:cubicBezTo>
                  <a:cubicBezTo>
                    <a:pt x="20000" y="41"/>
                    <a:pt x="19905" y="0"/>
                    <a:pt x="1981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89"/>
            <p:cNvSpPr/>
            <p:nvPr/>
          </p:nvSpPr>
          <p:spPr>
            <a:xfrm>
              <a:off x="3751375" y="3083575"/>
              <a:ext cx="155125" cy="68600"/>
            </a:xfrm>
            <a:custGeom>
              <a:rect b="b" l="l" r="r" t="t"/>
              <a:pathLst>
                <a:path extrusionOk="0" h="2744" w="6205">
                  <a:moveTo>
                    <a:pt x="5848" y="1"/>
                  </a:moveTo>
                  <a:cubicBezTo>
                    <a:pt x="5822" y="1"/>
                    <a:pt x="5796" y="4"/>
                    <a:pt x="5771" y="10"/>
                  </a:cubicBezTo>
                  <a:lnTo>
                    <a:pt x="217" y="2174"/>
                  </a:lnTo>
                  <a:cubicBezTo>
                    <a:pt x="73" y="2210"/>
                    <a:pt x="1" y="2390"/>
                    <a:pt x="73" y="2571"/>
                  </a:cubicBezTo>
                  <a:cubicBezTo>
                    <a:pt x="99" y="2676"/>
                    <a:pt x="203" y="2743"/>
                    <a:pt x="313" y="2743"/>
                  </a:cubicBezTo>
                  <a:cubicBezTo>
                    <a:pt x="354" y="2743"/>
                    <a:pt x="395" y="2734"/>
                    <a:pt x="433" y="2715"/>
                  </a:cubicBezTo>
                  <a:lnTo>
                    <a:pt x="5988" y="587"/>
                  </a:lnTo>
                  <a:cubicBezTo>
                    <a:pt x="6132" y="515"/>
                    <a:pt x="6204" y="334"/>
                    <a:pt x="6168" y="190"/>
                  </a:cubicBezTo>
                  <a:cubicBezTo>
                    <a:pt x="6108" y="71"/>
                    <a:pt x="5974" y="1"/>
                    <a:pt x="5848"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89"/>
            <p:cNvSpPr/>
            <p:nvPr/>
          </p:nvSpPr>
          <p:spPr>
            <a:xfrm>
              <a:off x="3156275" y="3109950"/>
              <a:ext cx="628500" cy="217975"/>
            </a:xfrm>
            <a:custGeom>
              <a:rect b="b" l="l" r="r" t="t"/>
              <a:pathLst>
                <a:path extrusionOk="0" h="8719" w="25140">
                  <a:moveTo>
                    <a:pt x="0" y="1"/>
                  </a:moveTo>
                  <a:cubicBezTo>
                    <a:pt x="0" y="1"/>
                    <a:pt x="109" y="3535"/>
                    <a:pt x="1876" y="5555"/>
                  </a:cubicBezTo>
                  <a:cubicBezTo>
                    <a:pt x="3144" y="6979"/>
                    <a:pt x="5380" y="7511"/>
                    <a:pt x="7047" y="7511"/>
                  </a:cubicBezTo>
                  <a:cubicBezTo>
                    <a:pt x="7702" y="7511"/>
                    <a:pt x="8270" y="7429"/>
                    <a:pt x="8656" y="7286"/>
                  </a:cubicBezTo>
                  <a:cubicBezTo>
                    <a:pt x="9996" y="6840"/>
                    <a:pt x="9831" y="3255"/>
                    <a:pt x="11120" y="3255"/>
                  </a:cubicBezTo>
                  <a:cubicBezTo>
                    <a:pt x="11184" y="3255"/>
                    <a:pt x="11253" y="3264"/>
                    <a:pt x="11325" y="3283"/>
                  </a:cubicBezTo>
                  <a:cubicBezTo>
                    <a:pt x="12804" y="3644"/>
                    <a:pt x="12552" y="5303"/>
                    <a:pt x="13201" y="6817"/>
                  </a:cubicBezTo>
                  <a:cubicBezTo>
                    <a:pt x="13814" y="8296"/>
                    <a:pt x="14463" y="8188"/>
                    <a:pt x="17204" y="8549"/>
                  </a:cubicBezTo>
                  <a:cubicBezTo>
                    <a:pt x="17971" y="8658"/>
                    <a:pt x="18726" y="8718"/>
                    <a:pt x="19439" y="8718"/>
                  </a:cubicBezTo>
                  <a:cubicBezTo>
                    <a:pt x="21311" y="8718"/>
                    <a:pt x="22893" y="8305"/>
                    <a:pt x="23624" y="7286"/>
                  </a:cubicBezTo>
                  <a:cubicBezTo>
                    <a:pt x="24634" y="5916"/>
                    <a:pt x="25139" y="1624"/>
                    <a:pt x="24129" y="1407"/>
                  </a:cubicBezTo>
                  <a:cubicBezTo>
                    <a:pt x="23922" y="1355"/>
                    <a:pt x="23613" y="1334"/>
                    <a:pt x="23223" y="1334"/>
                  </a:cubicBezTo>
                  <a:cubicBezTo>
                    <a:pt x="21714" y="1334"/>
                    <a:pt x="18980" y="1653"/>
                    <a:pt x="16086" y="1768"/>
                  </a:cubicBezTo>
                  <a:cubicBezTo>
                    <a:pt x="12444" y="1876"/>
                    <a:pt x="11073" y="2021"/>
                    <a:pt x="11073" y="2021"/>
                  </a:cubicBez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89"/>
            <p:cNvSpPr/>
            <p:nvPr/>
          </p:nvSpPr>
          <p:spPr>
            <a:xfrm>
              <a:off x="3501625" y="3169475"/>
              <a:ext cx="275025" cy="158450"/>
            </a:xfrm>
            <a:custGeom>
              <a:rect b="b" l="l" r="r" t="t"/>
              <a:pathLst>
                <a:path extrusionOk="0" h="6338" w="11001">
                  <a:moveTo>
                    <a:pt x="10820" y="0"/>
                  </a:moveTo>
                  <a:lnTo>
                    <a:pt x="0" y="5374"/>
                  </a:lnTo>
                  <a:cubicBezTo>
                    <a:pt x="577" y="5879"/>
                    <a:pt x="1443" y="5915"/>
                    <a:pt x="3390" y="6168"/>
                  </a:cubicBezTo>
                  <a:cubicBezTo>
                    <a:pt x="4157" y="6277"/>
                    <a:pt x="4912" y="6337"/>
                    <a:pt x="5625" y="6337"/>
                  </a:cubicBezTo>
                  <a:cubicBezTo>
                    <a:pt x="7497" y="6337"/>
                    <a:pt x="9079" y="5924"/>
                    <a:pt x="9810" y="4905"/>
                  </a:cubicBezTo>
                  <a:cubicBezTo>
                    <a:pt x="10568" y="3932"/>
                    <a:pt x="11001" y="1407"/>
                    <a:pt x="10820" y="0"/>
                  </a:cubicBezTo>
                  <a:close/>
                </a:path>
              </a:pathLst>
            </a:custGeom>
            <a:solidFill>
              <a:srgbClr val="3DBC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89"/>
            <p:cNvSpPr/>
            <p:nvPr/>
          </p:nvSpPr>
          <p:spPr>
            <a:xfrm>
              <a:off x="3217575" y="3153250"/>
              <a:ext cx="351700" cy="144800"/>
            </a:xfrm>
            <a:custGeom>
              <a:rect b="b" l="l" r="r" t="t"/>
              <a:pathLst>
                <a:path extrusionOk="0" h="5792" w="14068">
                  <a:moveTo>
                    <a:pt x="14067" y="0"/>
                  </a:moveTo>
                  <a:lnTo>
                    <a:pt x="14067" y="0"/>
                  </a:lnTo>
                  <a:cubicBezTo>
                    <a:pt x="13923" y="36"/>
                    <a:pt x="13779" y="36"/>
                    <a:pt x="13634" y="36"/>
                  </a:cubicBezTo>
                  <a:cubicBezTo>
                    <a:pt x="12552" y="72"/>
                    <a:pt x="11687" y="108"/>
                    <a:pt x="10965" y="144"/>
                  </a:cubicBezTo>
                  <a:lnTo>
                    <a:pt x="1" y="4364"/>
                  </a:lnTo>
                  <a:cubicBezTo>
                    <a:pt x="1302" y="5395"/>
                    <a:pt x="3138" y="5791"/>
                    <a:pt x="4564" y="5791"/>
                  </a:cubicBezTo>
                  <a:cubicBezTo>
                    <a:pt x="5234" y="5791"/>
                    <a:pt x="5813" y="5704"/>
                    <a:pt x="6204" y="5554"/>
                  </a:cubicBezTo>
                  <a:cubicBezTo>
                    <a:pt x="7544" y="5108"/>
                    <a:pt x="7379" y="1523"/>
                    <a:pt x="8668" y="1523"/>
                  </a:cubicBezTo>
                  <a:cubicBezTo>
                    <a:pt x="8732" y="1523"/>
                    <a:pt x="8801" y="1532"/>
                    <a:pt x="8873" y="1551"/>
                  </a:cubicBezTo>
                  <a:cubicBezTo>
                    <a:pt x="9739" y="1767"/>
                    <a:pt x="10028" y="2453"/>
                    <a:pt x="10244" y="3282"/>
                  </a:cubicBezTo>
                  <a:lnTo>
                    <a:pt x="14067" y="0"/>
                  </a:lnTo>
                  <a:close/>
                </a:path>
              </a:pathLst>
            </a:custGeom>
            <a:solidFill>
              <a:srgbClr val="3DBC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89"/>
            <p:cNvSpPr/>
            <p:nvPr/>
          </p:nvSpPr>
          <p:spPr>
            <a:xfrm>
              <a:off x="3148150" y="3102400"/>
              <a:ext cx="633000" cy="233000"/>
            </a:xfrm>
            <a:custGeom>
              <a:rect b="b" l="l" r="r" t="t"/>
              <a:pathLst>
                <a:path extrusionOk="0" h="9320" w="25320">
                  <a:moveTo>
                    <a:pt x="638" y="661"/>
                  </a:moveTo>
                  <a:lnTo>
                    <a:pt x="11326" y="2611"/>
                  </a:lnTo>
                  <a:lnTo>
                    <a:pt x="11686" y="2611"/>
                  </a:lnTo>
                  <a:cubicBezTo>
                    <a:pt x="12228" y="2575"/>
                    <a:pt x="13706" y="2467"/>
                    <a:pt x="16411" y="2359"/>
                  </a:cubicBezTo>
                  <a:cubicBezTo>
                    <a:pt x="19369" y="2250"/>
                    <a:pt x="22146" y="1926"/>
                    <a:pt x="23625" y="1926"/>
                  </a:cubicBezTo>
                  <a:cubicBezTo>
                    <a:pt x="23985" y="1926"/>
                    <a:pt x="24238" y="1962"/>
                    <a:pt x="24382" y="1998"/>
                  </a:cubicBezTo>
                  <a:lnTo>
                    <a:pt x="24490" y="2034"/>
                  </a:lnTo>
                  <a:cubicBezTo>
                    <a:pt x="24526" y="2142"/>
                    <a:pt x="24599" y="2286"/>
                    <a:pt x="24635" y="2539"/>
                  </a:cubicBezTo>
                  <a:cubicBezTo>
                    <a:pt x="24707" y="2755"/>
                    <a:pt x="24707" y="3044"/>
                    <a:pt x="24707" y="3369"/>
                  </a:cubicBezTo>
                  <a:cubicBezTo>
                    <a:pt x="24707" y="4054"/>
                    <a:pt x="24599" y="4883"/>
                    <a:pt x="24418" y="5641"/>
                  </a:cubicBezTo>
                  <a:cubicBezTo>
                    <a:pt x="24238" y="6398"/>
                    <a:pt x="23985" y="7047"/>
                    <a:pt x="23733" y="7444"/>
                  </a:cubicBezTo>
                  <a:cubicBezTo>
                    <a:pt x="23408" y="7877"/>
                    <a:pt x="22867" y="8202"/>
                    <a:pt x="22182" y="8418"/>
                  </a:cubicBezTo>
                  <a:cubicBezTo>
                    <a:pt x="21497" y="8634"/>
                    <a:pt x="20667" y="8706"/>
                    <a:pt x="19729" y="8706"/>
                  </a:cubicBezTo>
                  <a:cubicBezTo>
                    <a:pt x="19044" y="8706"/>
                    <a:pt x="18323" y="8670"/>
                    <a:pt x="17602" y="8562"/>
                  </a:cubicBezTo>
                  <a:cubicBezTo>
                    <a:pt x="16195" y="8382"/>
                    <a:pt x="15329" y="8310"/>
                    <a:pt x="14824" y="8129"/>
                  </a:cubicBezTo>
                  <a:cubicBezTo>
                    <a:pt x="14572" y="8021"/>
                    <a:pt x="14392" y="7913"/>
                    <a:pt x="14247" y="7769"/>
                  </a:cubicBezTo>
                  <a:cubicBezTo>
                    <a:pt x="14103" y="7588"/>
                    <a:pt x="13959" y="7336"/>
                    <a:pt x="13814" y="6975"/>
                  </a:cubicBezTo>
                  <a:cubicBezTo>
                    <a:pt x="13490" y="6290"/>
                    <a:pt x="13418" y="5496"/>
                    <a:pt x="13201" y="4811"/>
                  </a:cubicBezTo>
                  <a:cubicBezTo>
                    <a:pt x="13093" y="4487"/>
                    <a:pt x="12949" y="4162"/>
                    <a:pt x="12696" y="3873"/>
                  </a:cubicBezTo>
                  <a:cubicBezTo>
                    <a:pt x="12480" y="3621"/>
                    <a:pt x="12119" y="3405"/>
                    <a:pt x="11723" y="3296"/>
                  </a:cubicBezTo>
                  <a:cubicBezTo>
                    <a:pt x="11614" y="3260"/>
                    <a:pt x="11506" y="3260"/>
                    <a:pt x="11434" y="3260"/>
                  </a:cubicBezTo>
                  <a:cubicBezTo>
                    <a:pt x="11218" y="3260"/>
                    <a:pt x="11001" y="3332"/>
                    <a:pt x="10821" y="3477"/>
                  </a:cubicBezTo>
                  <a:cubicBezTo>
                    <a:pt x="10532" y="3729"/>
                    <a:pt x="10352" y="4054"/>
                    <a:pt x="10208" y="4451"/>
                  </a:cubicBezTo>
                  <a:cubicBezTo>
                    <a:pt x="9991" y="5028"/>
                    <a:pt x="9847" y="5713"/>
                    <a:pt x="9631" y="6254"/>
                  </a:cubicBezTo>
                  <a:cubicBezTo>
                    <a:pt x="9522" y="6542"/>
                    <a:pt x="9414" y="6795"/>
                    <a:pt x="9270" y="6975"/>
                  </a:cubicBezTo>
                  <a:cubicBezTo>
                    <a:pt x="9162" y="7156"/>
                    <a:pt x="9018" y="7264"/>
                    <a:pt x="8873" y="7336"/>
                  </a:cubicBezTo>
                  <a:cubicBezTo>
                    <a:pt x="8549" y="7444"/>
                    <a:pt x="8008" y="7516"/>
                    <a:pt x="7395" y="7516"/>
                  </a:cubicBezTo>
                  <a:cubicBezTo>
                    <a:pt x="6565" y="7516"/>
                    <a:pt x="5627" y="7408"/>
                    <a:pt x="4726" y="7083"/>
                  </a:cubicBezTo>
                  <a:cubicBezTo>
                    <a:pt x="3824" y="6795"/>
                    <a:pt x="2994" y="6326"/>
                    <a:pt x="2417" y="5641"/>
                  </a:cubicBezTo>
                  <a:cubicBezTo>
                    <a:pt x="1588" y="4703"/>
                    <a:pt x="1119" y="3369"/>
                    <a:pt x="866" y="2250"/>
                  </a:cubicBezTo>
                  <a:cubicBezTo>
                    <a:pt x="758" y="1709"/>
                    <a:pt x="686" y="1204"/>
                    <a:pt x="650" y="844"/>
                  </a:cubicBezTo>
                  <a:cubicBezTo>
                    <a:pt x="650" y="773"/>
                    <a:pt x="644" y="714"/>
                    <a:pt x="638" y="661"/>
                  </a:cubicBezTo>
                  <a:close/>
                  <a:moveTo>
                    <a:pt x="297" y="0"/>
                  </a:moveTo>
                  <a:cubicBezTo>
                    <a:pt x="234" y="0"/>
                    <a:pt x="162" y="34"/>
                    <a:pt x="109" y="86"/>
                  </a:cubicBezTo>
                  <a:cubicBezTo>
                    <a:pt x="37" y="122"/>
                    <a:pt x="1" y="231"/>
                    <a:pt x="1" y="303"/>
                  </a:cubicBezTo>
                  <a:cubicBezTo>
                    <a:pt x="1" y="339"/>
                    <a:pt x="37" y="1241"/>
                    <a:pt x="289" y="2395"/>
                  </a:cubicBezTo>
                  <a:cubicBezTo>
                    <a:pt x="542" y="3549"/>
                    <a:pt x="1047" y="4955"/>
                    <a:pt x="1984" y="6037"/>
                  </a:cubicBezTo>
                  <a:cubicBezTo>
                    <a:pt x="2634" y="6831"/>
                    <a:pt x="3571" y="7336"/>
                    <a:pt x="4545" y="7660"/>
                  </a:cubicBezTo>
                  <a:cubicBezTo>
                    <a:pt x="5519" y="7985"/>
                    <a:pt x="6529" y="8129"/>
                    <a:pt x="7395" y="8129"/>
                  </a:cubicBezTo>
                  <a:cubicBezTo>
                    <a:pt x="8044" y="8129"/>
                    <a:pt x="8657" y="8057"/>
                    <a:pt x="9090" y="7877"/>
                  </a:cubicBezTo>
                  <a:cubicBezTo>
                    <a:pt x="9306" y="7805"/>
                    <a:pt x="9486" y="7660"/>
                    <a:pt x="9631" y="7480"/>
                  </a:cubicBezTo>
                  <a:cubicBezTo>
                    <a:pt x="9919" y="7192"/>
                    <a:pt x="10063" y="6795"/>
                    <a:pt x="10244" y="6398"/>
                  </a:cubicBezTo>
                  <a:cubicBezTo>
                    <a:pt x="10460" y="5785"/>
                    <a:pt x="10604" y="5100"/>
                    <a:pt x="10821" y="4595"/>
                  </a:cubicBezTo>
                  <a:cubicBezTo>
                    <a:pt x="10893" y="4342"/>
                    <a:pt x="11001" y="4126"/>
                    <a:pt x="11109" y="4018"/>
                  </a:cubicBezTo>
                  <a:cubicBezTo>
                    <a:pt x="11254" y="3910"/>
                    <a:pt x="11326" y="3873"/>
                    <a:pt x="11434" y="3837"/>
                  </a:cubicBezTo>
                  <a:lnTo>
                    <a:pt x="11542" y="3873"/>
                  </a:lnTo>
                  <a:cubicBezTo>
                    <a:pt x="11903" y="3946"/>
                    <a:pt x="12083" y="4090"/>
                    <a:pt x="12264" y="4270"/>
                  </a:cubicBezTo>
                  <a:cubicBezTo>
                    <a:pt x="12480" y="4559"/>
                    <a:pt x="12624" y="4955"/>
                    <a:pt x="12769" y="5496"/>
                  </a:cubicBezTo>
                  <a:cubicBezTo>
                    <a:pt x="12877" y="6001"/>
                    <a:pt x="12985" y="6615"/>
                    <a:pt x="13237" y="7228"/>
                  </a:cubicBezTo>
                  <a:cubicBezTo>
                    <a:pt x="13418" y="7624"/>
                    <a:pt x="13562" y="7913"/>
                    <a:pt x="13814" y="8165"/>
                  </a:cubicBezTo>
                  <a:cubicBezTo>
                    <a:pt x="14139" y="8526"/>
                    <a:pt x="14572" y="8706"/>
                    <a:pt x="15149" y="8851"/>
                  </a:cubicBezTo>
                  <a:cubicBezTo>
                    <a:pt x="15726" y="8959"/>
                    <a:pt x="16483" y="9031"/>
                    <a:pt x="17493" y="9175"/>
                  </a:cubicBezTo>
                  <a:cubicBezTo>
                    <a:pt x="18251" y="9247"/>
                    <a:pt x="19008" y="9320"/>
                    <a:pt x="19729" y="9320"/>
                  </a:cubicBezTo>
                  <a:cubicBezTo>
                    <a:pt x="20703" y="9320"/>
                    <a:pt x="21605" y="9211"/>
                    <a:pt x="22362" y="8995"/>
                  </a:cubicBezTo>
                  <a:cubicBezTo>
                    <a:pt x="23156" y="8743"/>
                    <a:pt x="23805" y="8346"/>
                    <a:pt x="24202" y="7769"/>
                  </a:cubicBezTo>
                  <a:cubicBezTo>
                    <a:pt x="24562" y="7300"/>
                    <a:pt x="24815" y="6578"/>
                    <a:pt x="25031" y="5785"/>
                  </a:cubicBezTo>
                  <a:cubicBezTo>
                    <a:pt x="25212" y="4955"/>
                    <a:pt x="25320" y="4090"/>
                    <a:pt x="25320" y="3369"/>
                  </a:cubicBezTo>
                  <a:cubicBezTo>
                    <a:pt x="25320" y="2900"/>
                    <a:pt x="25284" y="2467"/>
                    <a:pt x="25176" y="2142"/>
                  </a:cubicBezTo>
                  <a:cubicBezTo>
                    <a:pt x="25103" y="1962"/>
                    <a:pt x="25067" y="1818"/>
                    <a:pt x="24959" y="1673"/>
                  </a:cubicBezTo>
                  <a:cubicBezTo>
                    <a:pt x="24851" y="1565"/>
                    <a:pt x="24707" y="1457"/>
                    <a:pt x="24526" y="1385"/>
                  </a:cubicBezTo>
                  <a:cubicBezTo>
                    <a:pt x="24310" y="1349"/>
                    <a:pt x="23985" y="1313"/>
                    <a:pt x="23625" y="1313"/>
                  </a:cubicBezTo>
                  <a:cubicBezTo>
                    <a:pt x="22074" y="1313"/>
                    <a:pt x="19333" y="1673"/>
                    <a:pt x="16411" y="1782"/>
                  </a:cubicBezTo>
                  <a:cubicBezTo>
                    <a:pt x="13121" y="1878"/>
                    <a:pt x="11677" y="2004"/>
                    <a:pt x="11409" y="2029"/>
                  </a:cubicBezTo>
                  <a:lnTo>
                    <a:pt x="11409" y="2029"/>
                  </a:lnTo>
                  <a:lnTo>
                    <a:pt x="361" y="14"/>
                  </a:lnTo>
                  <a:cubicBezTo>
                    <a:pt x="342" y="5"/>
                    <a:pt x="320" y="0"/>
                    <a:pt x="297"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89"/>
            <p:cNvSpPr/>
            <p:nvPr/>
          </p:nvSpPr>
          <p:spPr>
            <a:xfrm>
              <a:off x="3403325" y="3253325"/>
              <a:ext cx="122650" cy="195700"/>
            </a:xfrm>
            <a:custGeom>
              <a:rect b="b" l="l" r="r" t="t"/>
              <a:pathLst>
                <a:path extrusionOk="0" h="7828" w="4906">
                  <a:moveTo>
                    <a:pt x="434" y="0"/>
                  </a:moveTo>
                  <a:cubicBezTo>
                    <a:pt x="253" y="0"/>
                    <a:pt x="109" y="145"/>
                    <a:pt x="109" y="289"/>
                  </a:cubicBezTo>
                  <a:cubicBezTo>
                    <a:pt x="109" y="289"/>
                    <a:pt x="1" y="3571"/>
                    <a:pt x="1" y="5591"/>
                  </a:cubicBezTo>
                  <a:cubicBezTo>
                    <a:pt x="1" y="6420"/>
                    <a:pt x="109" y="6961"/>
                    <a:pt x="434" y="7358"/>
                  </a:cubicBezTo>
                  <a:cubicBezTo>
                    <a:pt x="578" y="7539"/>
                    <a:pt x="758" y="7683"/>
                    <a:pt x="975" y="7755"/>
                  </a:cubicBezTo>
                  <a:cubicBezTo>
                    <a:pt x="1191" y="7791"/>
                    <a:pt x="1443" y="7827"/>
                    <a:pt x="1660" y="7827"/>
                  </a:cubicBezTo>
                  <a:cubicBezTo>
                    <a:pt x="1912" y="7827"/>
                    <a:pt x="2165" y="7791"/>
                    <a:pt x="2453" y="7791"/>
                  </a:cubicBezTo>
                  <a:cubicBezTo>
                    <a:pt x="3932" y="7647"/>
                    <a:pt x="4726" y="6997"/>
                    <a:pt x="4762" y="6961"/>
                  </a:cubicBezTo>
                  <a:cubicBezTo>
                    <a:pt x="4906" y="6853"/>
                    <a:pt x="4906" y="6673"/>
                    <a:pt x="4798" y="6529"/>
                  </a:cubicBezTo>
                  <a:cubicBezTo>
                    <a:pt x="4735" y="6466"/>
                    <a:pt x="4648" y="6427"/>
                    <a:pt x="4557" y="6427"/>
                  </a:cubicBezTo>
                  <a:cubicBezTo>
                    <a:pt x="4492" y="6427"/>
                    <a:pt x="4425" y="6447"/>
                    <a:pt x="4365" y="6493"/>
                  </a:cubicBezTo>
                  <a:cubicBezTo>
                    <a:pt x="4365" y="6493"/>
                    <a:pt x="3680" y="7070"/>
                    <a:pt x="2417" y="7178"/>
                  </a:cubicBezTo>
                  <a:cubicBezTo>
                    <a:pt x="2129" y="7214"/>
                    <a:pt x="1876" y="7214"/>
                    <a:pt x="1660" y="7214"/>
                  </a:cubicBezTo>
                  <a:cubicBezTo>
                    <a:pt x="1479" y="7214"/>
                    <a:pt x="1299" y="7214"/>
                    <a:pt x="1155" y="7178"/>
                  </a:cubicBezTo>
                  <a:cubicBezTo>
                    <a:pt x="975" y="7106"/>
                    <a:pt x="866" y="7034"/>
                    <a:pt x="758" y="6781"/>
                  </a:cubicBezTo>
                  <a:cubicBezTo>
                    <a:pt x="650" y="6565"/>
                    <a:pt x="578" y="6168"/>
                    <a:pt x="578" y="5591"/>
                  </a:cubicBezTo>
                  <a:cubicBezTo>
                    <a:pt x="578" y="4581"/>
                    <a:pt x="614" y="3283"/>
                    <a:pt x="650" y="2201"/>
                  </a:cubicBezTo>
                  <a:cubicBezTo>
                    <a:pt x="686" y="1155"/>
                    <a:pt x="722" y="325"/>
                    <a:pt x="722" y="325"/>
                  </a:cubicBezTo>
                  <a:cubicBezTo>
                    <a:pt x="722" y="145"/>
                    <a:pt x="614" y="0"/>
                    <a:pt x="434"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89"/>
            <p:cNvSpPr/>
            <p:nvPr/>
          </p:nvSpPr>
          <p:spPr>
            <a:xfrm>
              <a:off x="3510625" y="3441775"/>
              <a:ext cx="207425" cy="137075"/>
            </a:xfrm>
            <a:custGeom>
              <a:rect b="b" l="l" r="r" t="t"/>
              <a:pathLst>
                <a:path extrusionOk="0" h="5483" w="8297">
                  <a:moveTo>
                    <a:pt x="5411" y="578"/>
                  </a:moveTo>
                  <a:cubicBezTo>
                    <a:pt x="5519" y="578"/>
                    <a:pt x="5663" y="614"/>
                    <a:pt x="5771" y="614"/>
                  </a:cubicBezTo>
                  <a:cubicBezTo>
                    <a:pt x="6493" y="722"/>
                    <a:pt x="6962" y="974"/>
                    <a:pt x="7250" y="1299"/>
                  </a:cubicBezTo>
                  <a:cubicBezTo>
                    <a:pt x="7575" y="1587"/>
                    <a:pt x="7683" y="1948"/>
                    <a:pt x="7683" y="2309"/>
                  </a:cubicBezTo>
                  <a:cubicBezTo>
                    <a:pt x="7683" y="2850"/>
                    <a:pt x="7394" y="3391"/>
                    <a:pt x="6926" y="3715"/>
                  </a:cubicBezTo>
                  <a:cubicBezTo>
                    <a:pt x="6385" y="4040"/>
                    <a:pt x="5483" y="4329"/>
                    <a:pt x="4545" y="4545"/>
                  </a:cubicBezTo>
                  <a:cubicBezTo>
                    <a:pt x="3607" y="4761"/>
                    <a:pt x="2598" y="4870"/>
                    <a:pt x="1948" y="4870"/>
                  </a:cubicBezTo>
                  <a:cubicBezTo>
                    <a:pt x="1696" y="4870"/>
                    <a:pt x="1479" y="4834"/>
                    <a:pt x="1371" y="4797"/>
                  </a:cubicBezTo>
                  <a:cubicBezTo>
                    <a:pt x="866" y="4689"/>
                    <a:pt x="614" y="4292"/>
                    <a:pt x="614" y="4004"/>
                  </a:cubicBezTo>
                  <a:cubicBezTo>
                    <a:pt x="614" y="3896"/>
                    <a:pt x="650" y="3788"/>
                    <a:pt x="758" y="3679"/>
                  </a:cubicBezTo>
                  <a:lnTo>
                    <a:pt x="758" y="3643"/>
                  </a:lnTo>
                  <a:lnTo>
                    <a:pt x="794" y="3607"/>
                  </a:lnTo>
                  <a:cubicBezTo>
                    <a:pt x="938" y="3463"/>
                    <a:pt x="1552" y="2669"/>
                    <a:pt x="2417" y="1948"/>
                  </a:cubicBezTo>
                  <a:cubicBezTo>
                    <a:pt x="3247" y="1227"/>
                    <a:pt x="4365" y="578"/>
                    <a:pt x="5411" y="578"/>
                  </a:cubicBezTo>
                  <a:close/>
                  <a:moveTo>
                    <a:pt x="5411" y="1"/>
                  </a:moveTo>
                  <a:cubicBezTo>
                    <a:pt x="4040" y="1"/>
                    <a:pt x="2778" y="830"/>
                    <a:pt x="1840" y="1660"/>
                  </a:cubicBezTo>
                  <a:cubicBezTo>
                    <a:pt x="902" y="2453"/>
                    <a:pt x="289" y="3283"/>
                    <a:pt x="289" y="3283"/>
                  </a:cubicBezTo>
                  <a:lnTo>
                    <a:pt x="290" y="3283"/>
                  </a:lnTo>
                  <a:lnTo>
                    <a:pt x="290" y="3283"/>
                  </a:lnTo>
                  <a:cubicBezTo>
                    <a:pt x="97" y="3495"/>
                    <a:pt x="1" y="3766"/>
                    <a:pt x="1" y="4004"/>
                  </a:cubicBezTo>
                  <a:cubicBezTo>
                    <a:pt x="1" y="4617"/>
                    <a:pt x="470" y="5194"/>
                    <a:pt x="1191" y="5375"/>
                  </a:cubicBezTo>
                  <a:cubicBezTo>
                    <a:pt x="1407" y="5447"/>
                    <a:pt x="1660" y="5483"/>
                    <a:pt x="1948" y="5483"/>
                  </a:cubicBezTo>
                  <a:cubicBezTo>
                    <a:pt x="2670" y="5483"/>
                    <a:pt x="3680" y="5338"/>
                    <a:pt x="4653" y="5122"/>
                  </a:cubicBezTo>
                  <a:cubicBezTo>
                    <a:pt x="5663" y="4906"/>
                    <a:pt x="6601" y="4617"/>
                    <a:pt x="7250" y="4220"/>
                  </a:cubicBezTo>
                  <a:cubicBezTo>
                    <a:pt x="7899" y="3788"/>
                    <a:pt x="8296" y="3066"/>
                    <a:pt x="8296" y="2309"/>
                  </a:cubicBezTo>
                  <a:cubicBezTo>
                    <a:pt x="8296" y="1804"/>
                    <a:pt x="8116" y="1263"/>
                    <a:pt x="7683" y="866"/>
                  </a:cubicBezTo>
                  <a:cubicBezTo>
                    <a:pt x="7286" y="433"/>
                    <a:pt x="6673" y="145"/>
                    <a:pt x="5844" y="37"/>
                  </a:cubicBezTo>
                  <a:cubicBezTo>
                    <a:pt x="5699" y="1"/>
                    <a:pt x="5555" y="1"/>
                    <a:pt x="5411"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89"/>
            <p:cNvSpPr/>
            <p:nvPr/>
          </p:nvSpPr>
          <p:spPr>
            <a:xfrm>
              <a:off x="3519650" y="3464200"/>
              <a:ext cx="179450" cy="87600"/>
            </a:xfrm>
            <a:custGeom>
              <a:rect b="b" l="l" r="r" t="t"/>
              <a:pathLst>
                <a:path extrusionOk="0" h="3504" w="7178">
                  <a:moveTo>
                    <a:pt x="6850" y="0"/>
                  </a:moveTo>
                  <a:cubicBezTo>
                    <a:pt x="6778" y="0"/>
                    <a:pt x="6704" y="27"/>
                    <a:pt x="6637" y="77"/>
                  </a:cubicBezTo>
                  <a:lnTo>
                    <a:pt x="6601" y="113"/>
                  </a:lnTo>
                  <a:cubicBezTo>
                    <a:pt x="6420" y="258"/>
                    <a:pt x="5591" y="943"/>
                    <a:pt x="4401" y="1592"/>
                  </a:cubicBezTo>
                  <a:cubicBezTo>
                    <a:pt x="3246" y="2241"/>
                    <a:pt x="1732" y="2854"/>
                    <a:pt x="289" y="2891"/>
                  </a:cubicBezTo>
                  <a:cubicBezTo>
                    <a:pt x="109" y="2891"/>
                    <a:pt x="0" y="3035"/>
                    <a:pt x="0" y="3215"/>
                  </a:cubicBezTo>
                  <a:cubicBezTo>
                    <a:pt x="0" y="3359"/>
                    <a:pt x="145" y="3504"/>
                    <a:pt x="289" y="3504"/>
                  </a:cubicBezTo>
                  <a:cubicBezTo>
                    <a:pt x="2020" y="3432"/>
                    <a:pt x="3679" y="2674"/>
                    <a:pt x="4942" y="1953"/>
                  </a:cubicBezTo>
                  <a:cubicBezTo>
                    <a:pt x="6204" y="1231"/>
                    <a:pt x="7033" y="546"/>
                    <a:pt x="7033" y="546"/>
                  </a:cubicBezTo>
                  <a:cubicBezTo>
                    <a:pt x="7142" y="438"/>
                    <a:pt x="7178" y="222"/>
                    <a:pt x="7070" y="113"/>
                  </a:cubicBezTo>
                  <a:cubicBezTo>
                    <a:pt x="7012" y="36"/>
                    <a:pt x="6933" y="0"/>
                    <a:pt x="6850"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89"/>
            <p:cNvSpPr/>
            <p:nvPr/>
          </p:nvSpPr>
          <p:spPr>
            <a:xfrm>
              <a:off x="3448425" y="3008125"/>
              <a:ext cx="265700" cy="114050"/>
            </a:xfrm>
            <a:custGeom>
              <a:rect b="b" l="l" r="r" t="t"/>
              <a:pathLst>
                <a:path extrusionOk="0" h="4562" w="10628">
                  <a:moveTo>
                    <a:pt x="6842" y="0"/>
                  </a:moveTo>
                  <a:cubicBezTo>
                    <a:pt x="6622" y="0"/>
                    <a:pt x="6397" y="11"/>
                    <a:pt x="6168" y="34"/>
                  </a:cubicBezTo>
                  <a:cubicBezTo>
                    <a:pt x="4040" y="287"/>
                    <a:pt x="2525" y="2451"/>
                    <a:pt x="1767" y="2811"/>
                  </a:cubicBezTo>
                  <a:cubicBezTo>
                    <a:pt x="1010" y="3208"/>
                    <a:pt x="0" y="3208"/>
                    <a:pt x="0" y="3208"/>
                  </a:cubicBezTo>
                  <a:cubicBezTo>
                    <a:pt x="0" y="3208"/>
                    <a:pt x="1243" y="4561"/>
                    <a:pt x="1988" y="4561"/>
                  </a:cubicBezTo>
                  <a:cubicBezTo>
                    <a:pt x="2095" y="4561"/>
                    <a:pt x="2191" y="4534"/>
                    <a:pt x="2272" y="4471"/>
                  </a:cubicBezTo>
                  <a:cubicBezTo>
                    <a:pt x="2885" y="3966"/>
                    <a:pt x="5158" y="1693"/>
                    <a:pt x="7791" y="1441"/>
                  </a:cubicBezTo>
                  <a:cubicBezTo>
                    <a:pt x="8395" y="1384"/>
                    <a:pt x="8881" y="1365"/>
                    <a:pt x="9268" y="1365"/>
                  </a:cubicBezTo>
                  <a:cubicBezTo>
                    <a:pt x="9956" y="1365"/>
                    <a:pt x="10327" y="1424"/>
                    <a:pt x="10484" y="1424"/>
                  </a:cubicBezTo>
                  <a:cubicBezTo>
                    <a:pt x="10628" y="1424"/>
                    <a:pt x="10593" y="1375"/>
                    <a:pt x="10460" y="1188"/>
                  </a:cubicBezTo>
                  <a:cubicBezTo>
                    <a:pt x="10106" y="738"/>
                    <a:pt x="8660" y="0"/>
                    <a:pt x="6842"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89"/>
            <p:cNvSpPr/>
            <p:nvPr/>
          </p:nvSpPr>
          <p:spPr>
            <a:xfrm>
              <a:off x="3440300" y="3000850"/>
              <a:ext cx="279550" cy="128075"/>
            </a:xfrm>
            <a:custGeom>
              <a:rect b="b" l="l" r="r" t="t"/>
              <a:pathLst>
                <a:path extrusionOk="0" h="5123" w="11182">
                  <a:moveTo>
                    <a:pt x="7250" y="614"/>
                  </a:moveTo>
                  <a:cubicBezTo>
                    <a:pt x="8116" y="614"/>
                    <a:pt x="8873" y="758"/>
                    <a:pt x="9450" y="1011"/>
                  </a:cubicBezTo>
                  <a:cubicBezTo>
                    <a:pt x="9731" y="1116"/>
                    <a:pt x="9977" y="1221"/>
                    <a:pt x="10156" y="1359"/>
                  </a:cubicBezTo>
                  <a:lnTo>
                    <a:pt x="10156" y="1359"/>
                  </a:lnTo>
                  <a:cubicBezTo>
                    <a:pt x="9999" y="1349"/>
                    <a:pt x="9817" y="1335"/>
                    <a:pt x="9594" y="1335"/>
                  </a:cubicBezTo>
                  <a:cubicBezTo>
                    <a:pt x="9198" y="1335"/>
                    <a:pt x="8693" y="1371"/>
                    <a:pt x="8080" y="1443"/>
                  </a:cubicBezTo>
                  <a:cubicBezTo>
                    <a:pt x="6709" y="1552"/>
                    <a:pt x="5447" y="2201"/>
                    <a:pt x="4437" y="2886"/>
                  </a:cubicBezTo>
                  <a:cubicBezTo>
                    <a:pt x="3932" y="3247"/>
                    <a:pt x="3499" y="3571"/>
                    <a:pt x="3138" y="3860"/>
                  </a:cubicBezTo>
                  <a:cubicBezTo>
                    <a:pt x="2814" y="4148"/>
                    <a:pt x="2561" y="4401"/>
                    <a:pt x="2417" y="4509"/>
                  </a:cubicBezTo>
                  <a:lnTo>
                    <a:pt x="2309" y="4545"/>
                  </a:lnTo>
                  <a:cubicBezTo>
                    <a:pt x="2237" y="4545"/>
                    <a:pt x="2020" y="4473"/>
                    <a:pt x="1840" y="4365"/>
                  </a:cubicBezTo>
                  <a:cubicBezTo>
                    <a:pt x="1571" y="4197"/>
                    <a:pt x="1270" y="3965"/>
                    <a:pt x="1026" y="3730"/>
                  </a:cubicBezTo>
                  <a:lnTo>
                    <a:pt x="1026" y="3730"/>
                  </a:lnTo>
                  <a:cubicBezTo>
                    <a:pt x="1382" y="3678"/>
                    <a:pt x="1826" y="3579"/>
                    <a:pt x="2237" y="3391"/>
                  </a:cubicBezTo>
                  <a:cubicBezTo>
                    <a:pt x="2453" y="3247"/>
                    <a:pt x="2706" y="3030"/>
                    <a:pt x="2994" y="2778"/>
                  </a:cubicBezTo>
                  <a:cubicBezTo>
                    <a:pt x="3860" y="1984"/>
                    <a:pt x="5050" y="794"/>
                    <a:pt x="6529" y="650"/>
                  </a:cubicBezTo>
                  <a:cubicBezTo>
                    <a:pt x="6781" y="614"/>
                    <a:pt x="6998" y="614"/>
                    <a:pt x="7250" y="614"/>
                  </a:cubicBezTo>
                  <a:close/>
                  <a:moveTo>
                    <a:pt x="7250" y="1"/>
                  </a:moveTo>
                  <a:cubicBezTo>
                    <a:pt x="6998" y="1"/>
                    <a:pt x="6709" y="1"/>
                    <a:pt x="6457" y="37"/>
                  </a:cubicBezTo>
                  <a:cubicBezTo>
                    <a:pt x="5302" y="181"/>
                    <a:pt x="4329" y="830"/>
                    <a:pt x="3571" y="1443"/>
                  </a:cubicBezTo>
                  <a:cubicBezTo>
                    <a:pt x="3210" y="1768"/>
                    <a:pt x="2850" y="2093"/>
                    <a:pt x="2597" y="2345"/>
                  </a:cubicBezTo>
                  <a:cubicBezTo>
                    <a:pt x="2309" y="2598"/>
                    <a:pt x="2092" y="2778"/>
                    <a:pt x="1948" y="2850"/>
                  </a:cubicBezTo>
                  <a:cubicBezTo>
                    <a:pt x="1624" y="2994"/>
                    <a:pt x="1191" y="3102"/>
                    <a:pt x="866" y="3139"/>
                  </a:cubicBezTo>
                  <a:cubicBezTo>
                    <a:pt x="722" y="3175"/>
                    <a:pt x="578" y="3175"/>
                    <a:pt x="469" y="3175"/>
                  </a:cubicBezTo>
                  <a:lnTo>
                    <a:pt x="325" y="3175"/>
                  </a:lnTo>
                  <a:cubicBezTo>
                    <a:pt x="217" y="3175"/>
                    <a:pt x="109" y="3247"/>
                    <a:pt x="37" y="3355"/>
                  </a:cubicBezTo>
                  <a:cubicBezTo>
                    <a:pt x="0" y="3463"/>
                    <a:pt x="37" y="3607"/>
                    <a:pt x="109" y="3680"/>
                  </a:cubicBezTo>
                  <a:cubicBezTo>
                    <a:pt x="109" y="3716"/>
                    <a:pt x="433" y="4040"/>
                    <a:pt x="866" y="4401"/>
                  </a:cubicBezTo>
                  <a:cubicBezTo>
                    <a:pt x="1046" y="4581"/>
                    <a:pt x="1299" y="4762"/>
                    <a:pt x="1551" y="4870"/>
                  </a:cubicBezTo>
                  <a:cubicBezTo>
                    <a:pt x="1768" y="5014"/>
                    <a:pt x="2020" y="5122"/>
                    <a:pt x="2309" y="5122"/>
                  </a:cubicBezTo>
                  <a:cubicBezTo>
                    <a:pt x="2453" y="5122"/>
                    <a:pt x="2633" y="5086"/>
                    <a:pt x="2778" y="4978"/>
                  </a:cubicBezTo>
                  <a:cubicBezTo>
                    <a:pt x="2958" y="4834"/>
                    <a:pt x="3210" y="4617"/>
                    <a:pt x="3535" y="4329"/>
                  </a:cubicBezTo>
                  <a:cubicBezTo>
                    <a:pt x="4545" y="3463"/>
                    <a:pt x="6276" y="2201"/>
                    <a:pt x="8152" y="2020"/>
                  </a:cubicBezTo>
                  <a:cubicBezTo>
                    <a:pt x="8729" y="1984"/>
                    <a:pt x="9234" y="1948"/>
                    <a:pt x="9594" y="1948"/>
                  </a:cubicBezTo>
                  <a:cubicBezTo>
                    <a:pt x="9919" y="1948"/>
                    <a:pt x="10171" y="1948"/>
                    <a:pt x="10388" y="1984"/>
                  </a:cubicBezTo>
                  <a:cubicBezTo>
                    <a:pt x="10568" y="1984"/>
                    <a:pt x="10676" y="2020"/>
                    <a:pt x="10785" y="2020"/>
                  </a:cubicBezTo>
                  <a:cubicBezTo>
                    <a:pt x="10857" y="2020"/>
                    <a:pt x="10893" y="2020"/>
                    <a:pt x="10965" y="1984"/>
                  </a:cubicBezTo>
                  <a:cubicBezTo>
                    <a:pt x="11001" y="1984"/>
                    <a:pt x="11073" y="1948"/>
                    <a:pt x="11109" y="1876"/>
                  </a:cubicBezTo>
                  <a:cubicBezTo>
                    <a:pt x="11181" y="1804"/>
                    <a:pt x="11181" y="1732"/>
                    <a:pt x="11181" y="1660"/>
                  </a:cubicBezTo>
                  <a:cubicBezTo>
                    <a:pt x="11181" y="1588"/>
                    <a:pt x="11181" y="1552"/>
                    <a:pt x="11145" y="1515"/>
                  </a:cubicBezTo>
                  <a:cubicBezTo>
                    <a:pt x="11109" y="1407"/>
                    <a:pt x="11073" y="1371"/>
                    <a:pt x="11001" y="1299"/>
                  </a:cubicBezTo>
                  <a:cubicBezTo>
                    <a:pt x="10893" y="1155"/>
                    <a:pt x="10712" y="1011"/>
                    <a:pt x="10496" y="866"/>
                  </a:cubicBezTo>
                  <a:cubicBezTo>
                    <a:pt x="9811" y="433"/>
                    <a:pt x="8657" y="1"/>
                    <a:pt x="7250"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89"/>
            <p:cNvSpPr/>
            <p:nvPr/>
          </p:nvSpPr>
          <p:spPr>
            <a:xfrm>
              <a:off x="3222100" y="3043825"/>
              <a:ext cx="154200" cy="61775"/>
            </a:xfrm>
            <a:custGeom>
              <a:rect b="b" l="l" r="r" t="t"/>
              <a:pathLst>
                <a:path extrusionOk="0" h="2471" w="6168">
                  <a:moveTo>
                    <a:pt x="1786" y="0"/>
                  </a:moveTo>
                  <a:cubicBezTo>
                    <a:pt x="1695" y="0"/>
                    <a:pt x="1604" y="4"/>
                    <a:pt x="1515" y="13"/>
                  </a:cubicBezTo>
                  <a:cubicBezTo>
                    <a:pt x="0" y="121"/>
                    <a:pt x="108" y="1131"/>
                    <a:pt x="108" y="1131"/>
                  </a:cubicBezTo>
                  <a:cubicBezTo>
                    <a:pt x="108" y="1131"/>
                    <a:pt x="758" y="1275"/>
                    <a:pt x="2886" y="1888"/>
                  </a:cubicBezTo>
                  <a:cubicBezTo>
                    <a:pt x="4332" y="2330"/>
                    <a:pt x="4862" y="2471"/>
                    <a:pt x="5166" y="2471"/>
                  </a:cubicBezTo>
                  <a:cubicBezTo>
                    <a:pt x="5310" y="2471"/>
                    <a:pt x="5403" y="2440"/>
                    <a:pt x="5519" y="2393"/>
                  </a:cubicBezTo>
                  <a:cubicBezTo>
                    <a:pt x="5915" y="2285"/>
                    <a:pt x="6168" y="1275"/>
                    <a:pt x="6168" y="1275"/>
                  </a:cubicBezTo>
                  <a:lnTo>
                    <a:pt x="6168" y="1275"/>
                  </a:lnTo>
                  <a:cubicBezTo>
                    <a:pt x="6078" y="1357"/>
                    <a:pt x="5963" y="1389"/>
                    <a:pt x="5840" y="1389"/>
                  </a:cubicBezTo>
                  <a:cubicBezTo>
                    <a:pt x="5422" y="1389"/>
                    <a:pt x="4905" y="1023"/>
                    <a:pt x="4905" y="1023"/>
                  </a:cubicBezTo>
                  <a:cubicBezTo>
                    <a:pt x="4905" y="1023"/>
                    <a:pt x="3244" y="0"/>
                    <a:pt x="178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89"/>
            <p:cNvSpPr/>
            <p:nvPr/>
          </p:nvSpPr>
          <p:spPr>
            <a:xfrm>
              <a:off x="3217575" y="3036025"/>
              <a:ext cx="166850" cy="76650"/>
            </a:xfrm>
            <a:custGeom>
              <a:rect b="b" l="l" r="r" t="t"/>
              <a:pathLst>
                <a:path extrusionOk="0" h="3066" w="6674">
                  <a:moveTo>
                    <a:pt x="1912" y="613"/>
                  </a:moveTo>
                  <a:cubicBezTo>
                    <a:pt x="2598" y="613"/>
                    <a:pt x="3355" y="866"/>
                    <a:pt x="3932" y="1082"/>
                  </a:cubicBezTo>
                  <a:cubicBezTo>
                    <a:pt x="4221" y="1227"/>
                    <a:pt x="4473" y="1335"/>
                    <a:pt x="4654" y="1443"/>
                  </a:cubicBezTo>
                  <a:cubicBezTo>
                    <a:pt x="4726" y="1479"/>
                    <a:pt x="4798" y="1515"/>
                    <a:pt x="4870" y="1551"/>
                  </a:cubicBezTo>
                  <a:lnTo>
                    <a:pt x="4916" y="1574"/>
                  </a:lnTo>
                  <a:lnTo>
                    <a:pt x="4916" y="1574"/>
                  </a:lnTo>
                  <a:lnTo>
                    <a:pt x="4906" y="1587"/>
                  </a:lnTo>
                  <a:cubicBezTo>
                    <a:pt x="4906" y="1587"/>
                    <a:pt x="5050" y="1659"/>
                    <a:pt x="5267" y="1768"/>
                  </a:cubicBezTo>
                  <a:cubicBezTo>
                    <a:pt x="5418" y="1859"/>
                    <a:pt x="5647" y="1950"/>
                    <a:pt x="5887" y="1976"/>
                  </a:cubicBezTo>
                  <a:lnTo>
                    <a:pt x="5887" y="1976"/>
                  </a:lnTo>
                  <a:cubicBezTo>
                    <a:pt x="5874" y="2004"/>
                    <a:pt x="5859" y="2031"/>
                    <a:pt x="5844" y="2056"/>
                  </a:cubicBezTo>
                  <a:cubicBezTo>
                    <a:pt x="5808" y="2164"/>
                    <a:pt x="5736" y="2273"/>
                    <a:pt x="5700" y="2345"/>
                  </a:cubicBezTo>
                  <a:lnTo>
                    <a:pt x="5627" y="2417"/>
                  </a:lnTo>
                  <a:cubicBezTo>
                    <a:pt x="5483" y="2453"/>
                    <a:pt x="5447" y="2489"/>
                    <a:pt x="5375" y="2489"/>
                  </a:cubicBezTo>
                  <a:cubicBezTo>
                    <a:pt x="5159" y="2489"/>
                    <a:pt x="4618" y="2345"/>
                    <a:pt x="3139" y="1912"/>
                  </a:cubicBezTo>
                  <a:cubicBezTo>
                    <a:pt x="1749" y="1511"/>
                    <a:pt x="990" y="1311"/>
                    <a:pt x="631" y="1220"/>
                  </a:cubicBezTo>
                  <a:lnTo>
                    <a:pt x="631" y="1220"/>
                  </a:lnTo>
                  <a:cubicBezTo>
                    <a:pt x="645" y="1152"/>
                    <a:pt x="672" y="1077"/>
                    <a:pt x="722" y="1010"/>
                  </a:cubicBezTo>
                  <a:cubicBezTo>
                    <a:pt x="867" y="866"/>
                    <a:pt x="1119" y="686"/>
                    <a:pt x="1696" y="613"/>
                  </a:cubicBezTo>
                  <a:close/>
                  <a:moveTo>
                    <a:pt x="1912" y="0"/>
                  </a:moveTo>
                  <a:cubicBezTo>
                    <a:pt x="1840" y="0"/>
                    <a:pt x="1732" y="0"/>
                    <a:pt x="1660" y="36"/>
                  </a:cubicBezTo>
                  <a:cubicBezTo>
                    <a:pt x="939" y="72"/>
                    <a:pt x="506" y="325"/>
                    <a:pt x="253" y="613"/>
                  </a:cubicBezTo>
                  <a:cubicBezTo>
                    <a:pt x="37" y="938"/>
                    <a:pt x="1" y="1263"/>
                    <a:pt x="1" y="1407"/>
                  </a:cubicBezTo>
                  <a:lnTo>
                    <a:pt x="1" y="1479"/>
                  </a:lnTo>
                  <a:cubicBezTo>
                    <a:pt x="1" y="1623"/>
                    <a:pt x="109" y="1732"/>
                    <a:pt x="253" y="1732"/>
                  </a:cubicBezTo>
                  <a:lnTo>
                    <a:pt x="253" y="1768"/>
                  </a:lnTo>
                  <a:cubicBezTo>
                    <a:pt x="398" y="1768"/>
                    <a:pt x="1119" y="1948"/>
                    <a:pt x="2994" y="2489"/>
                  </a:cubicBezTo>
                  <a:cubicBezTo>
                    <a:pt x="4473" y="2922"/>
                    <a:pt x="4978" y="3066"/>
                    <a:pt x="5375" y="3066"/>
                  </a:cubicBezTo>
                  <a:cubicBezTo>
                    <a:pt x="5555" y="3066"/>
                    <a:pt x="5700" y="3030"/>
                    <a:pt x="5808" y="2994"/>
                  </a:cubicBezTo>
                  <a:cubicBezTo>
                    <a:pt x="5988" y="2922"/>
                    <a:pt x="6132" y="2777"/>
                    <a:pt x="6204" y="2633"/>
                  </a:cubicBezTo>
                  <a:cubicBezTo>
                    <a:pt x="6349" y="2453"/>
                    <a:pt x="6457" y="2200"/>
                    <a:pt x="6529" y="2020"/>
                  </a:cubicBezTo>
                  <a:cubicBezTo>
                    <a:pt x="6601" y="1804"/>
                    <a:pt x="6637" y="1659"/>
                    <a:pt x="6637" y="1659"/>
                  </a:cubicBezTo>
                  <a:cubicBezTo>
                    <a:pt x="6673" y="1515"/>
                    <a:pt x="6601" y="1371"/>
                    <a:pt x="6493" y="1335"/>
                  </a:cubicBezTo>
                  <a:cubicBezTo>
                    <a:pt x="6444" y="1302"/>
                    <a:pt x="6381" y="1285"/>
                    <a:pt x="6320" y="1285"/>
                  </a:cubicBezTo>
                  <a:cubicBezTo>
                    <a:pt x="6245" y="1285"/>
                    <a:pt x="6172" y="1311"/>
                    <a:pt x="6132" y="1371"/>
                  </a:cubicBezTo>
                  <a:cubicBezTo>
                    <a:pt x="6096" y="1371"/>
                    <a:pt x="6096" y="1407"/>
                    <a:pt x="6024" y="1407"/>
                  </a:cubicBezTo>
                  <a:cubicBezTo>
                    <a:pt x="5880" y="1407"/>
                    <a:pt x="5700" y="1335"/>
                    <a:pt x="5519" y="1263"/>
                  </a:cubicBezTo>
                  <a:cubicBezTo>
                    <a:pt x="5447" y="1191"/>
                    <a:pt x="5375" y="1154"/>
                    <a:pt x="5339" y="1118"/>
                  </a:cubicBezTo>
                  <a:lnTo>
                    <a:pt x="5267" y="1082"/>
                  </a:lnTo>
                  <a:lnTo>
                    <a:pt x="5231" y="1082"/>
                  </a:lnTo>
                  <a:cubicBezTo>
                    <a:pt x="5231" y="1046"/>
                    <a:pt x="4798" y="794"/>
                    <a:pt x="4149" y="541"/>
                  </a:cubicBezTo>
                  <a:cubicBezTo>
                    <a:pt x="3536" y="289"/>
                    <a:pt x="2742" y="0"/>
                    <a:pt x="1912"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89"/>
            <p:cNvSpPr/>
            <p:nvPr/>
          </p:nvSpPr>
          <p:spPr>
            <a:xfrm>
              <a:off x="3744175" y="2649575"/>
              <a:ext cx="185750" cy="297200"/>
            </a:xfrm>
            <a:custGeom>
              <a:rect b="b" l="l" r="r" t="t"/>
              <a:pathLst>
                <a:path extrusionOk="0" h="11888" w="7430">
                  <a:moveTo>
                    <a:pt x="712" y="1"/>
                  </a:moveTo>
                  <a:cubicBezTo>
                    <a:pt x="275" y="1"/>
                    <a:pt x="0" y="58"/>
                    <a:pt x="0" y="58"/>
                  </a:cubicBezTo>
                  <a:cubicBezTo>
                    <a:pt x="0" y="58"/>
                    <a:pt x="5663" y="2438"/>
                    <a:pt x="6168" y="11888"/>
                  </a:cubicBezTo>
                  <a:lnTo>
                    <a:pt x="7286" y="11743"/>
                  </a:lnTo>
                  <a:cubicBezTo>
                    <a:pt x="7286" y="11743"/>
                    <a:pt x="7430" y="7343"/>
                    <a:pt x="5518" y="3304"/>
                  </a:cubicBezTo>
                  <a:cubicBezTo>
                    <a:pt x="4158" y="399"/>
                    <a:pt x="1867" y="1"/>
                    <a:pt x="7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89"/>
            <p:cNvSpPr/>
            <p:nvPr/>
          </p:nvSpPr>
          <p:spPr>
            <a:xfrm>
              <a:off x="3736050" y="2641975"/>
              <a:ext cx="198400" cy="312025"/>
            </a:xfrm>
            <a:custGeom>
              <a:rect b="b" l="l" r="r" t="t"/>
              <a:pathLst>
                <a:path extrusionOk="0" h="12481" w="7936">
                  <a:moveTo>
                    <a:pt x="1384" y="626"/>
                  </a:moveTo>
                  <a:cubicBezTo>
                    <a:pt x="1898" y="660"/>
                    <a:pt x="2554" y="777"/>
                    <a:pt x="3210" y="1119"/>
                  </a:cubicBezTo>
                  <a:cubicBezTo>
                    <a:pt x="4040" y="1552"/>
                    <a:pt x="4906" y="2345"/>
                    <a:pt x="5591" y="3752"/>
                  </a:cubicBezTo>
                  <a:cubicBezTo>
                    <a:pt x="7165" y="7109"/>
                    <a:pt x="7314" y="10806"/>
                    <a:pt x="7322" y="11783"/>
                  </a:cubicBezTo>
                  <a:lnTo>
                    <a:pt x="7322" y="11783"/>
                  </a:lnTo>
                  <a:lnTo>
                    <a:pt x="6762" y="11837"/>
                  </a:lnTo>
                  <a:lnTo>
                    <a:pt x="6762" y="11837"/>
                  </a:lnTo>
                  <a:cubicBezTo>
                    <a:pt x="6459" y="7259"/>
                    <a:pt x="4944" y="4324"/>
                    <a:pt x="3463" y="2526"/>
                  </a:cubicBezTo>
                  <a:cubicBezTo>
                    <a:pt x="2690" y="1626"/>
                    <a:pt x="1943" y="1014"/>
                    <a:pt x="1384" y="626"/>
                  </a:cubicBezTo>
                  <a:close/>
                  <a:moveTo>
                    <a:pt x="1010" y="1"/>
                  </a:moveTo>
                  <a:cubicBezTo>
                    <a:pt x="578" y="1"/>
                    <a:pt x="289" y="73"/>
                    <a:pt x="253" y="73"/>
                  </a:cubicBezTo>
                  <a:cubicBezTo>
                    <a:pt x="145" y="73"/>
                    <a:pt x="37" y="181"/>
                    <a:pt x="37" y="326"/>
                  </a:cubicBezTo>
                  <a:cubicBezTo>
                    <a:pt x="1" y="470"/>
                    <a:pt x="73" y="578"/>
                    <a:pt x="217" y="614"/>
                  </a:cubicBezTo>
                  <a:lnTo>
                    <a:pt x="217" y="650"/>
                  </a:lnTo>
                  <a:cubicBezTo>
                    <a:pt x="361" y="686"/>
                    <a:pt x="1732" y="1335"/>
                    <a:pt x="3102" y="3103"/>
                  </a:cubicBezTo>
                  <a:cubicBezTo>
                    <a:pt x="4509" y="4834"/>
                    <a:pt x="5952" y="7683"/>
                    <a:pt x="6204" y="12192"/>
                  </a:cubicBezTo>
                  <a:cubicBezTo>
                    <a:pt x="6204" y="12264"/>
                    <a:pt x="6240" y="12372"/>
                    <a:pt x="6276" y="12408"/>
                  </a:cubicBezTo>
                  <a:cubicBezTo>
                    <a:pt x="6348" y="12480"/>
                    <a:pt x="6420" y="12480"/>
                    <a:pt x="6529" y="12480"/>
                  </a:cubicBezTo>
                  <a:lnTo>
                    <a:pt x="7647" y="12336"/>
                  </a:lnTo>
                  <a:cubicBezTo>
                    <a:pt x="7791" y="12336"/>
                    <a:pt x="7899" y="12228"/>
                    <a:pt x="7935" y="12047"/>
                  </a:cubicBezTo>
                  <a:cubicBezTo>
                    <a:pt x="7935" y="12047"/>
                    <a:pt x="7935" y="12011"/>
                    <a:pt x="7935" y="11867"/>
                  </a:cubicBezTo>
                  <a:cubicBezTo>
                    <a:pt x="7935" y="11001"/>
                    <a:pt x="7827" y="7106"/>
                    <a:pt x="6132" y="3499"/>
                  </a:cubicBezTo>
                  <a:cubicBezTo>
                    <a:pt x="5411" y="1985"/>
                    <a:pt x="4437" y="1083"/>
                    <a:pt x="3499" y="614"/>
                  </a:cubicBezTo>
                  <a:cubicBezTo>
                    <a:pt x="2561" y="109"/>
                    <a:pt x="1624" y="1"/>
                    <a:pt x="1010"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89"/>
            <p:cNvSpPr/>
            <p:nvPr/>
          </p:nvSpPr>
          <p:spPr>
            <a:xfrm>
              <a:off x="3817200" y="2908125"/>
              <a:ext cx="233550" cy="136925"/>
            </a:xfrm>
            <a:custGeom>
              <a:rect b="b" l="l" r="r" t="t"/>
              <a:pathLst>
                <a:path extrusionOk="0" h="5477" w="9342">
                  <a:moveTo>
                    <a:pt x="7313" y="0"/>
                  </a:moveTo>
                  <a:cubicBezTo>
                    <a:pt x="7114" y="0"/>
                    <a:pt x="6910" y="34"/>
                    <a:pt x="6709" y="103"/>
                  </a:cubicBezTo>
                  <a:lnTo>
                    <a:pt x="1407" y="2015"/>
                  </a:lnTo>
                  <a:cubicBezTo>
                    <a:pt x="469" y="2339"/>
                    <a:pt x="1" y="3349"/>
                    <a:pt x="325" y="4287"/>
                  </a:cubicBezTo>
                  <a:cubicBezTo>
                    <a:pt x="578" y="5044"/>
                    <a:pt x="1263" y="5477"/>
                    <a:pt x="2020" y="5477"/>
                  </a:cubicBezTo>
                  <a:cubicBezTo>
                    <a:pt x="2201" y="5477"/>
                    <a:pt x="2417" y="5441"/>
                    <a:pt x="2633" y="5369"/>
                  </a:cubicBezTo>
                  <a:lnTo>
                    <a:pt x="7899" y="3493"/>
                  </a:lnTo>
                  <a:cubicBezTo>
                    <a:pt x="8837" y="3169"/>
                    <a:pt x="9342" y="2123"/>
                    <a:pt x="8981" y="1185"/>
                  </a:cubicBezTo>
                  <a:cubicBezTo>
                    <a:pt x="8726" y="448"/>
                    <a:pt x="8047" y="0"/>
                    <a:pt x="73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89"/>
            <p:cNvSpPr/>
            <p:nvPr/>
          </p:nvSpPr>
          <p:spPr>
            <a:xfrm>
              <a:off x="3815400" y="2900775"/>
              <a:ext cx="237175" cy="152400"/>
            </a:xfrm>
            <a:custGeom>
              <a:rect b="b" l="l" r="r" t="t"/>
              <a:pathLst>
                <a:path extrusionOk="0" h="6096" w="9487">
                  <a:moveTo>
                    <a:pt x="7394" y="613"/>
                  </a:moveTo>
                  <a:cubicBezTo>
                    <a:pt x="8007" y="613"/>
                    <a:pt x="8584" y="974"/>
                    <a:pt x="8801" y="1587"/>
                  </a:cubicBezTo>
                  <a:cubicBezTo>
                    <a:pt x="8837" y="1768"/>
                    <a:pt x="8873" y="1912"/>
                    <a:pt x="8873" y="2092"/>
                  </a:cubicBezTo>
                  <a:cubicBezTo>
                    <a:pt x="8873" y="2705"/>
                    <a:pt x="8476" y="3282"/>
                    <a:pt x="7899" y="3499"/>
                  </a:cubicBezTo>
                  <a:lnTo>
                    <a:pt x="2597" y="5410"/>
                  </a:lnTo>
                  <a:cubicBezTo>
                    <a:pt x="2417" y="5446"/>
                    <a:pt x="2237" y="5482"/>
                    <a:pt x="2092" y="5482"/>
                  </a:cubicBezTo>
                  <a:cubicBezTo>
                    <a:pt x="1479" y="5482"/>
                    <a:pt x="902" y="5086"/>
                    <a:pt x="686" y="4473"/>
                  </a:cubicBezTo>
                  <a:cubicBezTo>
                    <a:pt x="614" y="4328"/>
                    <a:pt x="577" y="4148"/>
                    <a:pt x="577" y="4004"/>
                  </a:cubicBezTo>
                  <a:cubicBezTo>
                    <a:pt x="577" y="3391"/>
                    <a:pt x="974" y="2813"/>
                    <a:pt x="1587" y="2597"/>
                  </a:cubicBezTo>
                  <a:lnTo>
                    <a:pt x="6889" y="686"/>
                  </a:lnTo>
                  <a:cubicBezTo>
                    <a:pt x="7033" y="613"/>
                    <a:pt x="7214" y="613"/>
                    <a:pt x="7394" y="613"/>
                  </a:cubicBezTo>
                  <a:close/>
                  <a:moveTo>
                    <a:pt x="7394" y="0"/>
                  </a:moveTo>
                  <a:cubicBezTo>
                    <a:pt x="7142" y="0"/>
                    <a:pt x="6889" y="36"/>
                    <a:pt x="6673" y="108"/>
                  </a:cubicBezTo>
                  <a:lnTo>
                    <a:pt x="1371" y="2020"/>
                  </a:lnTo>
                  <a:cubicBezTo>
                    <a:pt x="541" y="2309"/>
                    <a:pt x="0" y="3138"/>
                    <a:pt x="0" y="4004"/>
                  </a:cubicBezTo>
                  <a:cubicBezTo>
                    <a:pt x="0" y="4220"/>
                    <a:pt x="36" y="4473"/>
                    <a:pt x="109" y="4689"/>
                  </a:cubicBezTo>
                  <a:cubicBezTo>
                    <a:pt x="433" y="5555"/>
                    <a:pt x="1227" y="6096"/>
                    <a:pt x="2092" y="6096"/>
                  </a:cubicBezTo>
                  <a:cubicBezTo>
                    <a:pt x="2309" y="6096"/>
                    <a:pt x="2561" y="6060"/>
                    <a:pt x="2778" y="5951"/>
                  </a:cubicBezTo>
                  <a:lnTo>
                    <a:pt x="8079" y="4076"/>
                  </a:lnTo>
                  <a:cubicBezTo>
                    <a:pt x="8945" y="3751"/>
                    <a:pt x="9486" y="2958"/>
                    <a:pt x="9486" y="2092"/>
                  </a:cubicBezTo>
                  <a:cubicBezTo>
                    <a:pt x="9486" y="1876"/>
                    <a:pt x="9450" y="1623"/>
                    <a:pt x="9342" y="1371"/>
                  </a:cubicBezTo>
                  <a:cubicBezTo>
                    <a:pt x="9053" y="541"/>
                    <a:pt x="8224" y="0"/>
                    <a:pt x="7394"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89"/>
            <p:cNvSpPr/>
            <p:nvPr/>
          </p:nvSpPr>
          <p:spPr>
            <a:xfrm>
              <a:off x="3821700" y="2967975"/>
              <a:ext cx="66750" cy="73075"/>
            </a:xfrm>
            <a:custGeom>
              <a:rect b="b" l="l" r="r" t="t"/>
              <a:pathLst>
                <a:path extrusionOk="0" h="2923" w="2670">
                  <a:moveTo>
                    <a:pt x="1091" y="0"/>
                  </a:moveTo>
                  <a:cubicBezTo>
                    <a:pt x="990" y="0"/>
                    <a:pt x="890" y="17"/>
                    <a:pt x="794" y="53"/>
                  </a:cubicBezTo>
                  <a:cubicBezTo>
                    <a:pt x="217" y="270"/>
                    <a:pt x="1" y="1063"/>
                    <a:pt x="289" y="1857"/>
                  </a:cubicBezTo>
                  <a:cubicBezTo>
                    <a:pt x="528" y="2513"/>
                    <a:pt x="1062" y="2922"/>
                    <a:pt x="1566" y="2922"/>
                  </a:cubicBezTo>
                  <a:cubicBezTo>
                    <a:pt x="1672" y="2922"/>
                    <a:pt x="1776" y="2904"/>
                    <a:pt x="1876" y="2867"/>
                  </a:cubicBezTo>
                  <a:cubicBezTo>
                    <a:pt x="2453" y="2650"/>
                    <a:pt x="2670" y="1857"/>
                    <a:pt x="2381" y="1063"/>
                  </a:cubicBezTo>
                  <a:cubicBezTo>
                    <a:pt x="2141" y="431"/>
                    <a:pt x="1599" y="0"/>
                    <a:pt x="10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89"/>
            <p:cNvSpPr/>
            <p:nvPr/>
          </p:nvSpPr>
          <p:spPr>
            <a:xfrm>
              <a:off x="3818100" y="2960275"/>
              <a:ext cx="73975" cy="88400"/>
            </a:xfrm>
            <a:custGeom>
              <a:rect b="b" l="l" r="r" t="t"/>
              <a:pathLst>
                <a:path extrusionOk="0" h="3536" w="2959">
                  <a:moveTo>
                    <a:pt x="1263" y="614"/>
                  </a:moveTo>
                  <a:cubicBezTo>
                    <a:pt x="1407" y="614"/>
                    <a:pt x="1624" y="686"/>
                    <a:pt x="1804" y="830"/>
                  </a:cubicBezTo>
                  <a:cubicBezTo>
                    <a:pt x="1984" y="974"/>
                    <a:pt x="2129" y="1227"/>
                    <a:pt x="2237" y="1479"/>
                  </a:cubicBezTo>
                  <a:cubicBezTo>
                    <a:pt x="2309" y="1696"/>
                    <a:pt x="2345" y="1876"/>
                    <a:pt x="2345" y="2056"/>
                  </a:cubicBezTo>
                  <a:cubicBezTo>
                    <a:pt x="2345" y="2273"/>
                    <a:pt x="2309" y="2453"/>
                    <a:pt x="2201" y="2597"/>
                  </a:cubicBezTo>
                  <a:cubicBezTo>
                    <a:pt x="2129" y="2742"/>
                    <a:pt x="2020" y="2850"/>
                    <a:pt x="1912" y="2886"/>
                  </a:cubicBezTo>
                  <a:cubicBezTo>
                    <a:pt x="1840" y="2922"/>
                    <a:pt x="1768" y="2922"/>
                    <a:pt x="1696" y="2922"/>
                  </a:cubicBezTo>
                  <a:cubicBezTo>
                    <a:pt x="1551" y="2922"/>
                    <a:pt x="1335" y="2850"/>
                    <a:pt x="1155" y="2706"/>
                  </a:cubicBezTo>
                  <a:cubicBezTo>
                    <a:pt x="974" y="2561"/>
                    <a:pt x="830" y="2345"/>
                    <a:pt x="722" y="2056"/>
                  </a:cubicBezTo>
                  <a:cubicBezTo>
                    <a:pt x="650" y="1876"/>
                    <a:pt x="614" y="1660"/>
                    <a:pt x="614" y="1479"/>
                  </a:cubicBezTo>
                  <a:cubicBezTo>
                    <a:pt x="614" y="1263"/>
                    <a:pt x="650" y="1083"/>
                    <a:pt x="722" y="938"/>
                  </a:cubicBezTo>
                  <a:cubicBezTo>
                    <a:pt x="830" y="794"/>
                    <a:pt x="938" y="686"/>
                    <a:pt x="1047" y="650"/>
                  </a:cubicBezTo>
                  <a:cubicBezTo>
                    <a:pt x="1119" y="614"/>
                    <a:pt x="1191" y="614"/>
                    <a:pt x="1263" y="614"/>
                  </a:cubicBezTo>
                  <a:close/>
                  <a:moveTo>
                    <a:pt x="1263" y="1"/>
                  </a:moveTo>
                  <a:cubicBezTo>
                    <a:pt x="1119" y="1"/>
                    <a:pt x="974" y="37"/>
                    <a:pt x="830" y="73"/>
                  </a:cubicBezTo>
                  <a:cubicBezTo>
                    <a:pt x="578" y="181"/>
                    <a:pt x="361" y="397"/>
                    <a:pt x="217" y="650"/>
                  </a:cubicBezTo>
                  <a:cubicBezTo>
                    <a:pt x="73" y="902"/>
                    <a:pt x="1" y="1191"/>
                    <a:pt x="1" y="1479"/>
                  </a:cubicBezTo>
                  <a:cubicBezTo>
                    <a:pt x="1" y="1732"/>
                    <a:pt x="37" y="2020"/>
                    <a:pt x="145" y="2273"/>
                  </a:cubicBezTo>
                  <a:cubicBezTo>
                    <a:pt x="289" y="2634"/>
                    <a:pt x="506" y="2958"/>
                    <a:pt x="794" y="3175"/>
                  </a:cubicBezTo>
                  <a:cubicBezTo>
                    <a:pt x="1047" y="3391"/>
                    <a:pt x="1371" y="3535"/>
                    <a:pt x="1696" y="3535"/>
                  </a:cubicBezTo>
                  <a:cubicBezTo>
                    <a:pt x="1840" y="3535"/>
                    <a:pt x="1984" y="3499"/>
                    <a:pt x="2093" y="3463"/>
                  </a:cubicBezTo>
                  <a:cubicBezTo>
                    <a:pt x="2381" y="3355"/>
                    <a:pt x="2597" y="3138"/>
                    <a:pt x="2742" y="2922"/>
                  </a:cubicBezTo>
                  <a:cubicBezTo>
                    <a:pt x="2886" y="2670"/>
                    <a:pt x="2958" y="2381"/>
                    <a:pt x="2958" y="2056"/>
                  </a:cubicBezTo>
                  <a:cubicBezTo>
                    <a:pt x="2958" y="1804"/>
                    <a:pt x="2886" y="1552"/>
                    <a:pt x="2814" y="1263"/>
                  </a:cubicBezTo>
                  <a:cubicBezTo>
                    <a:pt x="2670" y="902"/>
                    <a:pt x="2453" y="614"/>
                    <a:pt x="2165" y="361"/>
                  </a:cubicBezTo>
                  <a:cubicBezTo>
                    <a:pt x="1912" y="145"/>
                    <a:pt x="1588" y="1"/>
                    <a:pt x="1263"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89"/>
            <p:cNvSpPr/>
            <p:nvPr/>
          </p:nvSpPr>
          <p:spPr>
            <a:xfrm>
              <a:off x="3797375" y="3155050"/>
              <a:ext cx="75750" cy="128050"/>
            </a:xfrm>
            <a:custGeom>
              <a:rect b="b" l="l" r="r" t="t"/>
              <a:pathLst>
                <a:path extrusionOk="0" h="5122" w="3030">
                  <a:moveTo>
                    <a:pt x="1516" y="1024"/>
                  </a:moveTo>
                  <a:cubicBezTo>
                    <a:pt x="1664" y="1404"/>
                    <a:pt x="1873" y="1892"/>
                    <a:pt x="2056" y="2381"/>
                  </a:cubicBezTo>
                  <a:cubicBezTo>
                    <a:pt x="2164" y="2633"/>
                    <a:pt x="2236" y="2922"/>
                    <a:pt x="2308" y="3138"/>
                  </a:cubicBezTo>
                  <a:cubicBezTo>
                    <a:pt x="2380" y="3354"/>
                    <a:pt x="2417" y="3535"/>
                    <a:pt x="2417" y="3607"/>
                  </a:cubicBezTo>
                  <a:cubicBezTo>
                    <a:pt x="2417" y="4112"/>
                    <a:pt x="2020" y="4509"/>
                    <a:pt x="1515" y="4509"/>
                  </a:cubicBezTo>
                  <a:cubicBezTo>
                    <a:pt x="1010" y="4509"/>
                    <a:pt x="613" y="4112"/>
                    <a:pt x="613" y="3607"/>
                  </a:cubicBezTo>
                  <a:cubicBezTo>
                    <a:pt x="613" y="3535"/>
                    <a:pt x="685" y="3210"/>
                    <a:pt x="794" y="2886"/>
                  </a:cubicBezTo>
                  <a:cubicBezTo>
                    <a:pt x="938" y="2417"/>
                    <a:pt x="1190" y="1767"/>
                    <a:pt x="1407" y="1263"/>
                  </a:cubicBezTo>
                  <a:cubicBezTo>
                    <a:pt x="1445" y="1180"/>
                    <a:pt x="1481" y="1100"/>
                    <a:pt x="1516" y="1024"/>
                  </a:cubicBezTo>
                  <a:close/>
                  <a:moveTo>
                    <a:pt x="1515" y="0"/>
                  </a:moveTo>
                  <a:cubicBezTo>
                    <a:pt x="1407" y="0"/>
                    <a:pt x="1298" y="36"/>
                    <a:pt x="1226" y="144"/>
                  </a:cubicBezTo>
                  <a:cubicBezTo>
                    <a:pt x="1226" y="144"/>
                    <a:pt x="938" y="830"/>
                    <a:pt x="649" y="1587"/>
                  </a:cubicBezTo>
                  <a:cubicBezTo>
                    <a:pt x="469" y="1948"/>
                    <a:pt x="325" y="2345"/>
                    <a:pt x="216" y="2705"/>
                  </a:cubicBezTo>
                  <a:cubicBezTo>
                    <a:pt x="108" y="3066"/>
                    <a:pt x="0" y="3354"/>
                    <a:pt x="0" y="3607"/>
                  </a:cubicBezTo>
                  <a:cubicBezTo>
                    <a:pt x="0" y="4436"/>
                    <a:pt x="685" y="5122"/>
                    <a:pt x="1515" y="5122"/>
                  </a:cubicBezTo>
                  <a:cubicBezTo>
                    <a:pt x="2344" y="5122"/>
                    <a:pt x="3030" y="4436"/>
                    <a:pt x="3030" y="3607"/>
                  </a:cubicBezTo>
                  <a:cubicBezTo>
                    <a:pt x="3030" y="3354"/>
                    <a:pt x="2922" y="3066"/>
                    <a:pt x="2813" y="2705"/>
                  </a:cubicBezTo>
                  <a:cubicBezTo>
                    <a:pt x="2453" y="1659"/>
                    <a:pt x="1803" y="180"/>
                    <a:pt x="1803" y="144"/>
                  </a:cubicBezTo>
                  <a:cubicBezTo>
                    <a:pt x="1731" y="36"/>
                    <a:pt x="1623" y="0"/>
                    <a:pt x="1515"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89"/>
            <p:cNvSpPr/>
            <p:nvPr/>
          </p:nvSpPr>
          <p:spPr>
            <a:xfrm>
              <a:off x="4011050" y="1025400"/>
              <a:ext cx="1925125" cy="2285650"/>
            </a:xfrm>
            <a:custGeom>
              <a:rect b="b" l="l" r="r" t="t"/>
              <a:pathLst>
                <a:path extrusionOk="0" h="91426" w="77005">
                  <a:moveTo>
                    <a:pt x="23983" y="0"/>
                  </a:moveTo>
                  <a:cubicBezTo>
                    <a:pt x="22904" y="0"/>
                    <a:pt x="21562" y="517"/>
                    <a:pt x="20271" y="969"/>
                  </a:cubicBezTo>
                  <a:cubicBezTo>
                    <a:pt x="17349" y="1979"/>
                    <a:pt x="9487" y="9626"/>
                    <a:pt x="7683" y="14422"/>
                  </a:cubicBezTo>
                  <a:cubicBezTo>
                    <a:pt x="5916" y="19255"/>
                    <a:pt x="7467" y="20842"/>
                    <a:pt x="10605" y="23728"/>
                  </a:cubicBezTo>
                  <a:cubicBezTo>
                    <a:pt x="13743" y="26649"/>
                    <a:pt x="17566" y="32600"/>
                    <a:pt x="19585" y="38227"/>
                  </a:cubicBezTo>
                  <a:cubicBezTo>
                    <a:pt x="21605" y="43817"/>
                    <a:pt x="24166" y="49191"/>
                    <a:pt x="28314" y="50670"/>
                  </a:cubicBezTo>
                  <a:cubicBezTo>
                    <a:pt x="28314" y="50670"/>
                    <a:pt x="21713" y="53808"/>
                    <a:pt x="17349" y="56946"/>
                  </a:cubicBezTo>
                  <a:cubicBezTo>
                    <a:pt x="12949" y="60083"/>
                    <a:pt x="10821" y="61526"/>
                    <a:pt x="10821" y="61526"/>
                  </a:cubicBezTo>
                  <a:cubicBezTo>
                    <a:pt x="10821" y="61526"/>
                    <a:pt x="4906" y="63221"/>
                    <a:pt x="2634" y="66143"/>
                  </a:cubicBezTo>
                  <a:cubicBezTo>
                    <a:pt x="1299" y="67874"/>
                    <a:pt x="470" y="69244"/>
                    <a:pt x="1" y="70074"/>
                  </a:cubicBezTo>
                  <a:cubicBezTo>
                    <a:pt x="1227" y="69625"/>
                    <a:pt x="3287" y="69061"/>
                    <a:pt x="5893" y="69061"/>
                  </a:cubicBezTo>
                  <a:cubicBezTo>
                    <a:pt x="8731" y="69061"/>
                    <a:pt x="12218" y="69731"/>
                    <a:pt x="15979" y="71950"/>
                  </a:cubicBezTo>
                  <a:cubicBezTo>
                    <a:pt x="24995" y="77251"/>
                    <a:pt x="26871" y="86016"/>
                    <a:pt x="26871" y="91426"/>
                  </a:cubicBezTo>
                  <a:lnTo>
                    <a:pt x="30442" y="88216"/>
                  </a:lnTo>
                  <a:cubicBezTo>
                    <a:pt x="30442" y="88216"/>
                    <a:pt x="39783" y="84537"/>
                    <a:pt x="47501" y="75989"/>
                  </a:cubicBezTo>
                  <a:cubicBezTo>
                    <a:pt x="55256" y="67477"/>
                    <a:pt x="56482" y="63329"/>
                    <a:pt x="57276" y="55719"/>
                  </a:cubicBezTo>
                  <a:cubicBezTo>
                    <a:pt x="58033" y="48073"/>
                    <a:pt x="61171" y="17921"/>
                    <a:pt x="61279" y="17452"/>
                  </a:cubicBezTo>
                  <a:cubicBezTo>
                    <a:pt x="61423" y="17019"/>
                    <a:pt x="62433" y="14783"/>
                    <a:pt x="63768" y="14567"/>
                  </a:cubicBezTo>
                  <a:cubicBezTo>
                    <a:pt x="63793" y="14562"/>
                    <a:pt x="63820" y="14560"/>
                    <a:pt x="63850" y="14560"/>
                  </a:cubicBezTo>
                  <a:cubicBezTo>
                    <a:pt x="65380" y="14560"/>
                    <a:pt x="72515" y="20855"/>
                    <a:pt x="73506" y="21492"/>
                  </a:cubicBezTo>
                  <a:cubicBezTo>
                    <a:pt x="73935" y="21783"/>
                    <a:pt x="74548" y="22009"/>
                    <a:pt x="75126" y="22009"/>
                  </a:cubicBezTo>
                  <a:cubicBezTo>
                    <a:pt x="75908" y="22009"/>
                    <a:pt x="76627" y="21596"/>
                    <a:pt x="76752" y="20374"/>
                  </a:cubicBezTo>
                  <a:cubicBezTo>
                    <a:pt x="77004" y="18246"/>
                    <a:pt x="75201" y="12980"/>
                    <a:pt x="69466" y="7245"/>
                  </a:cubicBezTo>
                  <a:cubicBezTo>
                    <a:pt x="65304" y="3083"/>
                    <a:pt x="61970" y="1480"/>
                    <a:pt x="59954" y="1480"/>
                  </a:cubicBezTo>
                  <a:cubicBezTo>
                    <a:pt x="59210" y="1480"/>
                    <a:pt x="58645" y="1698"/>
                    <a:pt x="58285" y="2087"/>
                  </a:cubicBezTo>
                  <a:cubicBezTo>
                    <a:pt x="56915" y="3566"/>
                    <a:pt x="57817" y="6704"/>
                    <a:pt x="56915" y="11285"/>
                  </a:cubicBezTo>
                  <a:cubicBezTo>
                    <a:pt x="56013" y="15901"/>
                    <a:pt x="50423" y="32492"/>
                    <a:pt x="47610" y="40355"/>
                  </a:cubicBezTo>
                  <a:cubicBezTo>
                    <a:pt x="44796" y="48181"/>
                    <a:pt x="45698" y="58857"/>
                    <a:pt x="45698" y="58857"/>
                  </a:cubicBezTo>
                  <a:cubicBezTo>
                    <a:pt x="45698" y="58857"/>
                    <a:pt x="41911" y="60192"/>
                    <a:pt x="39206" y="62211"/>
                  </a:cubicBezTo>
                  <a:cubicBezTo>
                    <a:pt x="36501" y="64231"/>
                    <a:pt x="32353" y="67044"/>
                    <a:pt x="32353" y="67044"/>
                  </a:cubicBezTo>
                  <a:lnTo>
                    <a:pt x="31235" y="66467"/>
                  </a:lnTo>
                  <a:cubicBezTo>
                    <a:pt x="31235" y="66467"/>
                    <a:pt x="37511" y="60192"/>
                    <a:pt x="39422" y="56585"/>
                  </a:cubicBezTo>
                  <a:cubicBezTo>
                    <a:pt x="41334" y="53014"/>
                    <a:pt x="41911" y="52798"/>
                    <a:pt x="40901" y="50670"/>
                  </a:cubicBezTo>
                  <a:cubicBezTo>
                    <a:pt x="39891" y="48542"/>
                    <a:pt x="31704" y="38227"/>
                    <a:pt x="28097" y="33610"/>
                  </a:cubicBezTo>
                  <a:cubicBezTo>
                    <a:pt x="24527" y="29030"/>
                    <a:pt x="20126" y="21275"/>
                    <a:pt x="19261" y="19039"/>
                  </a:cubicBezTo>
                  <a:cubicBezTo>
                    <a:pt x="18359" y="16803"/>
                    <a:pt x="18467" y="14567"/>
                    <a:pt x="19117" y="12980"/>
                  </a:cubicBezTo>
                  <a:cubicBezTo>
                    <a:pt x="19802" y="11393"/>
                    <a:pt x="26077" y="8255"/>
                    <a:pt x="26186" y="3458"/>
                  </a:cubicBezTo>
                  <a:cubicBezTo>
                    <a:pt x="26245" y="788"/>
                    <a:pt x="25315" y="0"/>
                    <a:pt x="23983"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89"/>
            <p:cNvSpPr/>
            <p:nvPr/>
          </p:nvSpPr>
          <p:spPr>
            <a:xfrm>
              <a:off x="4002950" y="1018075"/>
              <a:ext cx="1935025" cy="2300275"/>
            </a:xfrm>
            <a:custGeom>
              <a:rect b="b" l="l" r="r" t="t"/>
              <a:pathLst>
                <a:path extrusionOk="0" h="92011" w="77401">
                  <a:moveTo>
                    <a:pt x="24310" y="613"/>
                  </a:moveTo>
                  <a:cubicBezTo>
                    <a:pt x="24634" y="613"/>
                    <a:pt x="24887" y="649"/>
                    <a:pt x="25103" y="721"/>
                  </a:cubicBezTo>
                  <a:cubicBezTo>
                    <a:pt x="25428" y="866"/>
                    <a:pt x="25680" y="1082"/>
                    <a:pt x="25897" y="1515"/>
                  </a:cubicBezTo>
                  <a:cubicBezTo>
                    <a:pt x="26113" y="1948"/>
                    <a:pt x="26221" y="2597"/>
                    <a:pt x="26221" y="3499"/>
                  </a:cubicBezTo>
                  <a:cubicBezTo>
                    <a:pt x="26221" y="3571"/>
                    <a:pt x="26221" y="3643"/>
                    <a:pt x="26221" y="3751"/>
                  </a:cubicBezTo>
                  <a:cubicBezTo>
                    <a:pt x="26185" y="4869"/>
                    <a:pt x="25788" y="5915"/>
                    <a:pt x="25211" y="6889"/>
                  </a:cubicBezTo>
                  <a:cubicBezTo>
                    <a:pt x="24310" y="8332"/>
                    <a:pt x="22975" y="9594"/>
                    <a:pt x="21749" y="10604"/>
                  </a:cubicBezTo>
                  <a:cubicBezTo>
                    <a:pt x="21172" y="11109"/>
                    <a:pt x="20595" y="11578"/>
                    <a:pt x="20162" y="12010"/>
                  </a:cubicBezTo>
                  <a:cubicBezTo>
                    <a:pt x="19693" y="12407"/>
                    <a:pt x="19332" y="12768"/>
                    <a:pt x="19188" y="13165"/>
                  </a:cubicBezTo>
                  <a:cubicBezTo>
                    <a:pt x="18827" y="13994"/>
                    <a:pt x="18611" y="14968"/>
                    <a:pt x="18611" y="16050"/>
                  </a:cubicBezTo>
                  <a:cubicBezTo>
                    <a:pt x="18611" y="17132"/>
                    <a:pt x="18827" y="18286"/>
                    <a:pt x="19296" y="19440"/>
                  </a:cubicBezTo>
                  <a:cubicBezTo>
                    <a:pt x="19765" y="20594"/>
                    <a:pt x="21064" y="23083"/>
                    <a:pt x="22723" y="25896"/>
                  </a:cubicBezTo>
                  <a:cubicBezTo>
                    <a:pt x="24382" y="28673"/>
                    <a:pt x="26401" y="31775"/>
                    <a:pt x="28205" y="34084"/>
                  </a:cubicBezTo>
                  <a:cubicBezTo>
                    <a:pt x="29972" y="36392"/>
                    <a:pt x="32930" y="40107"/>
                    <a:pt x="35563" y="43533"/>
                  </a:cubicBezTo>
                  <a:cubicBezTo>
                    <a:pt x="36861" y="45228"/>
                    <a:pt x="38087" y="46887"/>
                    <a:pt x="39061" y="48222"/>
                  </a:cubicBezTo>
                  <a:cubicBezTo>
                    <a:pt x="39999" y="49556"/>
                    <a:pt x="40720" y="50602"/>
                    <a:pt x="40937" y="51071"/>
                  </a:cubicBezTo>
                  <a:cubicBezTo>
                    <a:pt x="41261" y="51756"/>
                    <a:pt x="41405" y="52225"/>
                    <a:pt x="41405" y="52622"/>
                  </a:cubicBezTo>
                  <a:cubicBezTo>
                    <a:pt x="41405" y="53019"/>
                    <a:pt x="41261" y="53452"/>
                    <a:pt x="40937" y="54065"/>
                  </a:cubicBezTo>
                  <a:cubicBezTo>
                    <a:pt x="40612" y="54714"/>
                    <a:pt x="40143" y="55543"/>
                    <a:pt x="39494" y="56734"/>
                  </a:cubicBezTo>
                  <a:cubicBezTo>
                    <a:pt x="38556" y="58501"/>
                    <a:pt x="36536" y="60954"/>
                    <a:pt x="34733" y="62973"/>
                  </a:cubicBezTo>
                  <a:cubicBezTo>
                    <a:pt x="33831" y="63983"/>
                    <a:pt x="32966" y="64885"/>
                    <a:pt x="32353" y="65498"/>
                  </a:cubicBezTo>
                  <a:cubicBezTo>
                    <a:pt x="32064" y="65823"/>
                    <a:pt x="31812" y="66111"/>
                    <a:pt x="31631" y="66255"/>
                  </a:cubicBezTo>
                  <a:cubicBezTo>
                    <a:pt x="31451" y="66436"/>
                    <a:pt x="31343" y="66544"/>
                    <a:pt x="31343" y="66544"/>
                  </a:cubicBezTo>
                  <a:cubicBezTo>
                    <a:pt x="31271" y="66616"/>
                    <a:pt x="31271" y="66724"/>
                    <a:pt x="31271" y="66796"/>
                  </a:cubicBezTo>
                  <a:cubicBezTo>
                    <a:pt x="31271" y="66905"/>
                    <a:pt x="31343" y="66977"/>
                    <a:pt x="31451" y="67013"/>
                  </a:cubicBezTo>
                  <a:lnTo>
                    <a:pt x="32569" y="67590"/>
                  </a:lnTo>
                  <a:cubicBezTo>
                    <a:pt x="32599" y="67605"/>
                    <a:pt x="32641" y="67614"/>
                    <a:pt x="32685" y="67614"/>
                  </a:cubicBezTo>
                  <a:cubicBezTo>
                    <a:pt x="32748" y="67614"/>
                    <a:pt x="32815" y="67596"/>
                    <a:pt x="32857" y="67554"/>
                  </a:cubicBezTo>
                  <a:cubicBezTo>
                    <a:pt x="32857" y="67554"/>
                    <a:pt x="37005" y="64777"/>
                    <a:pt x="39710" y="62757"/>
                  </a:cubicBezTo>
                  <a:cubicBezTo>
                    <a:pt x="41009" y="61747"/>
                    <a:pt x="42632" y="60917"/>
                    <a:pt x="43930" y="60340"/>
                  </a:cubicBezTo>
                  <a:cubicBezTo>
                    <a:pt x="44543" y="60052"/>
                    <a:pt x="45120" y="59799"/>
                    <a:pt x="45517" y="59655"/>
                  </a:cubicBezTo>
                  <a:cubicBezTo>
                    <a:pt x="45697" y="59583"/>
                    <a:pt x="45878" y="59511"/>
                    <a:pt x="45986" y="59475"/>
                  </a:cubicBezTo>
                  <a:cubicBezTo>
                    <a:pt x="46094" y="59439"/>
                    <a:pt x="46130" y="59403"/>
                    <a:pt x="46130" y="59403"/>
                  </a:cubicBezTo>
                  <a:cubicBezTo>
                    <a:pt x="46274" y="59367"/>
                    <a:pt x="46347" y="59258"/>
                    <a:pt x="46347" y="59114"/>
                  </a:cubicBezTo>
                  <a:cubicBezTo>
                    <a:pt x="46347" y="59114"/>
                    <a:pt x="46311" y="59006"/>
                    <a:pt x="46311" y="58826"/>
                  </a:cubicBezTo>
                  <a:cubicBezTo>
                    <a:pt x="46274" y="58248"/>
                    <a:pt x="46202" y="56878"/>
                    <a:pt x="46202" y="55075"/>
                  </a:cubicBezTo>
                  <a:cubicBezTo>
                    <a:pt x="46202" y="51251"/>
                    <a:pt x="46527" y="45445"/>
                    <a:pt x="48222" y="40720"/>
                  </a:cubicBezTo>
                  <a:cubicBezTo>
                    <a:pt x="49629" y="36789"/>
                    <a:pt x="51721" y="30693"/>
                    <a:pt x="53596" y="24995"/>
                  </a:cubicBezTo>
                  <a:cubicBezTo>
                    <a:pt x="55472" y="19260"/>
                    <a:pt x="57095" y="13994"/>
                    <a:pt x="57527" y="11650"/>
                  </a:cubicBezTo>
                  <a:cubicBezTo>
                    <a:pt x="57996" y="9305"/>
                    <a:pt x="57996" y="7358"/>
                    <a:pt x="58068" y="5843"/>
                  </a:cubicBezTo>
                  <a:cubicBezTo>
                    <a:pt x="58068" y="5049"/>
                    <a:pt x="58104" y="4400"/>
                    <a:pt x="58249" y="3859"/>
                  </a:cubicBezTo>
                  <a:cubicBezTo>
                    <a:pt x="58357" y="3318"/>
                    <a:pt x="58537" y="2922"/>
                    <a:pt x="58826" y="2597"/>
                  </a:cubicBezTo>
                  <a:cubicBezTo>
                    <a:pt x="59114" y="2272"/>
                    <a:pt x="59583" y="2092"/>
                    <a:pt x="60268" y="2092"/>
                  </a:cubicBezTo>
                  <a:cubicBezTo>
                    <a:pt x="61206" y="2092"/>
                    <a:pt x="62505" y="2453"/>
                    <a:pt x="64092" y="3354"/>
                  </a:cubicBezTo>
                  <a:cubicBezTo>
                    <a:pt x="65679" y="4256"/>
                    <a:pt x="67518" y="5699"/>
                    <a:pt x="69610" y="7754"/>
                  </a:cubicBezTo>
                  <a:cubicBezTo>
                    <a:pt x="72279" y="10460"/>
                    <a:pt x="74082" y="13020"/>
                    <a:pt x="75236" y="15220"/>
                  </a:cubicBezTo>
                  <a:cubicBezTo>
                    <a:pt x="76354" y="17420"/>
                    <a:pt x="76823" y="19224"/>
                    <a:pt x="76823" y="20306"/>
                  </a:cubicBezTo>
                  <a:cubicBezTo>
                    <a:pt x="76823" y="20414"/>
                    <a:pt x="76787" y="20522"/>
                    <a:pt x="76787" y="20630"/>
                  </a:cubicBezTo>
                  <a:cubicBezTo>
                    <a:pt x="76751" y="21208"/>
                    <a:pt x="76535" y="21532"/>
                    <a:pt x="76318" y="21712"/>
                  </a:cubicBezTo>
                  <a:cubicBezTo>
                    <a:pt x="76102" y="21929"/>
                    <a:pt x="75813" y="22001"/>
                    <a:pt x="75453" y="22001"/>
                  </a:cubicBezTo>
                  <a:cubicBezTo>
                    <a:pt x="74948" y="22001"/>
                    <a:pt x="74371" y="21785"/>
                    <a:pt x="74010" y="21532"/>
                  </a:cubicBezTo>
                  <a:cubicBezTo>
                    <a:pt x="73902" y="21460"/>
                    <a:pt x="73685" y="21316"/>
                    <a:pt x="73397" y="21063"/>
                  </a:cubicBezTo>
                  <a:cubicBezTo>
                    <a:pt x="72351" y="20234"/>
                    <a:pt x="70439" y="18647"/>
                    <a:pt x="68600" y="17204"/>
                  </a:cubicBezTo>
                  <a:cubicBezTo>
                    <a:pt x="67662" y="16519"/>
                    <a:pt x="66761" y="15834"/>
                    <a:pt x="66003" y="15365"/>
                  </a:cubicBezTo>
                  <a:cubicBezTo>
                    <a:pt x="65606" y="15112"/>
                    <a:pt x="65282" y="14932"/>
                    <a:pt x="64957" y="14788"/>
                  </a:cubicBezTo>
                  <a:cubicBezTo>
                    <a:pt x="64669" y="14643"/>
                    <a:pt x="64416" y="14535"/>
                    <a:pt x="64164" y="14535"/>
                  </a:cubicBezTo>
                  <a:lnTo>
                    <a:pt x="64019" y="14535"/>
                  </a:lnTo>
                  <a:cubicBezTo>
                    <a:pt x="63226" y="14679"/>
                    <a:pt x="62613" y="15365"/>
                    <a:pt x="62144" y="16050"/>
                  </a:cubicBezTo>
                  <a:cubicBezTo>
                    <a:pt x="61928" y="16375"/>
                    <a:pt x="61711" y="16735"/>
                    <a:pt x="61603" y="17024"/>
                  </a:cubicBezTo>
                  <a:cubicBezTo>
                    <a:pt x="61459" y="17312"/>
                    <a:pt x="61350" y="17529"/>
                    <a:pt x="61314" y="17673"/>
                  </a:cubicBezTo>
                  <a:lnTo>
                    <a:pt x="61314" y="17745"/>
                  </a:lnTo>
                  <a:cubicBezTo>
                    <a:pt x="61278" y="18106"/>
                    <a:pt x="61026" y="20198"/>
                    <a:pt x="60701" y="23263"/>
                  </a:cubicBezTo>
                  <a:cubicBezTo>
                    <a:pt x="59727" y="32424"/>
                    <a:pt x="57852" y="50350"/>
                    <a:pt x="57275" y="55976"/>
                  </a:cubicBezTo>
                  <a:cubicBezTo>
                    <a:pt x="56878" y="59763"/>
                    <a:pt x="56409" y="62685"/>
                    <a:pt x="55039" y="65678"/>
                  </a:cubicBezTo>
                  <a:cubicBezTo>
                    <a:pt x="53668" y="68708"/>
                    <a:pt x="51468" y="71846"/>
                    <a:pt x="47609" y="76102"/>
                  </a:cubicBezTo>
                  <a:cubicBezTo>
                    <a:pt x="43750" y="80322"/>
                    <a:pt x="39530" y="83351"/>
                    <a:pt x="36248" y="85335"/>
                  </a:cubicBezTo>
                  <a:cubicBezTo>
                    <a:pt x="34625" y="86345"/>
                    <a:pt x="33218" y="87066"/>
                    <a:pt x="32244" y="87535"/>
                  </a:cubicBezTo>
                  <a:cubicBezTo>
                    <a:pt x="31739" y="87787"/>
                    <a:pt x="31343" y="87932"/>
                    <a:pt x="31090" y="88076"/>
                  </a:cubicBezTo>
                  <a:cubicBezTo>
                    <a:pt x="30946" y="88112"/>
                    <a:pt x="30838" y="88148"/>
                    <a:pt x="30766" y="88184"/>
                  </a:cubicBezTo>
                  <a:cubicBezTo>
                    <a:pt x="30693" y="88220"/>
                    <a:pt x="30657" y="88220"/>
                    <a:pt x="30657" y="88220"/>
                  </a:cubicBezTo>
                  <a:lnTo>
                    <a:pt x="30585" y="88292"/>
                  </a:lnTo>
                  <a:lnTo>
                    <a:pt x="27510" y="91057"/>
                  </a:lnTo>
                  <a:lnTo>
                    <a:pt x="27510" y="91057"/>
                  </a:lnTo>
                  <a:cubicBezTo>
                    <a:pt x="27433" y="88416"/>
                    <a:pt x="26887" y="85123"/>
                    <a:pt x="25392" y="81800"/>
                  </a:cubicBezTo>
                  <a:cubicBezTo>
                    <a:pt x="23769" y="78230"/>
                    <a:pt x="21027" y="74659"/>
                    <a:pt x="16483" y="71990"/>
                  </a:cubicBezTo>
                  <a:cubicBezTo>
                    <a:pt x="12624" y="69754"/>
                    <a:pt x="9089" y="69069"/>
                    <a:pt x="6204" y="69069"/>
                  </a:cubicBezTo>
                  <a:cubicBezTo>
                    <a:pt x="4025" y="69069"/>
                    <a:pt x="2231" y="69453"/>
                    <a:pt x="978" y="69830"/>
                  </a:cubicBezTo>
                  <a:lnTo>
                    <a:pt x="978" y="69830"/>
                  </a:lnTo>
                  <a:cubicBezTo>
                    <a:pt x="1473" y="69020"/>
                    <a:pt x="2195" y="67933"/>
                    <a:pt x="3210" y="66616"/>
                  </a:cubicBezTo>
                  <a:cubicBezTo>
                    <a:pt x="4256" y="65209"/>
                    <a:pt x="6276" y="64091"/>
                    <a:pt x="8043" y="63298"/>
                  </a:cubicBezTo>
                  <a:cubicBezTo>
                    <a:pt x="8909" y="62901"/>
                    <a:pt x="9702" y="62613"/>
                    <a:pt x="10279" y="62432"/>
                  </a:cubicBezTo>
                  <a:cubicBezTo>
                    <a:pt x="10604" y="62324"/>
                    <a:pt x="10820" y="62252"/>
                    <a:pt x="11001" y="62180"/>
                  </a:cubicBezTo>
                  <a:cubicBezTo>
                    <a:pt x="11145" y="62144"/>
                    <a:pt x="11253" y="62108"/>
                    <a:pt x="11253" y="62108"/>
                  </a:cubicBezTo>
                  <a:lnTo>
                    <a:pt x="11325" y="62072"/>
                  </a:lnTo>
                  <a:cubicBezTo>
                    <a:pt x="11325" y="62072"/>
                    <a:pt x="13453" y="60629"/>
                    <a:pt x="17854" y="57491"/>
                  </a:cubicBezTo>
                  <a:cubicBezTo>
                    <a:pt x="20018" y="55904"/>
                    <a:pt x="22759" y="54353"/>
                    <a:pt x="24923" y="53163"/>
                  </a:cubicBezTo>
                  <a:cubicBezTo>
                    <a:pt x="26041" y="52586"/>
                    <a:pt x="27015" y="52117"/>
                    <a:pt x="27700" y="51756"/>
                  </a:cubicBezTo>
                  <a:cubicBezTo>
                    <a:pt x="28385" y="51432"/>
                    <a:pt x="28782" y="51215"/>
                    <a:pt x="28782" y="51215"/>
                  </a:cubicBezTo>
                  <a:cubicBezTo>
                    <a:pt x="28890" y="51179"/>
                    <a:pt x="28962" y="51071"/>
                    <a:pt x="28962" y="50927"/>
                  </a:cubicBezTo>
                  <a:cubicBezTo>
                    <a:pt x="28962" y="50819"/>
                    <a:pt x="28854" y="50710"/>
                    <a:pt x="28746" y="50674"/>
                  </a:cubicBezTo>
                  <a:cubicBezTo>
                    <a:pt x="26762" y="49989"/>
                    <a:pt x="25139" y="48330"/>
                    <a:pt x="23733" y="46130"/>
                  </a:cubicBezTo>
                  <a:cubicBezTo>
                    <a:pt x="22326" y="43930"/>
                    <a:pt x="21208" y="41189"/>
                    <a:pt x="20198" y="38412"/>
                  </a:cubicBezTo>
                  <a:cubicBezTo>
                    <a:pt x="18142" y="32749"/>
                    <a:pt x="14319" y="26798"/>
                    <a:pt x="11145" y="23804"/>
                  </a:cubicBezTo>
                  <a:cubicBezTo>
                    <a:pt x="10027" y="22794"/>
                    <a:pt x="9125" y="21929"/>
                    <a:pt x="8512" y="21063"/>
                  </a:cubicBezTo>
                  <a:cubicBezTo>
                    <a:pt x="7899" y="20198"/>
                    <a:pt x="7574" y="19332"/>
                    <a:pt x="7574" y="18214"/>
                  </a:cubicBezTo>
                  <a:cubicBezTo>
                    <a:pt x="7574" y="17312"/>
                    <a:pt x="7791" y="16194"/>
                    <a:pt x="8296" y="14824"/>
                  </a:cubicBezTo>
                  <a:cubicBezTo>
                    <a:pt x="9161" y="12515"/>
                    <a:pt x="11578" y="9414"/>
                    <a:pt x="14103" y="6781"/>
                  </a:cubicBezTo>
                  <a:cubicBezTo>
                    <a:pt x="15365" y="5482"/>
                    <a:pt x="16663" y="4292"/>
                    <a:pt x="17818" y="3354"/>
                  </a:cubicBezTo>
                  <a:cubicBezTo>
                    <a:pt x="18972" y="2453"/>
                    <a:pt x="20018" y="1803"/>
                    <a:pt x="20667" y="1551"/>
                  </a:cubicBezTo>
                  <a:cubicBezTo>
                    <a:pt x="22001" y="1118"/>
                    <a:pt x="23336" y="613"/>
                    <a:pt x="24310" y="613"/>
                  </a:cubicBezTo>
                  <a:close/>
                  <a:moveTo>
                    <a:pt x="24310" y="0"/>
                  </a:moveTo>
                  <a:cubicBezTo>
                    <a:pt x="23155" y="0"/>
                    <a:pt x="21785" y="541"/>
                    <a:pt x="20486" y="974"/>
                  </a:cubicBezTo>
                  <a:cubicBezTo>
                    <a:pt x="19693" y="1262"/>
                    <a:pt x="18647" y="1948"/>
                    <a:pt x="17457" y="2885"/>
                  </a:cubicBezTo>
                  <a:cubicBezTo>
                    <a:pt x="15690" y="4292"/>
                    <a:pt x="13598" y="6312"/>
                    <a:pt x="11794" y="8440"/>
                  </a:cubicBezTo>
                  <a:cubicBezTo>
                    <a:pt x="9991" y="10532"/>
                    <a:pt x="8440" y="12768"/>
                    <a:pt x="7755" y="14643"/>
                  </a:cubicBezTo>
                  <a:cubicBezTo>
                    <a:pt x="7214" y="16050"/>
                    <a:pt x="6961" y="17204"/>
                    <a:pt x="6961" y="18214"/>
                  </a:cubicBezTo>
                  <a:cubicBezTo>
                    <a:pt x="6961" y="19440"/>
                    <a:pt x="7358" y="20486"/>
                    <a:pt x="8007" y="21388"/>
                  </a:cubicBezTo>
                  <a:cubicBezTo>
                    <a:pt x="8693" y="22362"/>
                    <a:pt x="9630" y="23227"/>
                    <a:pt x="10748" y="24273"/>
                  </a:cubicBezTo>
                  <a:cubicBezTo>
                    <a:pt x="13814" y="27123"/>
                    <a:pt x="17637" y="33038"/>
                    <a:pt x="19621" y="38592"/>
                  </a:cubicBezTo>
                  <a:cubicBezTo>
                    <a:pt x="20631" y="41405"/>
                    <a:pt x="21785" y="44182"/>
                    <a:pt x="23228" y="46455"/>
                  </a:cubicBezTo>
                  <a:cubicBezTo>
                    <a:pt x="24528" y="48469"/>
                    <a:pt x="26062" y="50104"/>
                    <a:pt x="27936" y="50961"/>
                  </a:cubicBezTo>
                  <a:lnTo>
                    <a:pt x="27936" y="50961"/>
                  </a:lnTo>
                  <a:cubicBezTo>
                    <a:pt x="26212" y="51806"/>
                    <a:pt x="21101" y="54384"/>
                    <a:pt x="17493" y="56986"/>
                  </a:cubicBezTo>
                  <a:cubicBezTo>
                    <a:pt x="15293" y="58537"/>
                    <a:pt x="13670" y="59691"/>
                    <a:pt x="12588" y="60449"/>
                  </a:cubicBezTo>
                  <a:cubicBezTo>
                    <a:pt x="12047" y="60845"/>
                    <a:pt x="11650" y="61134"/>
                    <a:pt x="11398" y="61314"/>
                  </a:cubicBezTo>
                  <a:cubicBezTo>
                    <a:pt x="11208" y="61432"/>
                    <a:pt x="11097" y="61504"/>
                    <a:pt x="11042" y="61540"/>
                  </a:cubicBezTo>
                  <a:lnTo>
                    <a:pt x="11042" y="61540"/>
                  </a:lnTo>
                  <a:cubicBezTo>
                    <a:pt x="10819" y="61605"/>
                    <a:pt x="9411" y="62029"/>
                    <a:pt x="7791" y="62757"/>
                  </a:cubicBezTo>
                  <a:cubicBezTo>
                    <a:pt x="5988" y="63550"/>
                    <a:pt x="3932" y="64704"/>
                    <a:pt x="2741" y="66255"/>
                  </a:cubicBezTo>
                  <a:cubicBezTo>
                    <a:pt x="1371" y="67987"/>
                    <a:pt x="541" y="69393"/>
                    <a:pt x="36" y="70223"/>
                  </a:cubicBezTo>
                  <a:cubicBezTo>
                    <a:pt x="0" y="70331"/>
                    <a:pt x="0" y="70475"/>
                    <a:pt x="73" y="70547"/>
                  </a:cubicBezTo>
                  <a:cubicBezTo>
                    <a:pt x="127" y="70629"/>
                    <a:pt x="221" y="70669"/>
                    <a:pt x="311" y="70669"/>
                  </a:cubicBezTo>
                  <a:cubicBezTo>
                    <a:pt x="341" y="70669"/>
                    <a:pt x="370" y="70665"/>
                    <a:pt x="397" y="70656"/>
                  </a:cubicBezTo>
                  <a:cubicBezTo>
                    <a:pt x="1623" y="70223"/>
                    <a:pt x="3643" y="69646"/>
                    <a:pt x="6204" y="69646"/>
                  </a:cubicBezTo>
                  <a:cubicBezTo>
                    <a:pt x="8981" y="69646"/>
                    <a:pt x="12444" y="70331"/>
                    <a:pt x="16158" y="72531"/>
                  </a:cubicBezTo>
                  <a:cubicBezTo>
                    <a:pt x="20595" y="75128"/>
                    <a:pt x="23264" y="78590"/>
                    <a:pt x="24851" y="82053"/>
                  </a:cubicBezTo>
                  <a:cubicBezTo>
                    <a:pt x="26438" y="85551"/>
                    <a:pt x="26906" y="89050"/>
                    <a:pt x="26906" y="91719"/>
                  </a:cubicBezTo>
                  <a:cubicBezTo>
                    <a:pt x="26906" y="91827"/>
                    <a:pt x="26979" y="91935"/>
                    <a:pt x="27087" y="91971"/>
                  </a:cubicBezTo>
                  <a:cubicBezTo>
                    <a:pt x="27128" y="91999"/>
                    <a:pt x="27175" y="92011"/>
                    <a:pt x="27221" y="92011"/>
                  </a:cubicBezTo>
                  <a:cubicBezTo>
                    <a:pt x="27295" y="92011"/>
                    <a:pt x="27367" y="91980"/>
                    <a:pt x="27411" y="91935"/>
                  </a:cubicBezTo>
                  <a:lnTo>
                    <a:pt x="30907" y="88792"/>
                  </a:lnTo>
                  <a:lnTo>
                    <a:pt x="30907" y="88792"/>
                  </a:lnTo>
                  <a:lnTo>
                    <a:pt x="30910" y="88797"/>
                  </a:lnTo>
                  <a:cubicBezTo>
                    <a:pt x="30910" y="88797"/>
                    <a:pt x="40251" y="85082"/>
                    <a:pt x="48042" y="76498"/>
                  </a:cubicBezTo>
                  <a:cubicBezTo>
                    <a:pt x="51937" y="72206"/>
                    <a:pt x="54209" y="69033"/>
                    <a:pt x="55580" y="65931"/>
                  </a:cubicBezTo>
                  <a:cubicBezTo>
                    <a:pt x="56986" y="62829"/>
                    <a:pt x="57491" y="59835"/>
                    <a:pt x="57888" y="56012"/>
                  </a:cubicBezTo>
                  <a:cubicBezTo>
                    <a:pt x="58285" y="52225"/>
                    <a:pt x="59259" y="42776"/>
                    <a:pt x="60160" y="34228"/>
                  </a:cubicBezTo>
                  <a:cubicBezTo>
                    <a:pt x="60593" y="29936"/>
                    <a:pt x="61026" y="25896"/>
                    <a:pt x="61350" y="22867"/>
                  </a:cubicBezTo>
                  <a:cubicBezTo>
                    <a:pt x="61495" y="21388"/>
                    <a:pt x="61639" y="20126"/>
                    <a:pt x="61747" y="19260"/>
                  </a:cubicBezTo>
                  <a:cubicBezTo>
                    <a:pt x="61783" y="18827"/>
                    <a:pt x="61819" y="18466"/>
                    <a:pt x="61855" y="18214"/>
                  </a:cubicBezTo>
                  <a:cubicBezTo>
                    <a:pt x="61892" y="18106"/>
                    <a:pt x="61892" y="17998"/>
                    <a:pt x="61892" y="17925"/>
                  </a:cubicBezTo>
                  <a:lnTo>
                    <a:pt x="61892" y="17853"/>
                  </a:lnTo>
                  <a:lnTo>
                    <a:pt x="61928" y="17817"/>
                  </a:lnTo>
                  <a:cubicBezTo>
                    <a:pt x="61928" y="17745"/>
                    <a:pt x="62000" y="17529"/>
                    <a:pt x="62144" y="17276"/>
                  </a:cubicBezTo>
                  <a:cubicBezTo>
                    <a:pt x="62324" y="16879"/>
                    <a:pt x="62613" y="16375"/>
                    <a:pt x="62974" y="15942"/>
                  </a:cubicBezTo>
                  <a:cubicBezTo>
                    <a:pt x="63334" y="15509"/>
                    <a:pt x="63731" y="15184"/>
                    <a:pt x="64128" y="15148"/>
                  </a:cubicBezTo>
                  <a:lnTo>
                    <a:pt x="64164" y="15148"/>
                  </a:lnTo>
                  <a:cubicBezTo>
                    <a:pt x="64236" y="15148"/>
                    <a:pt x="64524" y="15220"/>
                    <a:pt x="64849" y="15365"/>
                  </a:cubicBezTo>
                  <a:cubicBezTo>
                    <a:pt x="66003" y="15942"/>
                    <a:pt x="67987" y="17493"/>
                    <a:pt x="69790" y="18935"/>
                  </a:cubicBezTo>
                  <a:cubicBezTo>
                    <a:pt x="70692" y="19657"/>
                    <a:pt x="71557" y="20342"/>
                    <a:pt x="72243" y="20919"/>
                  </a:cubicBezTo>
                  <a:cubicBezTo>
                    <a:pt x="72928" y="21460"/>
                    <a:pt x="73433" y="21893"/>
                    <a:pt x="73685" y="22037"/>
                  </a:cubicBezTo>
                  <a:cubicBezTo>
                    <a:pt x="74154" y="22362"/>
                    <a:pt x="74804" y="22614"/>
                    <a:pt x="75453" y="22614"/>
                  </a:cubicBezTo>
                  <a:cubicBezTo>
                    <a:pt x="75922" y="22614"/>
                    <a:pt x="76354" y="22506"/>
                    <a:pt x="76715" y="22181"/>
                  </a:cubicBezTo>
                  <a:cubicBezTo>
                    <a:pt x="77076" y="21857"/>
                    <a:pt x="77328" y="21352"/>
                    <a:pt x="77400" y="20703"/>
                  </a:cubicBezTo>
                  <a:cubicBezTo>
                    <a:pt x="77400" y="20594"/>
                    <a:pt x="77400" y="20450"/>
                    <a:pt x="77400" y="20306"/>
                  </a:cubicBezTo>
                  <a:cubicBezTo>
                    <a:pt x="77400" y="19044"/>
                    <a:pt x="76931" y="17204"/>
                    <a:pt x="75741" y="14932"/>
                  </a:cubicBezTo>
                  <a:cubicBezTo>
                    <a:pt x="74587" y="12696"/>
                    <a:pt x="72748" y="10063"/>
                    <a:pt x="70007" y="7358"/>
                  </a:cubicBezTo>
                  <a:cubicBezTo>
                    <a:pt x="67915" y="5230"/>
                    <a:pt x="66039" y="3787"/>
                    <a:pt x="64380" y="2849"/>
                  </a:cubicBezTo>
                  <a:cubicBezTo>
                    <a:pt x="62757" y="1912"/>
                    <a:pt x="61387" y="1479"/>
                    <a:pt x="60268" y="1479"/>
                  </a:cubicBezTo>
                  <a:cubicBezTo>
                    <a:pt x="59475" y="1479"/>
                    <a:pt x="58790" y="1731"/>
                    <a:pt x="58357" y="2200"/>
                  </a:cubicBezTo>
                  <a:cubicBezTo>
                    <a:pt x="57996" y="2597"/>
                    <a:pt x="57780" y="3138"/>
                    <a:pt x="57636" y="3751"/>
                  </a:cubicBezTo>
                  <a:cubicBezTo>
                    <a:pt x="57455" y="4653"/>
                    <a:pt x="57455" y="5735"/>
                    <a:pt x="57419" y="7033"/>
                  </a:cubicBezTo>
                  <a:cubicBezTo>
                    <a:pt x="57383" y="8332"/>
                    <a:pt x="57275" y="9846"/>
                    <a:pt x="56950" y="11542"/>
                  </a:cubicBezTo>
                  <a:cubicBezTo>
                    <a:pt x="56518" y="13778"/>
                    <a:pt x="54894" y="19116"/>
                    <a:pt x="53019" y="24814"/>
                  </a:cubicBezTo>
                  <a:cubicBezTo>
                    <a:pt x="51144" y="30513"/>
                    <a:pt x="49052" y="36608"/>
                    <a:pt x="47645" y="40540"/>
                  </a:cubicBezTo>
                  <a:cubicBezTo>
                    <a:pt x="45914" y="45373"/>
                    <a:pt x="45589" y="51215"/>
                    <a:pt x="45589" y="55075"/>
                  </a:cubicBezTo>
                  <a:cubicBezTo>
                    <a:pt x="45589" y="57010"/>
                    <a:pt x="45679" y="58429"/>
                    <a:pt x="45717" y="58941"/>
                  </a:cubicBezTo>
                  <a:lnTo>
                    <a:pt x="45717" y="58941"/>
                  </a:lnTo>
                  <a:cubicBezTo>
                    <a:pt x="44844" y="59257"/>
                    <a:pt x="41699" y="60490"/>
                    <a:pt x="39350" y="62252"/>
                  </a:cubicBezTo>
                  <a:cubicBezTo>
                    <a:pt x="38015" y="63262"/>
                    <a:pt x="36284" y="64452"/>
                    <a:pt x="34913" y="65426"/>
                  </a:cubicBezTo>
                  <a:cubicBezTo>
                    <a:pt x="34228" y="65895"/>
                    <a:pt x="33651" y="66291"/>
                    <a:pt x="33218" y="66616"/>
                  </a:cubicBezTo>
                  <a:cubicBezTo>
                    <a:pt x="32981" y="66774"/>
                    <a:pt x="32798" y="66900"/>
                    <a:pt x="32681" y="66981"/>
                  </a:cubicBezTo>
                  <a:lnTo>
                    <a:pt x="32681" y="66981"/>
                  </a:lnTo>
                  <a:lnTo>
                    <a:pt x="32065" y="66683"/>
                  </a:lnTo>
                  <a:lnTo>
                    <a:pt x="32065" y="66683"/>
                  </a:lnTo>
                  <a:cubicBezTo>
                    <a:pt x="32604" y="66134"/>
                    <a:pt x="33825" y="64872"/>
                    <a:pt x="35166" y="63370"/>
                  </a:cubicBezTo>
                  <a:cubicBezTo>
                    <a:pt x="36969" y="61350"/>
                    <a:pt x="39025" y="58862"/>
                    <a:pt x="40035" y="57022"/>
                  </a:cubicBezTo>
                  <a:cubicBezTo>
                    <a:pt x="40648" y="55832"/>
                    <a:pt x="41153" y="55002"/>
                    <a:pt x="41478" y="54353"/>
                  </a:cubicBezTo>
                  <a:cubicBezTo>
                    <a:pt x="41802" y="53704"/>
                    <a:pt x="42019" y="53199"/>
                    <a:pt x="42019" y="52622"/>
                  </a:cubicBezTo>
                  <a:cubicBezTo>
                    <a:pt x="42019" y="52081"/>
                    <a:pt x="41802" y="51540"/>
                    <a:pt x="41478" y="50819"/>
                  </a:cubicBezTo>
                  <a:cubicBezTo>
                    <a:pt x="41189" y="50242"/>
                    <a:pt x="40504" y="49196"/>
                    <a:pt x="39530" y="47861"/>
                  </a:cubicBezTo>
                  <a:cubicBezTo>
                    <a:pt x="36645" y="43822"/>
                    <a:pt x="31343" y="37185"/>
                    <a:pt x="28674" y="33723"/>
                  </a:cubicBezTo>
                  <a:cubicBezTo>
                    <a:pt x="26870" y="31451"/>
                    <a:pt x="24887" y="28349"/>
                    <a:pt x="23264" y="25572"/>
                  </a:cubicBezTo>
                  <a:cubicBezTo>
                    <a:pt x="21605" y="22794"/>
                    <a:pt x="20270" y="20306"/>
                    <a:pt x="19837" y="19224"/>
                  </a:cubicBezTo>
                  <a:cubicBezTo>
                    <a:pt x="19404" y="18142"/>
                    <a:pt x="19224" y="17060"/>
                    <a:pt x="19224" y="16050"/>
                  </a:cubicBezTo>
                  <a:cubicBezTo>
                    <a:pt x="19224" y="15040"/>
                    <a:pt x="19404" y="14138"/>
                    <a:pt x="19729" y="13381"/>
                  </a:cubicBezTo>
                  <a:cubicBezTo>
                    <a:pt x="19801" y="13273"/>
                    <a:pt x="19945" y="13056"/>
                    <a:pt x="20162" y="12804"/>
                  </a:cubicBezTo>
                  <a:cubicBezTo>
                    <a:pt x="20955" y="12010"/>
                    <a:pt x="22578" y="10820"/>
                    <a:pt x="24021" y="9305"/>
                  </a:cubicBezTo>
                  <a:cubicBezTo>
                    <a:pt x="25464" y="7827"/>
                    <a:pt x="26762" y="5987"/>
                    <a:pt x="26834" y="3751"/>
                  </a:cubicBezTo>
                  <a:cubicBezTo>
                    <a:pt x="26834" y="3679"/>
                    <a:pt x="26834" y="3571"/>
                    <a:pt x="26834" y="3499"/>
                  </a:cubicBezTo>
                  <a:cubicBezTo>
                    <a:pt x="26834" y="2236"/>
                    <a:pt x="26582" y="1371"/>
                    <a:pt x="26149" y="794"/>
                  </a:cubicBezTo>
                  <a:cubicBezTo>
                    <a:pt x="25933" y="505"/>
                    <a:pt x="25644" y="289"/>
                    <a:pt x="25319" y="180"/>
                  </a:cubicBezTo>
                  <a:cubicBezTo>
                    <a:pt x="25031" y="36"/>
                    <a:pt x="24670" y="0"/>
                    <a:pt x="24310"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89"/>
            <p:cNvSpPr/>
            <p:nvPr/>
          </p:nvSpPr>
          <p:spPr>
            <a:xfrm>
              <a:off x="4489850" y="2578700"/>
              <a:ext cx="470700" cy="295075"/>
            </a:xfrm>
            <a:custGeom>
              <a:rect b="b" l="l" r="r" t="t"/>
              <a:pathLst>
                <a:path extrusionOk="0" h="11803" w="18828">
                  <a:moveTo>
                    <a:pt x="293" y="0"/>
                  </a:moveTo>
                  <a:cubicBezTo>
                    <a:pt x="146" y="0"/>
                    <a:pt x="37" y="103"/>
                    <a:pt x="37" y="260"/>
                  </a:cubicBezTo>
                  <a:cubicBezTo>
                    <a:pt x="1" y="440"/>
                    <a:pt x="109" y="584"/>
                    <a:pt x="289" y="584"/>
                  </a:cubicBezTo>
                  <a:cubicBezTo>
                    <a:pt x="289" y="584"/>
                    <a:pt x="325" y="584"/>
                    <a:pt x="397" y="620"/>
                  </a:cubicBezTo>
                  <a:cubicBezTo>
                    <a:pt x="1047" y="729"/>
                    <a:pt x="4076" y="1234"/>
                    <a:pt x="7647" y="2893"/>
                  </a:cubicBezTo>
                  <a:cubicBezTo>
                    <a:pt x="11217" y="4516"/>
                    <a:pt x="15329" y="7221"/>
                    <a:pt x="18214" y="11693"/>
                  </a:cubicBezTo>
                  <a:cubicBezTo>
                    <a:pt x="18284" y="11763"/>
                    <a:pt x="18384" y="11803"/>
                    <a:pt x="18485" y="11803"/>
                  </a:cubicBezTo>
                  <a:cubicBezTo>
                    <a:pt x="18541" y="11803"/>
                    <a:pt x="18596" y="11791"/>
                    <a:pt x="18647" y="11765"/>
                  </a:cubicBezTo>
                  <a:cubicBezTo>
                    <a:pt x="18792" y="11657"/>
                    <a:pt x="18828" y="11477"/>
                    <a:pt x="18719" y="11332"/>
                  </a:cubicBezTo>
                  <a:cubicBezTo>
                    <a:pt x="15546" y="6463"/>
                    <a:pt x="10965" y="3614"/>
                    <a:pt x="7178" y="2027"/>
                  </a:cubicBezTo>
                  <a:cubicBezTo>
                    <a:pt x="3355" y="404"/>
                    <a:pt x="361" y="7"/>
                    <a:pt x="361" y="7"/>
                  </a:cubicBezTo>
                  <a:cubicBezTo>
                    <a:pt x="338" y="3"/>
                    <a:pt x="315" y="0"/>
                    <a:pt x="2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89"/>
            <p:cNvSpPr/>
            <p:nvPr/>
          </p:nvSpPr>
          <p:spPr>
            <a:xfrm>
              <a:off x="5419475" y="1062375"/>
              <a:ext cx="516700" cy="513275"/>
            </a:xfrm>
            <a:custGeom>
              <a:rect b="b" l="l" r="r" t="t"/>
              <a:pathLst>
                <a:path extrusionOk="0" h="20531" w="20668">
                  <a:moveTo>
                    <a:pt x="3617" y="1"/>
                  </a:moveTo>
                  <a:cubicBezTo>
                    <a:pt x="2873" y="1"/>
                    <a:pt x="2308" y="219"/>
                    <a:pt x="1948" y="608"/>
                  </a:cubicBezTo>
                  <a:cubicBezTo>
                    <a:pt x="578" y="2087"/>
                    <a:pt x="1480" y="5225"/>
                    <a:pt x="578" y="9806"/>
                  </a:cubicBezTo>
                  <a:cubicBezTo>
                    <a:pt x="470" y="10419"/>
                    <a:pt x="253" y="11284"/>
                    <a:pt x="1" y="12258"/>
                  </a:cubicBezTo>
                  <a:cubicBezTo>
                    <a:pt x="207" y="12224"/>
                    <a:pt x="438" y="12202"/>
                    <a:pt x="692" y="12202"/>
                  </a:cubicBezTo>
                  <a:cubicBezTo>
                    <a:pt x="1500" y="12202"/>
                    <a:pt x="2535" y="12427"/>
                    <a:pt x="3716" y="13196"/>
                  </a:cubicBezTo>
                  <a:cubicBezTo>
                    <a:pt x="4473" y="13665"/>
                    <a:pt x="5050" y="14206"/>
                    <a:pt x="5519" y="14783"/>
                  </a:cubicBezTo>
                  <a:cubicBezTo>
                    <a:pt x="5952" y="14025"/>
                    <a:pt x="6637" y="13196"/>
                    <a:pt x="7431" y="13088"/>
                  </a:cubicBezTo>
                  <a:cubicBezTo>
                    <a:pt x="7456" y="13083"/>
                    <a:pt x="7483" y="13081"/>
                    <a:pt x="7513" y="13081"/>
                  </a:cubicBezTo>
                  <a:cubicBezTo>
                    <a:pt x="9043" y="13081"/>
                    <a:pt x="16178" y="19376"/>
                    <a:pt x="17169" y="20013"/>
                  </a:cubicBezTo>
                  <a:cubicBezTo>
                    <a:pt x="17598" y="20304"/>
                    <a:pt x="18211" y="20530"/>
                    <a:pt x="18789" y="20530"/>
                  </a:cubicBezTo>
                  <a:cubicBezTo>
                    <a:pt x="19571" y="20530"/>
                    <a:pt x="20290" y="20117"/>
                    <a:pt x="20415" y="18895"/>
                  </a:cubicBezTo>
                  <a:cubicBezTo>
                    <a:pt x="20667" y="16767"/>
                    <a:pt x="18864" y="11501"/>
                    <a:pt x="13129" y="5766"/>
                  </a:cubicBezTo>
                  <a:cubicBezTo>
                    <a:pt x="8967" y="1604"/>
                    <a:pt x="5633" y="1"/>
                    <a:pt x="3617"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89"/>
            <p:cNvSpPr/>
            <p:nvPr/>
          </p:nvSpPr>
          <p:spPr>
            <a:xfrm>
              <a:off x="5411375" y="1055025"/>
              <a:ext cx="526600" cy="528425"/>
            </a:xfrm>
            <a:custGeom>
              <a:rect b="b" l="l" r="r" t="t"/>
              <a:pathLst>
                <a:path extrusionOk="0" h="21137" w="21064">
                  <a:moveTo>
                    <a:pt x="3931" y="614"/>
                  </a:moveTo>
                  <a:cubicBezTo>
                    <a:pt x="4869" y="614"/>
                    <a:pt x="6168" y="975"/>
                    <a:pt x="7755" y="1876"/>
                  </a:cubicBezTo>
                  <a:cubicBezTo>
                    <a:pt x="9342" y="2778"/>
                    <a:pt x="11181" y="4221"/>
                    <a:pt x="13273" y="6276"/>
                  </a:cubicBezTo>
                  <a:cubicBezTo>
                    <a:pt x="15942" y="8982"/>
                    <a:pt x="17745" y="11542"/>
                    <a:pt x="18899" y="13742"/>
                  </a:cubicBezTo>
                  <a:cubicBezTo>
                    <a:pt x="20017" y="15942"/>
                    <a:pt x="20486" y="17746"/>
                    <a:pt x="20486" y="18828"/>
                  </a:cubicBezTo>
                  <a:cubicBezTo>
                    <a:pt x="20486" y="18936"/>
                    <a:pt x="20450" y="19044"/>
                    <a:pt x="20450" y="19152"/>
                  </a:cubicBezTo>
                  <a:cubicBezTo>
                    <a:pt x="20414" y="19730"/>
                    <a:pt x="20198" y="20054"/>
                    <a:pt x="19981" y="20234"/>
                  </a:cubicBezTo>
                  <a:cubicBezTo>
                    <a:pt x="19765" y="20451"/>
                    <a:pt x="19476" y="20523"/>
                    <a:pt x="19116" y="20523"/>
                  </a:cubicBezTo>
                  <a:cubicBezTo>
                    <a:pt x="18611" y="20523"/>
                    <a:pt x="18034" y="20307"/>
                    <a:pt x="17673" y="20054"/>
                  </a:cubicBezTo>
                  <a:cubicBezTo>
                    <a:pt x="17565" y="19982"/>
                    <a:pt x="17348" y="19838"/>
                    <a:pt x="17060" y="19585"/>
                  </a:cubicBezTo>
                  <a:cubicBezTo>
                    <a:pt x="16014" y="18756"/>
                    <a:pt x="14102" y="17169"/>
                    <a:pt x="12263" y="15726"/>
                  </a:cubicBezTo>
                  <a:cubicBezTo>
                    <a:pt x="11325" y="15041"/>
                    <a:pt x="10424" y="14356"/>
                    <a:pt x="9666" y="13887"/>
                  </a:cubicBezTo>
                  <a:cubicBezTo>
                    <a:pt x="9269" y="13634"/>
                    <a:pt x="8945" y="13454"/>
                    <a:pt x="8620" y="13310"/>
                  </a:cubicBezTo>
                  <a:cubicBezTo>
                    <a:pt x="8332" y="13165"/>
                    <a:pt x="8079" y="13057"/>
                    <a:pt x="7827" y="13057"/>
                  </a:cubicBezTo>
                  <a:lnTo>
                    <a:pt x="7682" y="13057"/>
                  </a:lnTo>
                  <a:cubicBezTo>
                    <a:pt x="7214" y="13165"/>
                    <a:pt x="6817" y="13418"/>
                    <a:pt x="6456" y="13778"/>
                  </a:cubicBezTo>
                  <a:cubicBezTo>
                    <a:pt x="6199" y="14010"/>
                    <a:pt x="5979" y="14296"/>
                    <a:pt x="5795" y="14585"/>
                  </a:cubicBezTo>
                  <a:lnTo>
                    <a:pt x="5795" y="14585"/>
                  </a:lnTo>
                  <a:cubicBezTo>
                    <a:pt x="5367" y="14105"/>
                    <a:pt x="4842" y="13623"/>
                    <a:pt x="4220" y="13237"/>
                  </a:cubicBezTo>
                  <a:cubicBezTo>
                    <a:pt x="2994" y="12444"/>
                    <a:pt x="1876" y="12192"/>
                    <a:pt x="1010" y="12192"/>
                  </a:cubicBezTo>
                  <a:cubicBezTo>
                    <a:pt x="914" y="12192"/>
                    <a:pt x="818" y="12197"/>
                    <a:pt x="721" y="12205"/>
                  </a:cubicBezTo>
                  <a:lnTo>
                    <a:pt x="721" y="12205"/>
                  </a:lnTo>
                  <a:cubicBezTo>
                    <a:pt x="927" y="11403"/>
                    <a:pt x="1098" y="10695"/>
                    <a:pt x="1190" y="10172"/>
                  </a:cubicBezTo>
                  <a:cubicBezTo>
                    <a:pt x="1659" y="7827"/>
                    <a:pt x="1659" y="5880"/>
                    <a:pt x="1731" y="4365"/>
                  </a:cubicBezTo>
                  <a:cubicBezTo>
                    <a:pt x="1731" y="3571"/>
                    <a:pt x="1767" y="2922"/>
                    <a:pt x="1912" y="2381"/>
                  </a:cubicBezTo>
                  <a:cubicBezTo>
                    <a:pt x="2020" y="1840"/>
                    <a:pt x="2200" y="1444"/>
                    <a:pt x="2489" y="1119"/>
                  </a:cubicBezTo>
                  <a:cubicBezTo>
                    <a:pt x="2777" y="794"/>
                    <a:pt x="3246" y="614"/>
                    <a:pt x="3931" y="614"/>
                  </a:cubicBezTo>
                  <a:close/>
                  <a:moveTo>
                    <a:pt x="3931" y="1"/>
                  </a:moveTo>
                  <a:cubicBezTo>
                    <a:pt x="3138" y="1"/>
                    <a:pt x="2453" y="253"/>
                    <a:pt x="2020" y="722"/>
                  </a:cubicBezTo>
                  <a:cubicBezTo>
                    <a:pt x="1659" y="1119"/>
                    <a:pt x="1443" y="1660"/>
                    <a:pt x="1299" y="2273"/>
                  </a:cubicBezTo>
                  <a:cubicBezTo>
                    <a:pt x="1118" y="3175"/>
                    <a:pt x="1118" y="4257"/>
                    <a:pt x="1082" y="5555"/>
                  </a:cubicBezTo>
                  <a:cubicBezTo>
                    <a:pt x="1046" y="6854"/>
                    <a:pt x="938" y="8368"/>
                    <a:pt x="613" y="10064"/>
                  </a:cubicBezTo>
                  <a:cubicBezTo>
                    <a:pt x="505" y="10641"/>
                    <a:pt x="289" y="11506"/>
                    <a:pt x="36" y="12480"/>
                  </a:cubicBezTo>
                  <a:cubicBezTo>
                    <a:pt x="0" y="12588"/>
                    <a:pt x="36" y="12696"/>
                    <a:pt x="72" y="12769"/>
                  </a:cubicBezTo>
                  <a:cubicBezTo>
                    <a:pt x="125" y="12821"/>
                    <a:pt x="197" y="12855"/>
                    <a:pt x="275" y="12855"/>
                  </a:cubicBezTo>
                  <a:cubicBezTo>
                    <a:pt x="303" y="12855"/>
                    <a:pt x="332" y="12850"/>
                    <a:pt x="361" y="12841"/>
                  </a:cubicBezTo>
                  <a:cubicBezTo>
                    <a:pt x="541" y="12841"/>
                    <a:pt x="794" y="12805"/>
                    <a:pt x="1010" y="12805"/>
                  </a:cubicBezTo>
                  <a:cubicBezTo>
                    <a:pt x="1767" y="12805"/>
                    <a:pt x="2741" y="13021"/>
                    <a:pt x="3895" y="13742"/>
                  </a:cubicBezTo>
                  <a:cubicBezTo>
                    <a:pt x="4617" y="14175"/>
                    <a:pt x="5158" y="14716"/>
                    <a:pt x="5627" y="15257"/>
                  </a:cubicBezTo>
                  <a:cubicBezTo>
                    <a:pt x="5656" y="15316"/>
                    <a:pt x="5734" y="15375"/>
                    <a:pt x="5820" y="15375"/>
                  </a:cubicBezTo>
                  <a:cubicBezTo>
                    <a:pt x="5839" y="15375"/>
                    <a:pt x="5859" y="15372"/>
                    <a:pt x="5879" y="15365"/>
                  </a:cubicBezTo>
                  <a:cubicBezTo>
                    <a:pt x="5951" y="15365"/>
                    <a:pt x="6059" y="15329"/>
                    <a:pt x="6096" y="15221"/>
                  </a:cubicBezTo>
                  <a:cubicBezTo>
                    <a:pt x="6312" y="14860"/>
                    <a:pt x="6564" y="14500"/>
                    <a:pt x="6889" y="14211"/>
                  </a:cubicBezTo>
                  <a:cubicBezTo>
                    <a:pt x="7178" y="13923"/>
                    <a:pt x="7502" y="13706"/>
                    <a:pt x="7791" y="13670"/>
                  </a:cubicBezTo>
                  <a:lnTo>
                    <a:pt x="7827" y="13670"/>
                  </a:lnTo>
                  <a:cubicBezTo>
                    <a:pt x="7899" y="13670"/>
                    <a:pt x="8187" y="13742"/>
                    <a:pt x="8512" y="13887"/>
                  </a:cubicBezTo>
                  <a:cubicBezTo>
                    <a:pt x="9666" y="14464"/>
                    <a:pt x="11650" y="16015"/>
                    <a:pt x="13453" y="17457"/>
                  </a:cubicBezTo>
                  <a:cubicBezTo>
                    <a:pt x="14355" y="18179"/>
                    <a:pt x="15220" y="18864"/>
                    <a:pt x="15906" y="19441"/>
                  </a:cubicBezTo>
                  <a:cubicBezTo>
                    <a:pt x="16591" y="19982"/>
                    <a:pt x="17096" y="20415"/>
                    <a:pt x="17348" y="20559"/>
                  </a:cubicBezTo>
                  <a:cubicBezTo>
                    <a:pt x="17817" y="20884"/>
                    <a:pt x="18467" y="21136"/>
                    <a:pt x="19116" y="21136"/>
                  </a:cubicBezTo>
                  <a:cubicBezTo>
                    <a:pt x="19585" y="21136"/>
                    <a:pt x="20017" y="21028"/>
                    <a:pt x="20378" y="20703"/>
                  </a:cubicBezTo>
                  <a:cubicBezTo>
                    <a:pt x="20739" y="20379"/>
                    <a:pt x="20991" y="19874"/>
                    <a:pt x="21063" y="19225"/>
                  </a:cubicBezTo>
                  <a:cubicBezTo>
                    <a:pt x="21063" y="19116"/>
                    <a:pt x="21063" y="18972"/>
                    <a:pt x="21063" y="18828"/>
                  </a:cubicBezTo>
                  <a:cubicBezTo>
                    <a:pt x="21063" y="17566"/>
                    <a:pt x="20594" y="15726"/>
                    <a:pt x="19404" y="13454"/>
                  </a:cubicBezTo>
                  <a:cubicBezTo>
                    <a:pt x="18250" y="11218"/>
                    <a:pt x="16411" y="8585"/>
                    <a:pt x="13670" y="5880"/>
                  </a:cubicBezTo>
                  <a:cubicBezTo>
                    <a:pt x="11578" y="3752"/>
                    <a:pt x="9702" y="2309"/>
                    <a:pt x="8043" y="1371"/>
                  </a:cubicBezTo>
                  <a:cubicBezTo>
                    <a:pt x="6420" y="434"/>
                    <a:pt x="5050" y="1"/>
                    <a:pt x="3931"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89"/>
            <p:cNvSpPr/>
            <p:nvPr/>
          </p:nvSpPr>
          <p:spPr>
            <a:xfrm>
              <a:off x="4158925" y="1025400"/>
              <a:ext cx="508275" cy="645500"/>
            </a:xfrm>
            <a:custGeom>
              <a:rect b="b" l="l" r="r" t="t"/>
              <a:pathLst>
                <a:path extrusionOk="0" h="25820" w="20331">
                  <a:moveTo>
                    <a:pt x="18068" y="0"/>
                  </a:moveTo>
                  <a:cubicBezTo>
                    <a:pt x="16989" y="0"/>
                    <a:pt x="15647" y="517"/>
                    <a:pt x="14356" y="969"/>
                  </a:cubicBezTo>
                  <a:cubicBezTo>
                    <a:pt x="11434" y="1979"/>
                    <a:pt x="3572" y="9626"/>
                    <a:pt x="1768" y="14422"/>
                  </a:cubicBezTo>
                  <a:cubicBezTo>
                    <a:pt x="1" y="19255"/>
                    <a:pt x="1552" y="20842"/>
                    <a:pt x="4690" y="23728"/>
                  </a:cubicBezTo>
                  <a:cubicBezTo>
                    <a:pt x="5303" y="24305"/>
                    <a:pt x="5952" y="25026"/>
                    <a:pt x="6637" y="25820"/>
                  </a:cubicBezTo>
                  <a:cubicBezTo>
                    <a:pt x="8946" y="25784"/>
                    <a:pt x="12192" y="24954"/>
                    <a:pt x="14392" y="21239"/>
                  </a:cubicBezTo>
                  <a:cubicBezTo>
                    <a:pt x="13887" y="20301"/>
                    <a:pt x="13526" y="19544"/>
                    <a:pt x="13346" y="19039"/>
                  </a:cubicBezTo>
                  <a:cubicBezTo>
                    <a:pt x="12444" y="16803"/>
                    <a:pt x="12552" y="14567"/>
                    <a:pt x="13202" y="12980"/>
                  </a:cubicBezTo>
                  <a:cubicBezTo>
                    <a:pt x="13887" y="11393"/>
                    <a:pt x="20162" y="8255"/>
                    <a:pt x="20271" y="3458"/>
                  </a:cubicBezTo>
                  <a:cubicBezTo>
                    <a:pt x="20330" y="788"/>
                    <a:pt x="19400" y="0"/>
                    <a:pt x="18068"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89"/>
            <p:cNvSpPr/>
            <p:nvPr/>
          </p:nvSpPr>
          <p:spPr>
            <a:xfrm>
              <a:off x="4176975" y="1018075"/>
              <a:ext cx="496850" cy="660050"/>
            </a:xfrm>
            <a:custGeom>
              <a:rect b="b" l="l" r="r" t="t"/>
              <a:pathLst>
                <a:path extrusionOk="0" h="26402" w="19874">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4" y="4869"/>
                    <a:pt x="18827" y="5915"/>
                    <a:pt x="18250" y="6889"/>
                  </a:cubicBezTo>
                  <a:cubicBezTo>
                    <a:pt x="17349" y="8332"/>
                    <a:pt x="16014" y="9594"/>
                    <a:pt x="14788" y="10604"/>
                  </a:cubicBezTo>
                  <a:cubicBezTo>
                    <a:pt x="14211" y="11109"/>
                    <a:pt x="13634" y="11578"/>
                    <a:pt x="13201" y="12010"/>
                  </a:cubicBezTo>
                  <a:cubicBezTo>
                    <a:pt x="12732" y="12407"/>
                    <a:pt x="12371" y="12768"/>
                    <a:pt x="12227" y="13165"/>
                  </a:cubicBezTo>
                  <a:cubicBezTo>
                    <a:pt x="11866" y="13994"/>
                    <a:pt x="11650" y="14968"/>
                    <a:pt x="11650" y="16050"/>
                  </a:cubicBezTo>
                  <a:cubicBezTo>
                    <a:pt x="11650" y="17132"/>
                    <a:pt x="11866" y="18286"/>
                    <a:pt x="12335" y="19440"/>
                  </a:cubicBezTo>
                  <a:cubicBezTo>
                    <a:pt x="12540" y="19917"/>
                    <a:pt x="12873" y="20652"/>
                    <a:pt x="13335" y="21523"/>
                  </a:cubicBezTo>
                  <a:lnTo>
                    <a:pt x="13335" y="21523"/>
                  </a:lnTo>
                  <a:cubicBezTo>
                    <a:pt x="12270" y="23245"/>
                    <a:pt x="11003" y="24290"/>
                    <a:pt x="9702" y="24922"/>
                  </a:cubicBezTo>
                  <a:cubicBezTo>
                    <a:pt x="8430" y="25542"/>
                    <a:pt x="7157" y="25767"/>
                    <a:pt x="6041" y="25787"/>
                  </a:cubicBezTo>
                  <a:lnTo>
                    <a:pt x="6041" y="25787"/>
                  </a:lnTo>
                  <a:cubicBezTo>
                    <a:pt x="5419" y="25039"/>
                    <a:pt x="4769" y="24389"/>
                    <a:pt x="4184" y="23804"/>
                  </a:cubicBezTo>
                  <a:cubicBezTo>
                    <a:pt x="3066" y="22794"/>
                    <a:pt x="2164" y="21929"/>
                    <a:pt x="1551" y="21063"/>
                  </a:cubicBezTo>
                  <a:cubicBezTo>
                    <a:pt x="938" y="20198"/>
                    <a:pt x="613" y="19332"/>
                    <a:pt x="613" y="18214"/>
                  </a:cubicBezTo>
                  <a:cubicBezTo>
                    <a:pt x="613" y="17312"/>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440"/>
                    <a:pt x="397" y="20486"/>
                    <a:pt x="1046" y="21388"/>
                  </a:cubicBezTo>
                  <a:cubicBezTo>
                    <a:pt x="1732" y="22362"/>
                    <a:pt x="2669" y="23227"/>
                    <a:pt x="3787" y="24273"/>
                  </a:cubicBezTo>
                  <a:cubicBezTo>
                    <a:pt x="4364" y="24814"/>
                    <a:pt x="5014" y="25500"/>
                    <a:pt x="5663" y="26293"/>
                  </a:cubicBezTo>
                  <a:cubicBezTo>
                    <a:pt x="5735" y="26365"/>
                    <a:pt x="5807" y="26401"/>
                    <a:pt x="5915" y="26401"/>
                  </a:cubicBezTo>
                  <a:cubicBezTo>
                    <a:pt x="7106" y="26401"/>
                    <a:pt x="8548" y="26185"/>
                    <a:pt x="9955" y="25463"/>
                  </a:cubicBezTo>
                  <a:cubicBezTo>
                    <a:pt x="11398" y="24778"/>
                    <a:pt x="12804" y="23588"/>
                    <a:pt x="13922" y="21676"/>
                  </a:cubicBezTo>
                  <a:cubicBezTo>
                    <a:pt x="13994" y="21604"/>
                    <a:pt x="13994" y="21460"/>
                    <a:pt x="13922" y="21388"/>
                  </a:cubicBezTo>
                  <a:cubicBezTo>
                    <a:pt x="13453" y="20450"/>
                    <a:pt x="13093" y="19693"/>
                    <a:pt x="12876" y="19224"/>
                  </a:cubicBezTo>
                  <a:cubicBezTo>
                    <a:pt x="12443" y="18142"/>
                    <a:pt x="12263" y="17060"/>
                    <a:pt x="12263" y="16050"/>
                  </a:cubicBezTo>
                  <a:cubicBezTo>
                    <a:pt x="12263" y="15040"/>
                    <a:pt x="12443" y="14138"/>
                    <a:pt x="12768" y="13381"/>
                  </a:cubicBezTo>
                  <a:cubicBezTo>
                    <a:pt x="12840" y="13273"/>
                    <a:pt x="12984" y="13056"/>
                    <a:pt x="13201" y="12804"/>
                  </a:cubicBezTo>
                  <a:cubicBezTo>
                    <a:pt x="13994" y="12010"/>
                    <a:pt x="15617" y="10820"/>
                    <a:pt x="17060" y="9305"/>
                  </a:cubicBezTo>
                  <a:cubicBezTo>
                    <a:pt x="18503" y="7827"/>
                    <a:pt x="19801" y="5987"/>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89"/>
            <p:cNvSpPr/>
            <p:nvPr/>
          </p:nvSpPr>
          <p:spPr>
            <a:xfrm>
              <a:off x="4167950" y="1025400"/>
              <a:ext cx="499250" cy="549925"/>
            </a:xfrm>
            <a:custGeom>
              <a:rect b="b" l="l" r="r" t="t"/>
              <a:pathLst>
                <a:path extrusionOk="0" h="21997" w="19970">
                  <a:moveTo>
                    <a:pt x="17707" y="0"/>
                  </a:moveTo>
                  <a:cubicBezTo>
                    <a:pt x="16628" y="0"/>
                    <a:pt x="15286" y="517"/>
                    <a:pt x="13995" y="969"/>
                  </a:cubicBezTo>
                  <a:cubicBezTo>
                    <a:pt x="11073" y="1979"/>
                    <a:pt x="3211" y="9626"/>
                    <a:pt x="1407" y="14422"/>
                  </a:cubicBezTo>
                  <a:cubicBezTo>
                    <a:pt x="1" y="18210"/>
                    <a:pt x="686" y="20013"/>
                    <a:pt x="2561" y="21997"/>
                  </a:cubicBezTo>
                  <a:cubicBezTo>
                    <a:pt x="3211" y="21852"/>
                    <a:pt x="4004" y="21492"/>
                    <a:pt x="4906" y="20842"/>
                  </a:cubicBezTo>
                  <a:cubicBezTo>
                    <a:pt x="7575" y="18823"/>
                    <a:pt x="8693" y="15216"/>
                    <a:pt x="10388" y="13990"/>
                  </a:cubicBezTo>
                  <a:cubicBezTo>
                    <a:pt x="11362" y="13304"/>
                    <a:pt x="13057" y="12186"/>
                    <a:pt x="14824" y="11032"/>
                  </a:cubicBezTo>
                  <a:cubicBezTo>
                    <a:pt x="16880" y="9265"/>
                    <a:pt x="19838" y="6740"/>
                    <a:pt x="19910" y="3458"/>
                  </a:cubicBezTo>
                  <a:cubicBezTo>
                    <a:pt x="19969" y="788"/>
                    <a:pt x="19039" y="0"/>
                    <a:pt x="177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89"/>
            <p:cNvSpPr/>
            <p:nvPr/>
          </p:nvSpPr>
          <p:spPr>
            <a:xfrm>
              <a:off x="4176975" y="1018075"/>
              <a:ext cx="496850" cy="564825"/>
            </a:xfrm>
            <a:custGeom>
              <a:rect b="b" l="l" r="r" t="t"/>
              <a:pathLst>
                <a:path extrusionOk="0" h="22593" w="19874">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4" y="5302"/>
                    <a:pt x="18503" y="6672"/>
                    <a:pt x="17529" y="7899"/>
                  </a:cubicBezTo>
                  <a:cubicBezTo>
                    <a:pt x="16519" y="9125"/>
                    <a:pt x="15293" y="10207"/>
                    <a:pt x="14247" y="11073"/>
                  </a:cubicBezTo>
                  <a:lnTo>
                    <a:pt x="14260" y="11088"/>
                  </a:lnTo>
                  <a:lnTo>
                    <a:pt x="14260" y="11088"/>
                  </a:lnTo>
                  <a:cubicBezTo>
                    <a:pt x="12536" y="12237"/>
                    <a:pt x="10816" y="13348"/>
                    <a:pt x="9847" y="14030"/>
                  </a:cubicBezTo>
                  <a:cubicBezTo>
                    <a:pt x="8945" y="14715"/>
                    <a:pt x="8224" y="15942"/>
                    <a:pt x="7394" y="17240"/>
                  </a:cubicBezTo>
                  <a:cubicBezTo>
                    <a:pt x="6601" y="18539"/>
                    <a:pt x="5663" y="19909"/>
                    <a:pt x="4364" y="20883"/>
                  </a:cubicBezTo>
                  <a:cubicBezTo>
                    <a:pt x="3571" y="21478"/>
                    <a:pt x="2869" y="21800"/>
                    <a:pt x="2286" y="21961"/>
                  </a:cubicBezTo>
                  <a:lnTo>
                    <a:pt x="2286" y="21961"/>
                  </a:lnTo>
                  <a:cubicBezTo>
                    <a:pt x="1769" y="21371"/>
                    <a:pt x="1349" y="20836"/>
                    <a:pt x="1082" y="20270"/>
                  </a:cubicBezTo>
                  <a:cubicBezTo>
                    <a:pt x="758" y="19657"/>
                    <a:pt x="613" y="18971"/>
                    <a:pt x="613" y="18214"/>
                  </a:cubicBezTo>
                  <a:cubicBezTo>
                    <a:pt x="613" y="17276"/>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080"/>
                    <a:pt x="181" y="19837"/>
                    <a:pt x="541" y="20522"/>
                  </a:cubicBezTo>
                  <a:cubicBezTo>
                    <a:pt x="866" y="21208"/>
                    <a:pt x="1371" y="21857"/>
                    <a:pt x="1984" y="22506"/>
                  </a:cubicBezTo>
                  <a:cubicBezTo>
                    <a:pt x="2037" y="22559"/>
                    <a:pt x="2109" y="22592"/>
                    <a:pt x="2186" y="22592"/>
                  </a:cubicBezTo>
                  <a:cubicBezTo>
                    <a:pt x="2215" y="22592"/>
                    <a:pt x="2244" y="22588"/>
                    <a:pt x="2273" y="22578"/>
                  </a:cubicBezTo>
                  <a:cubicBezTo>
                    <a:pt x="2958" y="22398"/>
                    <a:pt x="3823" y="22037"/>
                    <a:pt x="4725" y="21352"/>
                  </a:cubicBezTo>
                  <a:cubicBezTo>
                    <a:pt x="6096" y="20306"/>
                    <a:pt x="7069" y="18863"/>
                    <a:pt x="7899" y="17565"/>
                  </a:cubicBezTo>
                  <a:cubicBezTo>
                    <a:pt x="8729" y="16266"/>
                    <a:pt x="9450" y="15076"/>
                    <a:pt x="10207" y="14535"/>
                  </a:cubicBezTo>
                  <a:cubicBezTo>
                    <a:pt x="11145" y="13850"/>
                    <a:pt x="12876" y="12732"/>
                    <a:pt x="14607" y="11542"/>
                  </a:cubicBezTo>
                  <a:lnTo>
                    <a:pt x="14644" y="11542"/>
                  </a:lnTo>
                  <a:cubicBezTo>
                    <a:pt x="15690" y="10640"/>
                    <a:pt x="16952" y="9594"/>
                    <a:pt x="17998" y="8296"/>
                  </a:cubicBezTo>
                  <a:cubicBezTo>
                    <a:pt x="19008" y="6997"/>
                    <a:pt x="19837" y="5482"/>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89"/>
            <p:cNvSpPr/>
            <p:nvPr/>
          </p:nvSpPr>
          <p:spPr>
            <a:xfrm>
              <a:off x="4178775" y="1025400"/>
              <a:ext cx="488425" cy="508700"/>
            </a:xfrm>
            <a:custGeom>
              <a:rect b="b" l="l" r="r" t="t"/>
              <a:pathLst>
                <a:path extrusionOk="0" h="20348" w="19537">
                  <a:moveTo>
                    <a:pt x="17274" y="0"/>
                  </a:moveTo>
                  <a:cubicBezTo>
                    <a:pt x="16195" y="0"/>
                    <a:pt x="14853" y="517"/>
                    <a:pt x="13562" y="969"/>
                  </a:cubicBezTo>
                  <a:cubicBezTo>
                    <a:pt x="10640" y="1979"/>
                    <a:pt x="2778" y="9626"/>
                    <a:pt x="974" y="14422"/>
                  </a:cubicBezTo>
                  <a:cubicBezTo>
                    <a:pt x="0" y="17127"/>
                    <a:pt x="37" y="18823"/>
                    <a:pt x="830" y="20265"/>
                  </a:cubicBezTo>
                  <a:cubicBezTo>
                    <a:pt x="1060" y="20318"/>
                    <a:pt x="1303" y="20348"/>
                    <a:pt x="1559" y="20348"/>
                  </a:cubicBezTo>
                  <a:cubicBezTo>
                    <a:pt x="2345" y="20348"/>
                    <a:pt x="3249" y="20071"/>
                    <a:pt x="4256" y="19364"/>
                  </a:cubicBezTo>
                  <a:cubicBezTo>
                    <a:pt x="7935" y="16695"/>
                    <a:pt x="6601" y="13881"/>
                    <a:pt x="9847" y="12294"/>
                  </a:cubicBezTo>
                  <a:cubicBezTo>
                    <a:pt x="12480" y="11032"/>
                    <a:pt x="16303" y="8580"/>
                    <a:pt x="18900" y="5838"/>
                  </a:cubicBezTo>
                  <a:cubicBezTo>
                    <a:pt x="19260" y="5081"/>
                    <a:pt x="19477" y="4288"/>
                    <a:pt x="19477" y="3458"/>
                  </a:cubicBezTo>
                  <a:cubicBezTo>
                    <a:pt x="19536" y="788"/>
                    <a:pt x="18606" y="0"/>
                    <a:pt x="172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89"/>
            <p:cNvSpPr/>
            <p:nvPr/>
          </p:nvSpPr>
          <p:spPr>
            <a:xfrm>
              <a:off x="4176975" y="1018075"/>
              <a:ext cx="496850" cy="523900"/>
            </a:xfrm>
            <a:custGeom>
              <a:rect b="b" l="l" r="r" t="t"/>
              <a:pathLst>
                <a:path extrusionOk="0" h="20956" w="19874">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5" y="4519"/>
                    <a:pt x="19055" y="5253"/>
                    <a:pt x="18750" y="5920"/>
                  </a:cubicBezTo>
                  <a:lnTo>
                    <a:pt x="18750" y="5920"/>
                  </a:lnTo>
                  <a:cubicBezTo>
                    <a:pt x="16190" y="8623"/>
                    <a:pt x="12406" y="11073"/>
                    <a:pt x="9774" y="12335"/>
                  </a:cubicBezTo>
                  <a:cubicBezTo>
                    <a:pt x="8945" y="12732"/>
                    <a:pt x="8368" y="13237"/>
                    <a:pt x="7935" y="13814"/>
                  </a:cubicBezTo>
                  <a:cubicBezTo>
                    <a:pt x="7322" y="14643"/>
                    <a:pt x="7033" y="15581"/>
                    <a:pt x="6601" y="16519"/>
                  </a:cubicBezTo>
                  <a:cubicBezTo>
                    <a:pt x="6132" y="17457"/>
                    <a:pt x="5483" y="18430"/>
                    <a:pt x="4148" y="19404"/>
                  </a:cubicBezTo>
                  <a:cubicBezTo>
                    <a:pt x="3210" y="20089"/>
                    <a:pt x="2345" y="20342"/>
                    <a:pt x="1623" y="20342"/>
                  </a:cubicBezTo>
                  <a:cubicBezTo>
                    <a:pt x="1456" y="20342"/>
                    <a:pt x="1267" y="20320"/>
                    <a:pt x="1090" y="20294"/>
                  </a:cubicBezTo>
                  <a:lnTo>
                    <a:pt x="1090" y="20294"/>
                  </a:lnTo>
                  <a:cubicBezTo>
                    <a:pt x="772" y="19676"/>
                    <a:pt x="613" y="18993"/>
                    <a:pt x="613" y="18214"/>
                  </a:cubicBezTo>
                  <a:cubicBezTo>
                    <a:pt x="613" y="17276"/>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152"/>
                    <a:pt x="217" y="19945"/>
                    <a:pt x="613" y="20703"/>
                  </a:cubicBezTo>
                  <a:cubicBezTo>
                    <a:pt x="650" y="20775"/>
                    <a:pt x="758" y="20847"/>
                    <a:pt x="830" y="20847"/>
                  </a:cubicBezTo>
                  <a:cubicBezTo>
                    <a:pt x="1082" y="20919"/>
                    <a:pt x="1335" y="20955"/>
                    <a:pt x="1623" y="20955"/>
                  </a:cubicBezTo>
                  <a:cubicBezTo>
                    <a:pt x="2489" y="20955"/>
                    <a:pt x="3463" y="20667"/>
                    <a:pt x="4473" y="19909"/>
                  </a:cubicBezTo>
                  <a:cubicBezTo>
                    <a:pt x="6384" y="18539"/>
                    <a:pt x="7033" y="17060"/>
                    <a:pt x="7574" y="15834"/>
                  </a:cubicBezTo>
                  <a:cubicBezTo>
                    <a:pt x="7827" y="15220"/>
                    <a:pt x="8079" y="14643"/>
                    <a:pt x="8440" y="14174"/>
                  </a:cubicBezTo>
                  <a:cubicBezTo>
                    <a:pt x="8801" y="13670"/>
                    <a:pt x="9270" y="13237"/>
                    <a:pt x="10063" y="12876"/>
                  </a:cubicBezTo>
                  <a:cubicBezTo>
                    <a:pt x="12732" y="11578"/>
                    <a:pt x="16555" y="9125"/>
                    <a:pt x="19188" y="6348"/>
                  </a:cubicBezTo>
                  <a:lnTo>
                    <a:pt x="19260" y="6240"/>
                  </a:lnTo>
                  <a:cubicBezTo>
                    <a:pt x="19621" y="5482"/>
                    <a:pt x="19837" y="4653"/>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89"/>
            <p:cNvSpPr/>
            <p:nvPr/>
          </p:nvSpPr>
          <p:spPr>
            <a:xfrm>
              <a:off x="5450150" y="1062375"/>
              <a:ext cx="486025" cy="512950"/>
            </a:xfrm>
            <a:custGeom>
              <a:rect b="b" l="l" r="r" t="t"/>
              <a:pathLst>
                <a:path extrusionOk="0" h="20518" w="19441">
                  <a:moveTo>
                    <a:pt x="2390" y="1"/>
                  </a:moveTo>
                  <a:cubicBezTo>
                    <a:pt x="1646" y="1"/>
                    <a:pt x="1081" y="219"/>
                    <a:pt x="721" y="608"/>
                  </a:cubicBezTo>
                  <a:cubicBezTo>
                    <a:pt x="325" y="1041"/>
                    <a:pt x="108" y="1618"/>
                    <a:pt x="0" y="2304"/>
                  </a:cubicBezTo>
                  <a:cubicBezTo>
                    <a:pt x="482" y="2137"/>
                    <a:pt x="1126" y="1994"/>
                    <a:pt x="1909" y="1994"/>
                  </a:cubicBezTo>
                  <a:cubicBezTo>
                    <a:pt x="2825" y="1994"/>
                    <a:pt x="3931" y="2190"/>
                    <a:pt x="5194" y="2773"/>
                  </a:cubicBezTo>
                  <a:cubicBezTo>
                    <a:pt x="9125" y="4540"/>
                    <a:pt x="16302" y="13521"/>
                    <a:pt x="17420" y="15973"/>
                  </a:cubicBezTo>
                  <a:cubicBezTo>
                    <a:pt x="18070" y="17416"/>
                    <a:pt x="17889" y="19219"/>
                    <a:pt x="17709" y="20518"/>
                  </a:cubicBezTo>
                  <a:cubicBezTo>
                    <a:pt x="18430" y="20481"/>
                    <a:pt x="19080" y="20049"/>
                    <a:pt x="19188" y="18895"/>
                  </a:cubicBezTo>
                  <a:cubicBezTo>
                    <a:pt x="19440" y="16767"/>
                    <a:pt x="17637" y="11501"/>
                    <a:pt x="11902" y="5766"/>
                  </a:cubicBezTo>
                  <a:cubicBezTo>
                    <a:pt x="7740" y="1604"/>
                    <a:pt x="4406" y="1"/>
                    <a:pt x="23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89"/>
            <p:cNvSpPr/>
            <p:nvPr/>
          </p:nvSpPr>
          <p:spPr>
            <a:xfrm>
              <a:off x="5442025" y="1055025"/>
              <a:ext cx="495950" cy="528425"/>
            </a:xfrm>
            <a:custGeom>
              <a:rect b="b" l="l" r="r" t="t"/>
              <a:pathLst>
                <a:path extrusionOk="0" h="21137" w="19838">
                  <a:moveTo>
                    <a:pt x="2705" y="614"/>
                  </a:moveTo>
                  <a:cubicBezTo>
                    <a:pt x="3643" y="614"/>
                    <a:pt x="4942" y="975"/>
                    <a:pt x="6529" y="1876"/>
                  </a:cubicBezTo>
                  <a:cubicBezTo>
                    <a:pt x="8116" y="2778"/>
                    <a:pt x="9955" y="4221"/>
                    <a:pt x="12047" y="6276"/>
                  </a:cubicBezTo>
                  <a:cubicBezTo>
                    <a:pt x="14716" y="8982"/>
                    <a:pt x="16519" y="11542"/>
                    <a:pt x="17673" y="13742"/>
                  </a:cubicBezTo>
                  <a:cubicBezTo>
                    <a:pt x="18791" y="15942"/>
                    <a:pt x="19260" y="17746"/>
                    <a:pt x="19260" y="18828"/>
                  </a:cubicBezTo>
                  <a:cubicBezTo>
                    <a:pt x="19260" y="18936"/>
                    <a:pt x="19224" y="19044"/>
                    <a:pt x="19224" y="19152"/>
                  </a:cubicBezTo>
                  <a:cubicBezTo>
                    <a:pt x="19188" y="19693"/>
                    <a:pt x="19008" y="20018"/>
                    <a:pt x="18791" y="20198"/>
                  </a:cubicBezTo>
                  <a:cubicBezTo>
                    <a:pt x="18690" y="20320"/>
                    <a:pt x="18555" y="20396"/>
                    <a:pt x="18404" y="20446"/>
                  </a:cubicBezTo>
                  <a:lnTo>
                    <a:pt x="18404" y="20446"/>
                  </a:lnTo>
                  <a:cubicBezTo>
                    <a:pt x="18458" y="19939"/>
                    <a:pt x="18503" y="19388"/>
                    <a:pt x="18503" y="18792"/>
                  </a:cubicBezTo>
                  <a:cubicBezTo>
                    <a:pt x="18503" y="17926"/>
                    <a:pt x="18395" y="16988"/>
                    <a:pt x="17998" y="16159"/>
                  </a:cubicBezTo>
                  <a:cubicBezTo>
                    <a:pt x="17709" y="15510"/>
                    <a:pt x="17060" y="14464"/>
                    <a:pt x="16159" y="13237"/>
                  </a:cubicBezTo>
                  <a:cubicBezTo>
                    <a:pt x="14788" y="11398"/>
                    <a:pt x="12949" y="9162"/>
                    <a:pt x="11037" y="7178"/>
                  </a:cubicBezTo>
                  <a:cubicBezTo>
                    <a:pt x="9125" y="5194"/>
                    <a:pt x="7178" y="3499"/>
                    <a:pt x="5627" y="2778"/>
                  </a:cubicBezTo>
                  <a:cubicBezTo>
                    <a:pt x="4365" y="2201"/>
                    <a:pt x="3210" y="1985"/>
                    <a:pt x="2273" y="1985"/>
                  </a:cubicBezTo>
                  <a:cubicBezTo>
                    <a:pt x="1678" y="1985"/>
                    <a:pt x="1158" y="2059"/>
                    <a:pt x="712" y="2167"/>
                  </a:cubicBezTo>
                  <a:lnTo>
                    <a:pt x="712" y="2167"/>
                  </a:lnTo>
                  <a:cubicBezTo>
                    <a:pt x="825" y="1737"/>
                    <a:pt x="994" y="1388"/>
                    <a:pt x="1263" y="1119"/>
                  </a:cubicBezTo>
                  <a:cubicBezTo>
                    <a:pt x="1551" y="794"/>
                    <a:pt x="2020" y="614"/>
                    <a:pt x="2705" y="614"/>
                  </a:cubicBezTo>
                  <a:close/>
                  <a:moveTo>
                    <a:pt x="2705" y="1"/>
                  </a:moveTo>
                  <a:cubicBezTo>
                    <a:pt x="1912" y="1"/>
                    <a:pt x="1227" y="253"/>
                    <a:pt x="794" y="722"/>
                  </a:cubicBezTo>
                  <a:cubicBezTo>
                    <a:pt x="361" y="1191"/>
                    <a:pt x="145" y="1840"/>
                    <a:pt x="37" y="2562"/>
                  </a:cubicBezTo>
                  <a:cubicBezTo>
                    <a:pt x="0" y="2670"/>
                    <a:pt x="73" y="2778"/>
                    <a:pt x="145" y="2850"/>
                  </a:cubicBezTo>
                  <a:cubicBezTo>
                    <a:pt x="196" y="2876"/>
                    <a:pt x="265" y="2901"/>
                    <a:pt x="339" y="2901"/>
                  </a:cubicBezTo>
                  <a:cubicBezTo>
                    <a:pt x="370" y="2901"/>
                    <a:pt x="402" y="2897"/>
                    <a:pt x="433" y="2886"/>
                  </a:cubicBezTo>
                  <a:cubicBezTo>
                    <a:pt x="902" y="2706"/>
                    <a:pt x="1515" y="2598"/>
                    <a:pt x="2273" y="2598"/>
                  </a:cubicBezTo>
                  <a:cubicBezTo>
                    <a:pt x="3138" y="2598"/>
                    <a:pt x="4184" y="2778"/>
                    <a:pt x="5374" y="3319"/>
                  </a:cubicBezTo>
                  <a:cubicBezTo>
                    <a:pt x="6312" y="3752"/>
                    <a:pt x="7502" y="4617"/>
                    <a:pt x="8729" y="5735"/>
                  </a:cubicBezTo>
                  <a:cubicBezTo>
                    <a:pt x="10568" y="7431"/>
                    <a:pt x="12552" y="9631"/>
                    <a:pt x="14175" y="11687"/>
                  </a:cubicBezTo>
                  <a:cubicBezTo>
                    <a:pt x="15004" y="12696"/>
                    <a:pt x="15726" y="13634"/>
                    <a:pt x="16267" y="14464"/>
                  </a:cubicBezTo>
                  <a:cubicBezTo>
                    <a:pt x="16844" y="15293"/>
                    <a:pt x="17277" y="15979"/>
                    <a:pt x="17457" y="16411"/>
                  </a:cubicBezTo>
                  <a:cubicBezTo>
                    <a:pt x="17782" y="17133"/>
                    <a:pt x="17890" y="17962"/>
                    <a:pt x="17890" y="18792"/>
                  </a:cubicBezTo>
                  <a:cubicBezTo>
                    <a:pt x="17890" y="19477"/>
                    <a:pt x="17818" y="20162"/>
                    <a:pt x="17745" y="20775"/>
                  </a:cubicBezTo>
                  <a:cubicBezTo>
                    <a:pt x="17745" y="20884"/>
                    <a:pt x="17782" y="20956"/>
                    <a:pt x="17818" y="21028"/>
                  </a:cubicBezTo>
                  <a:cubicBezTo>
                    <a:pt x="17890" y="21100"/>
                    <a:pt x="17998" y="21136"/>
                    <a:pt x="18070" y="21136"/>
                  </a:cubicBezTo>
                  <a:cubicBezTo>
                    <a:pt x="18467" y="21100"/>
                    <a:pt x="18900" y="20956"/>
                    <a:pt x="19224" y="20631"/>
                  </a:cubicBezTo>
                  <a:cubicBezTo>
                    <a:pt x="19549" y="20307"/>
                    <a:pt x="19765" y="19838"/>
                    <a:pt x="19837" y="19225"/>
                  </a:cubicBezTo>
                  <a:cubicBezTo>
                    <a:pt x="19837" y="19116"/>
                    <a:pt x="19837" y="18972"/>
                    <a:pt x="19837" y="18828"/>
                  </a:cubicBezTo>
                  <a:cubicBezTo>
                    <a:pt x="19837" y="17566"/>
                    <a:pt x="19368" y="15726"/>
                    <a:pt x="18178" y="13454"/>
                  </a:cubicBezTo>
                  <a:cubicBezTo>
                    <a:pt x="17024" y="11218"/>
                    <a:pt x="15185" y="8585"/>
                    <a:pt x="12444" y="5880"/>
                  </a:cubicBezTo>
                  <a:cubicBezTo>
                    <a:pt x="10352" y="3752"/>
                    <a:pt x="8476" y="2309"/>
                    <a:pt x="6817" y="1371"/>
                  </a:cubicBezTo>
                  <a:cubicBezTo>
                    <a:pt x="5194" y="434"/>
                    <a:pt x="3824" y="1"/>
                    <a:pt x="2705"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89"/>
            <p:cNvSpPr/>
            <p:nvPr/>
          </p:nvSpPr>
          <p:spPr>
            <a:xfrm>
              <a:off x="4674700" y="3104025"/>
              <a:ext cx="162325" cy="244525"/>
            </a:xfrm>
            <a:custGeom>
              <a:rect b="b" l="l" r="r" t="t"/>
              <a:pathLst>
                <a:path extrusionOk="0" h="9781" w="6493">
                  <a:moveTo>
                    <a:pt x="5667" y="0"/>
                  </a:moveTo>
                  <a:cubicBezTo>
                    <a:pt x="5576" y="0"/>
                    <a:pt x="5485" y="29"/>
                    <a:pt x="5410" y="94"/>
                  </a:cubicBezTo>
                  <a:lnTo>
                    <a:pt x="145" y="4386"/>
                  </a:lnTo>
                  <a:cubicBezTo>
                    <a:pt x="36" y="4458"/>
                    <a:pt x="0" y="4602"/>
                    <a:pt x="0" y="4746"/>
                  </a:cubicBezTo>
                  <a:lnTo>
                    <a:pt x="181" y="9363"/>
                  </a:lnTo>
                  <a:cubicBezTo>
                    <a:pt x="181" y="9616"/>
                    <a:pt x="395" y="9781"/>
                    <a:pt x="622" y="9781"/>
                  </a:cubicBezTo>
                  <a:cubicBezTo>
                    <a:pt x="718" y="9781"/>
                    <a:pt x="816" y="9752"/>
                    <a:pt x="902" y="9687"/>
                  </a:cubicBezTo>
                  <a:lnTo>
                    <a:pt x="6312" y="5323"/>
                  </a:lnTo>
                  <a:cubicBezTo>
                    <a:pt x="6420" y="5251"/>
                    <a:pt x="6492" y="5107"/>
                    <a:pt x="6456" y="4963"/>
                  </a:cubicBezTo>
                  <a:lnTo>
                    <a:pt x="6096" y="418"/>
                  </a:lnTo>
                  <a:cubicBezTo>
                    <a:pt x="6096" y="164"/>
                    <a:pt x="5882" y="0"/>
                    <a:pt x="5667"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89"/>
            <p:cNvSpPr/>
            <p:nvPr/>
          </p:nvSpPr>
          <p:spPr>
            <a:xfrm>
              <a:off x="4667475" y="3096425"/>
              <a:ext cx="176750" cy="259725"/>
            </a:xfrm>
            <a:custGeom>
              <a:rect b="b" l="l" r="r" t="t"/>
              <a:pathLst>
                <a:path extrusionOk="0" h="10389" w="7070">
                  <a:moveTo>
                    <a:pt x="5952" y="614"/>
                  </a:moveTo>
                  <a:lnTo>
                    <a:pt x="6060" y="650"/>
                  </a:lnTo>
                  <a:lnTo>
                    <a:pt x="6096" y="722"/>
                  </a:lnTo>
                  <a:lnTo>
                    <a:pt x="6457" y="5303"/>
                  </a:lnTo>
                  <a:lnTo>
                    <a:pt x="6421" y="5411"/>
                  </a:lnTo>
                  <a:lnTo>
                    <a:pt x="975" y="9775"/>
                  </a:lnTo>
                  <a:lnTo>
                    <a:pt x="902" y="9811"/>
                  </a:lnTo>
                  <a:lnTo>
                    <a:pt x="794" y="9775"/>
                  </a:lnTo>
                  <a:lnTo>
                    <a:pt x="758" y="9667"/>
                  </a:lnTo>
                  <a:lnTo>
                    <a:pt x="578" y="5014"/>
                  </a:lnTo>
                  <a:lnTo>
                    <a:pt x="650" y="4906"/>
                  </a:lnTo>
                  <a:lnTo>
                    <a:pt x="5880" y="650"/>
                  </a:lnTo>
                  <a:lnTo>
                    <a:pt x="5952" y="614"/>
                  </a:lnTo>
                  <a:close/>
                  <a:moveTo>
                    <a:pt x="5952" y="1"/>
                  </a:moveTo>
                  <a:cubicBezTo>
                    <a:pt x="5808" y="1"/>
                    <a:pt x="5627" y="73"/>
                    <a:pt x="5519" y="181"/>
                  </a:cubicBezTo>
                  <a:lnTo>
                    <a:pt x="253" y="4437"/>
                  </a:lnTo>
                  <a:cubicBezTo>
                    <a:pt x="73" y="4581"/>
                    <a:pt x="1" y="4798"/>
                    <a:pt x="1" y="5014"/>
                  </a:cubicBezTo>
                  <a:lnTo>
                    <a:pt x="1" y="5086"/>
                  </a:lnTo>
                  <a:lnTo>
                    <a:pt x="2" y="5086"/>
                  </a:lnTo>
                  <a:lnTo>
                    <a:pt x="2" y="5086"/>
                  </a:lnTo>
                  <a:lnTo>
                    <a:pt x="181" y="9703"/>
                  </a:lnTo>
                  <a:cubicBezTo>
                    <a:pt x="181" y="9883"/>
                    <a:pt x="253" y="10064"/>
                    <a:pt x="398" y="10208"/>
                  </a:cubicBezTo>
                  <a:cubicBezTo>
                    <a:pt x="542" y="10316"/>
                    <a:pt x="722" y="10388"/>
                    <a:pt x="902" y="10388"/>
                  </a:cubicBezTo>
                  <a:cubicBezTo>
                    <a:pt x="1047" y="10388"/>
                    <a:pt x="1227" y="10352"/>
                    <a:pt x="1371" y="10244"/>
                  </a:cubicBezTo>
                  <a:lnTo>
                    <a:pt x="6781" y="5880"/>
                  </a:lnTo>
                  <a:cubicBezTo>
                    <a:pt x="6962" y="5735"/>
                    <a:pt x="7070" y="5519"/>
                    <a:pt x="7070" y="5303"/>
                  </a:cubicBezTo>
                  <a:lnTo>
                    <a:pt x="7070" y="5231"/>
                  </a:lnTo>
                  <a:lnTo>
                    <a:pt x="6709" y="686"/>
                  </a:lnTo>
                  <a:cubicBezTo>
                    <a:pt x="6673" y="470"/>
                    <a:pt x="6601" y="325"/>
                    <a:pt x="6457" y="181"/>
                  </a:cubicBezTo>
                  <a:cubicBezTo>
                    <a:pt x="6313" y="73"/>
                    <a:pt x="6132" y="1"/>
                    <a:pt x="5952"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89"/>
            <p:cNvSpPr/>
            <p:nvPr/>
          </p:nvSpPr>
          <p:spPr>
            <a:xfrm>
              <a:off x="4739591" y="-166683"/>
              <a:ext cx="18104" cy="2089879"/>
            </a:xfrm>
            <a:custGeom>
              <a:rect b="b" l="l" r="r" t="t"/>
              <a:pathLst>
                <a:path extrusionOk="0" h="67410" w="722">
                  <a:moveTo>
                    <a:pt x="433" y="0"/>
                  </a:moveTo>
                  <a:cubicBezTo>
                    <a:pt x="253" y="0"/>
                    <a:pt x="108" y="144"/>
                    <a:pt x="108" y="289"/>
                  </a:cubicBezTo>
                  <a:cubicBezTo>
                    <a:pt x="36" y="11325"/>
                    <a:pt x="0" y="22362"/>
                    <a:pt x="0" y="33506"/>
                  </a:cubicBezTo>
                  <a:cubicBezTo>
                    <a:pt x="0" y="44651"/>
                    <a:pt x="36" y="55832"/>
                    <a:pt x="108" y="67085"/>
                  </a:cubicBezTo>
                  <a:cubicBezTo>
                    <a:pt x="108" y="67265"/>
                    <a:pt x="253" y="67409"/>
                    <a:pt x="433" y="67409"/>
                  </a:cubicBezTo>
                  <a:cubicBezTo>
                    <a:pt x="577" y="67409"/>
                    <a:pt x="722" y="67265"/>
                    <a:pt x="722" y="67085"/>
                  </a:cubicBezTo>
                  <a:cubicBezTo>
                    <a:pt x="649" y="55832"/>
                    <a:pt x="613" y="44651"/>
                    <a:pt x="613" y="33506"/>
                  </a:cubicBezTo>
                  <a:cubicBezTo>
                    <a:pt x="613" y="22362"/>
                    <a:pt x="649" y="11325"/>
                    <a:pt x="722" y="289"/>
                  </a:cubicBezTo>
                  <a:cubicBezTo>
                    <a:pt x="722" y="144"/>
                    <a:pt x="577" y="0"/>
                    <a:pt x="433"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89"/>
            <p:cNvSpPr/>
            <p:nvPr/>
          </p:nvSpPr>
          <p:spPr>
            <a:xfrm>
              <a:off x="4742325" y="1908025"/>
              <a:ext cx="15350" cy="1251550"/>
            </a:xfrm>
            <a:custGeom>
              <a:rect b="b" l="l" r="r" t="t"/>
              <a:pathLst>
                <a:path extrusionOk="0" h="50062" w="614">
                  <a:moveTo>
                    <a:pt x="325" y="0"/>
                  </a:moveTo>
                  <a:cubicBezTo>
                    <a:pt x="145" y="0"/>
                    <a:pt x="0" y="145"/>
                    <a:pt x="0" y="289"/>
                  </a:cubicBezTo>
                  <a:lnTo>
                    <a:pt x="0" y="49773"/>
                  </a:lnTo>
                  <a:cubicBezTo>
                    <a:pt x="0" y="49953"/>
                    <a:pt x="145" y="50061"/>
                    <a:pt x="325" y="50061"/>
                  </a:cubicBezTo>
                  <a:cubicBezTo>
                    <a:pt x="469" y="50061"/>
                    <a:pt x="614" y="49953"/>
                    <a:pt x="614" y="49773"/>
                  </a:cubicBezTo>
                  <a:lnTo>
                    <a:pt x="614" y="289"/>
                  </a:lnTo>
                  <a:cubicBezTo>
                    <a:pt x="614" y="145"/>
                    <a:pt x="469" y="0"/>
                    <a:pt x="3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89"/>
            <p:cNvSpPr/>
            <p:nvPr/>
          </p:nvSpPr>
          <p:spPr>
            <a:xfrm>
              <a:off x="3923552" y="-166737"/>
              <a:ext cx="18104" cy="2984732"/>
            </a:xfrm>
            <a:custGeom>
              <a:rect b="b" l="l" r="r" t="t"/>
              <a:pathLst>
                <a:path extrusionOk="0" h="103153" w="722">
                  <a:moveTo>
                    <a:pt x="325" y="0"/>
                  </a:moveTo>
                  <a:cubicBezTo>
                    <a:pt x="145" y="0"/>
                    <a:pt x="0" y="108"/>
                    <a:pt x="0" y="289"/>
                  </a:cubicBezTo>
                  <a:cubicBezTo>
                    <a:pt x="73" y="17312"/>
                    <a:pt x="109" y="34372"/>
                    <a:pt x="109" y="51468"/>
                  </a:cubicBezTo>
                  <a:cubicBezTo>
                    <a:pt x="109" y="68564"/>
                    <a:pt x="73" y="85696"/>
                    <a:pt x="0" y="102864"/>
                  </a:cubicBezTo>
                  <a:cubicBezTo>
                    <a:pt x="0" y="103008"/>
                    <a:pt x="145" y="103152"/>
                    <a:pt x="325" y="103152"/>
                  </a:cubicBezTo>
                  <a:cubicBezTo>
                    <a:pt x="469" y="103152"/>
                    <a:pt x="614" y="103008"/>
                    <a:pt x="614" y="102864"/>
                  </a:cubicBezTo>
                  <a:cubicBezTo>
                    <a:pt x="686" y="85696"/>
                    <a:pt x="722" y="68564"/>
                    <a:pt x="722" y="51468"/>
                  </a:cubicBezTo>
                  <a:cubicBezTo>
                    <a:pt x="722" y="34372"/>
                    <a:pt x="686" y="17312"/>
                    <a:pt x="614" y="289"/>
                  </a:cubicBezTo>
                  <a:cubicBezTo>
                    <a:pt x="614" y="108"/>
                    <a:pt x="469" y="0"/>
                    <a:pt x="325"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89"/>
            <p:cNvSpPr/>
            <p:nvPr/>
          </p:nvSpPr>
          <p:spPr>
            <a:xfrm>
              <a:off x="3599900" y="4261400"/>
              <a:ext cx="339050" cy="267825"/>
            </a:xfrm>
            <a:custGeom>
              <a:rect b="b" l="l" r="r" t="t"/>
              <a:pathLst>
                <a:path extrusionOk="0" h="10713" w="13562">
                  <a:moveTo>
                    <a:pt x="3102" y="1"/>
                  </a:moveTo>
                  <a:cubicBezTo>
                    <a:pt x="2128" y="1732"/>
                    <a:pt x="1010" y="3607"/>
                    <a:pt x="0" y="5375"/>
                  </a:cubicBezTo>
                  <a:cubicBezTo>
                    <a:pt x="1840" y="5663"/>
                    <a:pt x="4617" y="6348"/>
                    <a:pt x="6312" y="7863"/>
                  </a:cubicBezTo>
                  <a:cubicBezTo>
                    <a:pt x="7466" y="8909"/>
                    <a:pt x="8260" y="9883"/>
                    <a:pt x="8801" y="10712"/>
                  </a:cubicBezTo>
                  <a:cubicBezTo>
                    <a:pt x="10207" y="9847"/>
                    <a:pt x="11830" y="8909"/>
                    <a:pt x="13562" y="8007"/>
                  </a:cubicBezTo>
                  <a:cubicBezTo>
                    <a:pt x="12588" y="6132"/>
                    <a:pt x="10748" y="3210"/>
                    <a:pt x="7899" y="1696"/>
                  </a:cubicBezTo>
                  <a:cubicBezTo>
                    <a:pt x="5266" y="325"/>
                    <a:pt x="3860" y="37"/>
                    <a:pt x="3102"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89"/>
            <p:cNvSpPr/>
            <p:nvPr/>
          </p:nvSpPr>
          <p:spPr>
            <a:xfrm>
              <a:off x="3591775" y="4254175"/>
              <a:ext cx="355300" cy="282700"/>
            </a:xfrm>
            <a:custGeom>
              <a:rect b="b" l="l" r="r" t="t"/>
              <a:pathLst>
                <a:path extrusionOk="0" h="11308" w="14212">
                  <a:moveTo>
                    <a:pt x="3576" y="618"/>
                  </a:moveTo>
                  <a:cubicBezTo>
                    <a:pt x="4280" y="655"/>
                    <a:pt x="5666" y="966"/>
                    <a:pt x="8080" y="2273"/>
                  </a:cubicBezTo>
                  <a:cubicBezTo>
                    <a:pt x="10683" y="3643"/>
                    <a:pt x="12473" y="6282"/>
                    <a:pt x="13480" y="8150"/>
                  </a:cubicBezTo>
                  <a:lnTo>
                    <a:pt x="13480" y="8150"/>
                  </a:lnTo>
                  <a:cubicBezTo>
                    <a:pt x="11945" y="8987"/>
                    <a:pt x="10500" y="9821"/>
                    <a:pt x="9223" y="10601"/>
                  </a:cubicBezTo>
                  <a:lnTo>
                    <a:pt x="9223" y="10601"/>
                  </a:lnTo>
                  <a:cubicBezTo>
                    <a:pt x="8661" y="9816"/>
                    <a:pt x="7907" y="8891"/>
                    <a:pt x="6854" y="7936"/>
                  </a:cubicBezTo>
                  <a:cubicBezTo>
                    <a:pt x="5187" y="6469"/>
                    <a:pt x="2659" y="5773"/>
                    <a:pt x="804" y="5419"/>
                  </a:cubicBezTo>
                  <a:lnTo>
                    <a:pt x="804" y="5419"/>
                  </a:lnTo>
                  <a:cubicBezTo>
                    <a:pt x="1717" y="3856"/>
                    <a:pt x="2700" y="2171"/>
                    <a:pt x="3576" y="618"/>
                  </a:cubicBezTo>
                  <a:close/>
                  <a:moveTo>
                    <a:pt x="3427" y="1"/>
                  </a:moveTo>
                  <a:cubicBezTo>
                    <a:pt x="3319" y="1"/>
                    <a:pt x="3211" y="73"/>
                    <a:pt x="3175" y="145"/>
                  </a:cubicBezTo>
                  <a:cubicBezTo>
                    <a:pt x="2201" y="1840"/>
                    <a:pt x="1083" y="3752"/>
                    <a:pt x="73" y="5483"/>
                  </a:cubicBezTo>
                  <a:cubicBezTo>
                    <a:pt x="1" y="5591"/>
                    <a:pt x="1" y="5700"/>
                    <a:pt x="37" y="5772"/>
                  </a:cubicBezTo>
                  <a:cubicBezTo>
                    <a:pt x="73" y="5880"/>
                    <a:pt x="181" y="5916"/>
                    <a:pt x="253" y="5952"/>
                  </a:cubicBezTo>
                  <a:cubicBezTo>
                    <a:pt x="2093" y="6241"/>
                    <a:pt x="4834" y="6926"/>
                    <a:pt x="6421" y="8405"/>
                  </a:cubicBezTo>
                  <a:cubicBezTo>
                    <a:pt x="7539" y="9378"/>
                    <a:pt x="8332" y="10352"/>
                    <a:pt x="8873" y="11182"/>
                  </a:cubicBezTo>
                  <a:cubicBezTo>
                    <a:pt x="8920" y="11252"/>
                    <a:pt x="9013" y="11307"/>
                    <a:pt x="9112" y="11307"/>
                  </a:cubicBezTo>
                  <a:cubicBezTo>
                    <a:pt x="9165" y="11307"/>
                    <a:pt x="9220" y="11292"/>
                    <a:pt x="9270" y="11254"/>
                  </a:cubicBezTo>
                  <a:cubicBezTo>
                    <a:pt x="10713" y="10388"/>
                    <a:pt x="12300" y="9487"/>
                    <a:pt x="14031" y="8549"/>
                  </a:cubicBezTo>
                  <a:cubicBezTo>
                    <a:pt x="14175" y="8477"/>
                    <a:pt x="14211" y="8296"/>
                    <a:pt x="14139" y="8152"/>
                  </a:cubicBezTo>
                  <a:cubicBezTo>
                    <a:pt x="13165" y="6241"/>
                    <a:pt x="11290" y="3319"/>
                    <a:pt x="8332" y="1732"/>
                  </a:cubicBezTo>
                  <a:cubicBezTo>
                    <a:pt x="5735" y="326"/>
                    <a:pt x="4257" y="1"/>
                    <a:pt x="3427"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89"/>
            <p:cNvSpPr/>
            <p:nvPr/>
          </p:nvSpPr>
          <p:spPr>
            <a:xfrm>
              <a:off x="3592675" y="4213600"/>
              <a:ext cx="394975" cy="349875"/>
            </a:xfrm>
            <a:custGeom>
              <a:rect b="b" l="l" r="r" t="t"/>
              <a:pathLst>
                <a:path extrusionOk="0" h="13995" w="15799">
                  <a:moveTo>
                    <a:pt x="8801" y="1"/>
                  </a:moveTo>
                  <a:lnTo>
                    <a:pt x="1" y="10569"/>
                  </a:lnTo>
                  <a:lnTo>
                    <a:pt x="5375" y="13995"/>
                  </a:lnTo>
                  <a:lnTo>
                    <a:pt x="15798" y="3572"/>
                  </a:lnTo>
                  <a:lnTo>
                    <a:pt x="8801" y="1"/>
                  </a:ln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89"/>
            <p:cNvSpPr/>
            <p:nvPr/>
          </p:nvSpPr>
          <p:spPr>
            <a:xfrm>
              <a:off x="3584575" y="4205450"/>
              <a:ext cx="411175" cy="365600"/>
            </a:xfrm>
            <a:custGeom>
              <a:rect b="b" l="l" r="r" t="t"/>
              <a:pathLst>
                <a:path extrusionOk="0" h="14624" w="16447">
                  <a:moveTo>
                    <a:pt x="9192" y="687"/>
                  </a:moveTo>
                  <a:lnTo>
                    <a:pt x="15617" y="3970"/>
                  </a:lnTo>
                  <a:lnTo>
                    <a:pt x="5663" y="13960"/>
                  </a:lnTo>
                  <a:lnTo>
                    <a:pt x="758" y="10822"/>
                  </a:lnTo>
                  <a:lnTo>
                    <a:pt x="9192" y="687"/>
                  </a:lnTo>
                  <a:close/>
                  <a:moveTo>
                    <a:pt x="9118" y="1"/>
                  </a:moveTo>
                  <a:cubicBezTo>
                    <a:pt x="9028" y="1"/>
                    <a:pt x="8943" y="41"/>
                    <a:pt x="8873" y="111"/>
                  </a:cubicBezTo>
                  <a:lnTo>
                    <a:pt x="72" y="10714"/>
                  </a:lnTo>
                  <a:cubicBezTo>
                    <a:pt x="36" y="10786"/>
                    <a:pt x="0" y="10859"/>
                    <a:pt x="36" y="10967"/>
                  </a:cubicBezTo>
                  <a:cubicBezTo>
                    <a:pt x="36" y="11039"/>
                    <a:pt x="72" y="11111"/>
                    <a:pt x="145" y="11147"/>
                  </a:cubicBezTo>
                  <a:lnTo>
                    <a:pt x="5555" y="14573"/>
                  </a:lnTo>
                  <a:cubicBezTo>
                    <a:pt x="5603" y="14606"/>
                    <a:pt x="5659" y="14624"/>
                    <a:pt x="5716" y="14624"/>
                  </a:cubicBezTo>
                  <a:cubicBezTo>
                    <a:pt x="5785" y="14624"/>
                    <a:pt x="5856" y="14597"/>
                    <a:pt x="5915" y="14537"/>
                  </a:cubicBezTo>
                  <a:lnTo>
                    <a:pt x="16339" y="4114"/>
                  </a:lnTo>
                  <a:cubicBezTo>
                    <a:pt x="16411" y="4042"/>
                    <a:pt x="16447" y="3934"/>
                    <a:pt x="16411" y="3862"/>
                  </a:cubicBezTo>
                  <a:cubicBezTo>
                    <a:pt x="16411" y="3753"/>
                    <a:pt x="16339" y="3681"/>
                    <a:pt x="16266" y="3645"/>
                  </a:cubicBezTo>
                  <a:lnTo>
                    <a:pt x="9269" y="38"/>
                  </a:lnTo>
                  <a:cubicBezTo>
                    <a:pt x="9218" y="13"/>
                    <a:pt x="9167" y="1"/>
                    <a:pt x="9118"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89"/>
            <p:cNvSpPr/>
            <p:nvPr/>
          </p:nvSpPr>
          <p:spPr>
            <a:xfrm>
              <a:off x="3659400" y="4259600"/>
              <a:ext cx="255200" cy="233550"/>
            </a:xfrm>
            <a:custGeom>
              <a:rect b="b" l="l" r="r" t="t"/>
              <a:pathLst>
                <a:path extrusionOk="0" h="9342" w="10208">
                  <a:moveTo>
                    <a:pt x="6601" y="0"/>
                  </a:moveTo>
                  <a:lnTo>
                    <a:pt x="1" y="7827"/>
                  </a:lnTo>
                  <a:lnTo>
                    <a:pt x="2598" y="9342"/>
                  </a:lnTo>
                  <a:lnTo>
                    <a:pt x="10208" y="1623"/>
                  </a:lnTo>
                  <a:lnTo>
                    <a:pt x="660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89"/>
            <p:cNvSpPr/>
            <p:nvPr/>
          </p:nvSpPr>
          <p:spPr>
            <a:xfrm>
              <a:off x="3651300" y="4252025"/>
              <a:ext cx="271425" cy="248425"/>
            </a:xfrm>
            <a:custGeom>
              <a:rect b="b" l="l" r="r" t="t"/>
              <a:pathLst>
                <a:path extrusionOk="0" h="9937" w="10857">
                  <a:moveTo>
                    <a:pt x="7032" y="655"/>
                  </a:moveTo>
                  <a:lnTo>
                    <a:pt x="10027" y="2035"/>
                  </a:lnTo>
                  <a:lnTo>
                    <a:pt x="2886" y="9284"/>
                  </a:lnTo>
                  <a:lnTo>
                    <a:pt x="758" y="8058"/>
                  </a:lnTo>
                  <a:lnTo>
                    <a:pt x="7032" y="655"/>
                  </a:lnTo>
                  <a:close/>
                  <a:moveTo>
                    <a:pt x="6955" y="1"/>
                  </a:moveTo>
                  <a:cubicBezTo>
                    <a:pt x="6853" y="1"/>
                    <a:pt x="6761" y="34"/>
                    <a:pt x="6709" y="87"/>
                  </a:cubicBezTo>
                  <a:lnTo>
                    <a:pt x="72" y="7914"/>
                  </a:lnTo>
                  <a:cubicBezTo>
                    <a:pt x="36" y="7986"/>
                    <a:pt x="0" y="8094"/>
                    <a:pt x="0" y="8166"/>
                  </a:cubicBezTo>
                  <a:cubicBezTo>
                    <a:pt x="36" y="8274"/>
                    <a:pt x="72" y="8346"/>
                    <a:pt x="144" y="8382"/>
                  </a:cubicBezTo>
                  <a:lnTo>
                    <a:pt x="2777" y="9897"/>
                  </a:lnTo>
                  <a:cubicBezTo>
                    <a:pt x="2819" y="9925"/>
                    <a:pt x="2865" y="9937"/>
                    <a:pt x="2913" y="9937"/>
                  </a:cubicBezTo>
                  <a:cubicBezTo>
                    <a:pt x="2991" y="9937"/>
                    <a:pt x="3071" y="9906"/>
                    <a:pt x="3138" y="9861"/>
                  </a:cubicBezTo>
                  <a:lnTo>
                    <a:pt x="10748" y="2143"/>
                  </a:lnTo>
                  <a:cubicBezTo>
                    <a:pt x="10820" y="2071"/>
                    <a:pt x="10856" y="1962"/>
                    <a:pt x="10820" y="1890"/>
                  </a:cubicBezTo>
                  <a:cubicBezTo>
                    <a:pt x="10820" y="1782"/>
                    <a:pt x="10748" y="1710"/>
                    <a:pt x="10640" y="1638"/>
                  </a:cubicBezTo>
                  <a:lnTo>
                    <a:pt x="7069" y="15"/>
                  </a:lnTo>
                  <a:cubicBezTo>
                    <a:pt x="7031" y="5"/>
                    <a:pt x="6992" y="1"/>
                    <a:pt x="6955"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89"/>
            <p:cNvSpPr/>
            <p:nvPr/>
          </p:nvSpPr>
          <p:spPr>
            <a:xfrm>
              <a:off x="2214925" y="4282725"/>
              <a:ext cx="151500" cy="319300"/>
            </a:xfrm>
            <a:custGeom>
              <a:rect b="b" l="l" r="r" t="t"/>
              <a:pathLst>
                <a:path extrusionOk="0" h="12772" w="6060">
                  <a:moveTo>
                    <a:pt x="2113" y="0"/>
                  </a:moveTo>
                  <a:cubicBezTo>
                    <a:pt x="1723" y="0"/>
                    <a:pt x="1333" y="155"/>
                    <a:pt x="974" y="482"/>
                  </a:cubicBezTo>
                  <a:cubicBezTo>
                    <a:pt x="0" y="1384"/>
                    <a:pt x="577" y="3440"/>
                    <a:pt x="830" y="4522"/>
                  </a:cubicBezTo>
                  <a:cubicBezTo>
                    <a:pt x="1227" y="6469"/>
                    <a:pt x="1551" y="8453"/>
                    <a:pt x="2200" y="10328"/>
                  </a:cubicBezTo>
                  <a:cubicBezTo>
                    <a:pt x="2489" y="11086"/>
                    <a:pt x="2814" y="12528"/>
                    <a:pt x="3751" y="12709"/>
                  </a:cubicBezTo>
                  <a:cubicBezTo>
                    <a:pt x="3943" y="12751"/>
                    <a:pt x="4121" y="12772"/>
                    <a:pt x="4285" y="12772"/>
                  </a:cubicBezTo>
                  <a:cubicBezTo>
                    <a:pt x="5503" y="12772"/>
                    <a:pt x="5956" y="11638"/>
                    <a:pt x="5987" y="10112"/>
                  </a:cubicBezTo>
                  <a:cubicBezTo>
                    <a:pt x="6060" y="7371"/>
                    <a:pt x="4761" y="3295"/>
                    <a:pt x="4473" y="2430"/>
                  </a:cubicBezTo>
                  <a:cubicBezTo>
                    <a:pt x="3988" y="899"/>
                    <a:pt x="3053" y="0"/>
                    <a:pt x="21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89"/>
            <p:cNvSpPr/>
            <p:nvPr/>
          </p:nvSpPr>
          <p:spPr>
            <a:xfrm>
              <a:off x="2218525" y="4275825"/>
              <a:ext cx="153300" cy="333650"/>
            </a:xfrm>
            <a:custGeom>
              <a:rect b="b" l="l" r="r" t="t"/>
              <a:pathLst>
                <a:path extrusionOk="0" h="13346" w="6132">
                  <a:moveTo>
                    <a:pt x="1984" y="578"/>
                  </a:moveTo>
                  <a:cubicBezTo>
                    <a:pt x="2345" y="578"/>
                    <a:pt x="2742" y="758"/>
                    <a:pt x="3102" y="1119"/>
                  </a:cubicBezTo>
                  <a:cubicBezTo>
                    <a:pt x="3463" y="1515"/>
                    <a:pt x="3824" y="2056"/>
                    <a:pt x="4040" y="2814"/>
                  </a:cubicBezTo>
                  <a:cubicBezTo>
                    <a:pt x="4329" y="3643"/>
                    <a:pt x="5555" y="7539"/>
                    <a:pt x="5555" y="10208"/>
                  </a:cubicBezTo>
                  <a:cubicBezTo>
                    <a:pt x="5555" y="10280"/>
                    <a:pt x="5555" y="10316"/>
                    <a:pt x="5555" y="10388"/>
                  </a:cubicBezTo>
                  <a:cubicBezTo>
                    <a:pt x="5519" y="11145"/>
                    <a:pt x="5411" y="11758"/>
                    <a:pt x="5194" y="12155"/>
                  </a:cubicBezTo>
                  <a:cubicBezTo>
                    <a:pt x="5050" y="12336"/>
                    <a:pt x="4942" y="12480"/>
                    <a:pt x="4761" y="12588"/>
                  </a:cubicBezTo>
                  <a:cubicBezTo>
                    <a:pt x="4581" y="12696"/>
                    <a:pt x="4401" y="12768"/>
                    <a:pt x="4112" y="12768"/>
                  </a:cubicBezTo>
                  <a:cubicBezTo>
                    <a:pt x="4004" y="12768"/>
                    <a:pt x="3824" y="12732"/>
                    <a:pt x="3679" y="12696"/>
                  </a:cubicBezTo>
                  <a:cubicBezTo>
                    <a:pt x="3499" y="12660"/>
                    <a:pt x="3355" y="12588"/>
                    <a:pt x="3211" y="12444"/>
                  </a:cubicBezTo>
                  <a:cubicBezTo>
                    <a:pt x="3030" y="12227"/>
                    <a:pt x="2850" y="11903"/>
                    <a:pt x="2706" y="11542"/>
                  </a:cubicBezTo>
                  <a:cubicBezTo>
                    <a:pt x="2561" y="11181"/>
                    <a:pt x="2453" y="10785"/>
                    <a:pt x="2345" y="10496"/>
                  </a:cubicBezTo>
                  <a:cubicBezTo>
                    <a:pt x="1696" y="8657"/>
                    <a:pt x="1371" y="6709"/>
                    <a:pt x="974" y="4761"/>
                  </a:cubicBezTo>
                  <a:cubicBezTo>
                    <a:pt x="830" y="4112"/>
                    <a:pt x="578" y="3175"/>
                    <a:pt x="578" y="2345"/>
                  </a:cubicBezTo>
                  <a:cubicBezTo>
                    <a:pt x="578" y="1768"/>
                    <a:pt x="722" y="1299"/>
                    <a:pt x="1047" y="1010"/>
                  </a:cubicBezTo>
                  <a:cubicBezTo>
                    <a:pt x="1371" y="722"/>
                    <a:pt x="1660" y="578"/>
                    <a:pt x="1984" y="578"/>
                  </a:cubicBezTo>
                  <a:close/>
                  <a:moveTo>
                    <a:pt x="1984" y="1"/>
                  </a:moveTo>
                  <a:cubicBezTo>
                    <a:pt x="1515" y="1"/>
                    <a:pt x="1047" y="181"/>
                    <a:pt x="650" y="542"/>
                  </a:cubicBezTo>
                  <a:cubicBezTo>
                    <a:pt x="109" y="1010"/>
                    <a:pt x="1" y="1696"/>
                    <a:pt x="1" y="2345"/>
                  </a:cubicBezTo>
                  <a:cubicBezTo>
                    <a:pt x="1" y="3283"/>
                    <a:pt x="253" y="4257"/>
                    <a:pt x="397" y="4870"/>
                  </a:cubicBezTo>
                  <a:cubicBezTo>
                    <a:pt x="794" y="6817"/>
                    <a:pt x="1083" y="8801"/>
                    <a:pt x="1804" y="10713"/>
                  </a:cubicBezTo>
                  <a:cubicBezTo>
                    <a:pt x="1912" y="11073"/>
                    <a:pt x="2056" y="11614"/>
                    <a:pt x="2309" y="12155"/>
                  </a:cubicBezTo>
                  <a:cubicBezTo>
                    <a:pt x="2453" y="12408"/>
                    <a:pt x="2597" y="12660"/>
                    <a:pt x="2778" y="12840"/>
                  </a:cubicBezTo>
                  <a:cubicBezTo>
                    <a:pt x="2994" y="13057"/>
                    <a:pt x="3247" y="13237"/>
                    <a:pt x="3535" y="13309"/>
                  </a:cubicBezTo>
                  <a:cubicBezTo>
                    <a:pt x="3752" y="13345"/>
                    <a:pt x="3932" y="13345"/>
                    <a:pt x="4112" y="13345"/>
                  </a:cubicBezTo>
                  <a:cubicBezTo>
                    <a:pt x="4473" y="13345"/>
                    <a:pt x="4798" y="13273"/>
                    <a:pt x="5086" y="13129"/>
                  </a:cubicBezTo>
                  <a:cubicBezTo>
                    <a:pt x="5483" y="12877"/>
                    <a:pt x="5735" y="12480"/>
                    <a:pt x="5916" y="12011"/>
                  </a:cubicBezTo>
                  <a:cubicBezTo>
                    <a:pt x="6060" y="11542"/>
                    <a:pt x="6132" y="11001"/>
                    <a:pt x="6132" y="10424"/>
                  </a:cubicBezTo>
                  <a:cubicBezTo>
                    <a:pt x="6132" y="10352"/>
                    <a:pt x="6132" y="10280"/>
                    <a:pt x="6132" y="10208"/>
                  </a:cubicBezTo>
                  <a:cubicBezTo>
                    <a:pt x="6132" y="7358"/>
                    <a:pt x="4906" y="3499"/>
                    <a:pt x="4617" y="2633"/>
                  </a:cubicBezTo>
                  <a:cubicBezTo>
                    <a:pt x="4365" y="1804"/>
                    <a:pt x="4004" y="1155"/>
                    <a:pt x="3535" y="722"/>
                  </a:cubicBezTo>
                  <a:cubicBezTo>
                    <a:pt x="3102" y="253"/>
                    <a:pt x="2561" y="1"/>
                    <a:pt x="1984"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89"/>
            <p:cNvSpPr/>
            <p:nvPr/>
          </p:nvSpPr>
          <p:spPr>
            <a:xfrm>
              <a:off x="2166225" y="4403450"/>
              <a:ext cx="113650" cy="239800"/>
            </a:xfrm>
            <a:custGeom>
              <a:rect b="b" l="l" r="r" t="t"/>
              <a:pathLst>
                <a:path extrusionOk="0" h="9592" w="4546">
                  <a:moveTo>
                    <a:pt x="1591" y="1"/>
                  </a:moveTo>
                  <a:cubicBezTo>
                    <a:pt x="1297" y="1"/>
                    <a:pt x="1000" y="121"/>
                    <a:pt x="722" y="378"/>
                  </a:cubicBezTo>
                  <a:cubicBezTo>
                    <a:pt x="1" y="1063"/>
                    <a:pt x="433" y="2578"/>
                    <a:pt x="614" y="3407"/>
                  </a:cubicBezTo>
                  <a:cubicBezTo>
                    <a:pt x="902" y="4850"/>
                    <a:pt x="1155" y="6329"/>
                    <a:pt x="1660" y="7772"/>
                  </a:cubicBezTo>
                  <a:cubicBezTo>
                    <a:pt x="1876" y="8313"/>
                    <a:pt x="2093" y="9395"/>
                    <a:pt x="2814" y="9539"/>
                  </a:cubicBezTo>
                  <a:cubicBezTo>
                    <a:pt x="2965" y="9574"/>
                    <a:pt x="3104" y="9591"/>
                    <a:pt x="3231" y="9591"/>
                  </a:cubicBezTo>
                  <a:cubicBezTo>
                    <a:pt x="4141" y="9591"/>
                    <a:pt x="4477" y="8730"/>
                    <a:pt x="4509" y="7591"/>
                  </a:cubicBezTo>
                  <a:cubicBezTo>
                    <a:pt x="4545" y="5535"/>
                    <a:pt x="3571" y="2470"/>
                    <a:pt x="3355" y="1820"/>
                  </a:cubicBezTo>
                  <a:cubicBezTo>
                    <a:pt x="2974" y="679"/>
                    <a:pt x="2290" y="1"/>
                    <a:pt x="15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89"/>
            <p:cNvSpPr/>
            <p:nvPr/>
          </p:nvSpPr>
          <p:spPr>
            <a:xfrm>
              <a:off x="2166225" y="4395750"/>
              <a:ext cx="119950" cy="255200"/>
            </a:xfrm>
            <a:custGeom>
              <a:rect b="b" l="l" r="r" t="t"/>
              <a:pathLst>
                <a:path extrusionOk="0" h="10208" w="4798">
                  <a:moveTo>
                    <a:pt x="1588" y="614"/>
                  </a:moveTo>
                  <a:cubicBezTo>
                    <a:pt x="1840" y="614"/>
                    <a:pt x="2129" y="722"/>
                    <a:pt x="2381" y="1010"/>
                  </a:cubicBezTo>
                  <a:cubicBezTo>
                    <a:pt x="2670" y="1263"/>
                    <a:pt x="2886" y="1696"/>
                    <a:pt x="3066" y="2237"/>
                  </a:cubicBezTo>
                  <a:cubicBezTo>
                    <a:pt x="3283" y="2850"/>
                    <a:pt x="4184" y="5771"/>
                    <a:pt x="4184" y="7755"/>
                  </a:cubicBezTo>
                  <a:lnTo>
                    <a:pt x="4184" y="7899"/>
                  </a:lnTo>
                  <a:cubicBezTo>
                    <a:pt x="4184" y="8440"/>
                    <a:pt x="4076" y="8909"/>
                    <a:pt x="3932" y="9198"/>
                  </a:cubicBezTo>
                  <a:cubicBezTo>
                    <a:pt x="3860" y="9342"/>
                    <a:pt x="3752" y="9414"/>
                    <a:pt x="3643" y="9486"/>
                  </a:cubicBezTo>
                  <a:cubicBezTo>
                    <a:pt x="3535" y="9558"/>
                    <a:pt x="3391" y="9594"/>
                    <a:pt x="3211" y="9594"/>
                  </a:cubicBezTo>
                  <a:cubicBezTo>
                    <a:pt x="3102" y="9594"/>
                    <a:pt x="2994" y="9594"/>
                    <a:pt x="2886" y="9558"/>
                  </a:cubicBezTo>
                  <a:cubicBezTo>
                    <a:pt x="2778" y="9558"/>
                    <a:pt x="2670" y="9486"/>
                    <a:pt x="2561" y="9378"/>
                  </a:cubicBezTo>
                  <a:cubicBezTo>
                    <a:pt x="2453" y="9234"/>
                    <a:pt x="2309" y="8981"/>
                    <a:pt x="2201" y="8729"/>
                  </a:cubicBezTo>
                  <a:cubicBezTo>
                    <a:pt x="2093" y="8476"/>
                    <a:pt x="2020" y="8188"/>
                    <a:pt x="1948" y="7971"/>
                  </a:cubicBezTo>
                  <a:cubicBezTo>
                    <a:pt x="1443" y="6601"/>
                    <a:pt x="1227" y="5122"/>
                    <a:pt x="902" y="3643"/>
                  </a:cubicBezTo>
                  <a:cubicBezTo>
                    <a:pt x="794" y="3174"/>
                    <a:pt x="614" y="2453"/>
                    <a:pt x="614" y="1876"/>
                  </a:cubicBezTo>
                  <a:cubicBezTo>
                    <a:pt x="614" y="1443"/>
                    <a:pt x="722" y="1083"/>
                    <a:pt x="938" y="902"/>
                  </a:cubicBezTo>
                  <a:cubicBezTo>
                    <a:pt x="1155" y="686"/>
                    <a:pt x="1371" y="614"/>
                    <a:pt x="1588" y="614"/>
                  </a:cubicBezTo>
                  <a:close/>
                  <a:moveTo>
                    <a:pt x="1588" y="1"/>
                  </a:moveTo>
                  <a:cubicBezTo>
                    <a:pt x="1227" y="1"/>
                    <a:pt x="830" y="181"/>
                    <a:pt x="542" y="469"/>
                  </a:cubicBezTo>
                  <a:cubicBezTo>
                    <a:pt x="109" y="830"/>
                    <a:pt x="1" y="1371"/>
                    <a:pt x="1" y="1876"/>
                  </a:cubicBezTo>
                  <a:cubicBezTo>
                    <a:pt x="1" y="2561"/>
                    <a:pt x="217" y="3319"/>
                    <a:pt x="325" y="3788"/>
                  </a:cubicBezTo>
                  <a:cubicBezTo>
                    <a:pt x="614" y="5230"/>
                    <a:pt x="866" y="6709"/>
                    <a:pt x="1371" y="8152"/>
                  </a:cubicBezTo>
                  <a:cubicBezTo>
                    <a:pt x="1479" y="8440"/>
                    <a:pt x="1588" y="8873"/>
                    <a:pt x="1768" y="9234"/>
                  </a:cubicBezTo>
                  <a:cubicBezTo>
                    <a:pt x="1876" y="9450"/>
                    <a:pt x="1984" y="9630"/>
                    <a:pt x="2129" y="9811"/>
                  </a:cubicBezTo>
                  <a:cubicBezTo>
                    <a:pt x="2309" y="9955"/>
                    <a:pt x="2489" y="10099"/>
                    <a:pt x="2742" y="10171"/>
                  </a:cubicBezTo>
                  <a:cubicBezTo>
                    <a:pt x="2922" y="10171"/>
                    <a:pt x="3066" y="10208"/>
                    <a:pt x="3211" y="10208"/>
                  </a:cubicBezTo>
                  <a:cubicBezTo>
                    <a:pt x="3499" y="10208"/>
                    <a:pt x="3752" y="10135"/>
                    <a:pt x="3932" y="10027"/>
                  </a:cubicBezTo>
                  <a:cubicBezTo>
                    <a:pt x="4257" y="9811"/>
                    <a:pt x="4473" y="9486"/>
                    <a:pt x="4617" y="9126"/>
                  </a:cubicBezTo>
                  <a:cubicBezTo>
                    <a:pt x="4725" y="8765"/>
                    <a:pt x="4798" y="8368"/>
                    <a:pt x="4798" y="7899"/>
                  </a:cubicBezTo>
                  <a:lnTo>
                    <a:pt x="4798" y="7755"/>
                  </a:lnTo>
                  <a:cubicBezTo>
                    <a:pt x="4798" y="5627"/>
                    <a:pt x="3860" y="2706"/>
                    <a:pt x="3643" y="2056"/>
                  </a:cubicBezTo>
                  <a:cubicBezTo>
                    <a:pt x="3463" y="1443"/>
                    <a:pt x="3175" y="938"/>
                    <a:pt x="2814" y="578"/>
                  </a:cubicBezTo>
                  <a:cubicBezTo>
                    <a:pt x="2453" y="217"/>
                    <a:pt x="2057" y="1"/>
                    <a:pt x="1588"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89"/>
            <p:cNvSpPr/>
            <p:nvPr/>
          </p:nvSpPr>
          <p:spPr>
            <a:xfrm>
              <a:off x="2527800" y="4365100"/>
              <a:ext cx="239875" cy="326075"/>
            </a:xfrm>
            <a:custGeom>
              <a:rect b="b" l="l" r="r" t="t"/>
              <a:pathLst>
                <a:path extrusionOk="0" h="13043" w="9595">
                  <a:moveTo>
                    <a:pt x="289" y="0"/>
                  </a:moveTo>
                  <a:cubicBezTo>
                    <a:pt x="289" y="1"/>
                    <a:pt x="1" y="5302"/>
                    <a:pt x="686" y="5699"/>
                  </a:cubicBezTo>
                  <a:cubicBezTo>
                    <a:pt x="1371" y="6096"/>
                    <a:pt x="3896" y="6781"/>
                    <a:pt x="4220" y="6853"/>
                  </a:cubicBezTo>
                  <a:cubicBezTo>
                    <a:pt x="4509" y="6961"/>
                    <a:pt x="4293" y="7358"/>
                    <a:pt x="3896" y="8728"/>
                  </a:cubicBezTo>
                  <a:cubicBezTo>
                    <a:pt x="3535" y="10099"/>
                    <a:pt x="3896" y="11975"/>
                    <a:pt x="5086" y="12660"/>
                  </a:cubicBezTo>
                  <a:cubicBezTo>
                    <a:pt x="5525" y="12913"/>
                    <a:pt x="5920" y="13043"/>
                    <a:pt x="6250" y="13043"/>
                  </a:cubicBezTo>
                  <a:cubicBezTo>
                    <a:pt x="6812" y="13043"/>
                    <a:pt x="7182" y="12663"/>
                    <a:pt x="7250" y="11866"/>
                  </a:cubicBezTo>
                  <a:cubicBezTo>
                    <a:pt x="7358" y="10604"/>
                    <a:pt x="9594" y="6961"/>
                    <a:pt x="8909" y="5879"/>
                  </a:cubicBezTo>
                  <a:cubicBezTo>
                    <a:pt x="8224" y="4797"/>
                    <a:pt x="7142" y="3715"/>
                    <a:pt x="4978" y="3427"/>
                  </a:cubicBezTo>
                  <a:cubicBezTo>
                    <a:pt x="2850" y="3138"/>
                    <a:pt x="289" y="0"/>
                    <a:pt x="2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89"/>
            <p:cNvSpPr/>
            <p:nvPr/>
          </p:nvSpPr>
          <p:spPr>
            <a:xfrm>
              <a:off x="2526000" y="4357550"/>
              <a:ext cx="235350" cy="341200"/>
            </a:xfrm>
            <a:custGeom>
              <a:rect b="b" l="l" r="r" t="t"/>
              <a:pathLst>
                <a:path extrusionOk="0" h="13648" w="9414">
                  <a:moveTo>
                    <a:pt x="613" y="1069"/>
                  </a:moveTo>
                  <a:cubicBezTo>
                    <a:pt x="885" y="1369"/>
                    <a:pt x="1254" y="1751"/>
                    <a:pt x="1696" y="2142"/>
                  </a:cubicBezTo>
                  <a:cubicBezTo>
                    <a:pt x="2633" y="2971"/>
                    <a:pt x="3824" y="3873"/>
                    <a:pt x="5014" y="4053"/>
                  </a:cubicBezTo>
                  <a:cubicBezTo>
                    <a:pt x="6060" y="4161"/>
                    <a:pt x="6817" y="4486"/>
                    <a:pt x="7394" y="4919"/>
                  </a:cubicBezTo>
                  <a:cubicBezTo>
                    <a:pt x="7971" y="5316"/>
                    <a:pt x="8404" y="5821"/>
                    <a:pt x="8729" y="6362"/>
                  </a:cubicBezTo>
                  <a:cubicBezTo>
                    <a:pt x="8765" y="6434"/>
                    <a:pt x="8801" y="6542"/>
                    <a:pt x="8801" y="6722"/>
                  </a:cubicBezTo>
                  <a:cubicBezTo>
                    <a:pt x="8801" y="7047"/>
                    <a:pt x="8729" y="7480"/>
                    <a:pt x="8548" y="7948"/>
                  </a:cubicBezTo>
                  <a:cubicBezTo>
                    <a:pt x="8332" y="8670"/>
                    <a:pt x="7971" y="9463"/>
                    <a:pt x="7647" y="10221"/>
                  </a:cubicBezTo>
                  <a:cubicBezTo>
                    <a:pt x="7502" y="10617"/>
                    <a:pt x="7358" y="10942"/>
                    <a:pt x="7214" y="11267"/>
                  </a:cubicBezTo>
                  <a:cubicBezTo>
                    <a:pt x="7106" y="11591"/>
                    <a:pt x="7034" y="11880"/>
                    <a:pt x="7034" y="12132"/>
                  </a:cubicBezTo>
                  <a:cubicBezTo>
                    <a:pt x="6997" y="12493"/>
                    <a:pt x="6889" y="12745"/>
                    <a:pt x="6781" y="12854"/>
                  </a:cubicBezTo>
                  <a:cubicBezTo>
                    <a:pt x="6673" y="12998"/>
                    <a:pt x="6529" y="13034"/>
                    <a:pt x="6312" y="13034"/>
                  </a:cubicBezTo>
                  <a:cubicBezTo>
                    <a:pt x="6060" y="13034"/>
                    <a:pt x="5735" y="12926"/>
                    <a:pt x="5302" y="12709"/>
                  </a:cubicBezTo>
                  <a:cubicBezTo>
                    <a:pt x="4942" y="12493"/>
                    <a:pt x="4653" y="12096"/>
                    <a:pt x="4437" y="11663"/>
                  </a:cubicBezTo>
                  <a:cubicBezTo>
                    <a:pt x="4256" y="11195"/>
                    <a:pt x="4148" y="10654"/>
                    <a:pt x="4148" y="10113"/>
                  </a:cubicBezTo>
                  <a:cubicBezTo>
                    <a:pt x="4148" y="9788"/>
                    <a:pt x="4184" y="9427"/>
                    <a:pt x="4256" y="9103"/>
                  </a:cubicBezTo>
                  <a:cubicBezTo>
                    <a:pt x="4401" y="8670"/>
                    <a:pt x="4509" y="8309"/>
                    <a:pt x="4581" y="8057"/>
                  </a:cubicBezTo>
                  <a:cubicBezTo>
                    <a:pt x="4653" y="7768"/>
                    <a:pt x="4725" y="7588"/>
                    <a:pt x="4725" y="7407"/>
                  </a:cubicBezTo>
                  <a:cubicBezTo>
                    <a:pt x="4725" y="7299"/>
                    <a:pt x="4689" y="7191"/>
                    <a:pt x="4653" y="7083"/>
                  </a:cubicBezTo>
                  <a:cubicBezTo>
                    <a:pt x="4581" y="6975"/>
                    <a:pt x="4473" y="6903"/>
                    <a:pt x="4365" y="6866"/>
                  </a:cubicBezTo>
                  <a:cubicBezTo>
                    <a:pt x="4292" y="6866"/>
                    <a:pt x="4076" y="6794"/>
                    <a:pt x="3788" y="6722"/>
                  </a:cubicBezTo>
                  <a:cubicBezTo>
                    <a:pt x="3355" y="6578"/>
                    <a:pt x="2742" y="6398"/>
                    <a:pt x="2164" y="6217"/>
                  </a:cubicBezTo>
                  <a:cubicBezTo>
                    <a:pt x="1623" y="6037"/>
                    <a:pt x="1119" y="5857"/>
                    <a:pt x="902" y="5748"/>
                  </a:cubicBezTo>
                  <a:cubicBezTo>
                    <a:pt x="902" y="5712"/>
                    <a:pt x="830" y="5604"/>
                    <a:pt x="794" y="5388"/>
                  </a:cubicBezTo>
                  <a:cubicBezTo>
                    <a:pt x="650" y="4811"/>
                    <a:pt x="578" y="3693"/>
                    <a:pt x="578" y="2683"/>
                  </a:cubicBezTo>
                  <a:cubicBezTo>
                    <a:pt x="578" y="2091"/>
                    <a:pt x="611" y="1499"/>
                    <a:pt x="613" y="1069"/>
                  </a:cubicBezTo>
                  <a:close/>
                  <a:moveTo>
                    <a:pt x="354" y="0"/>
                  </a:moveTo>
                  <a:cubicBezTo>
                    <a:pt x="323" y="0"/>
                    <a:pt x="289" y="5"/>
                    <a:pt x="253" y="14"/>
                  </a:cubicBezTo>
                  <a:cubicBezTo>
                    <a:pt x="145" y="50"/>
                    <a:pt x="73" y="158"/>
                    <a:pt x="73" y="302"/>
                  </a:cubicBezTo>
                  <a:cubicBezTo>
                    <a:pt x="73" y="302"/>
                    <a:pt x="0" y="1420"/>
                    <a:pt x="0" y="2683"/>
                  </a:cubicBezTo>
                  <a:cubicBezTo>
                    <a:pt x="0" y="3440"/>
                    <a:pt x="0" y="4197"/>
                    <a:pt x="73" y="4847"/>
                  </a:cubicBezTo>
                  <a:cubicBezTo>
                    <a:pt x="109" y="5171"/>
                    <a:pt x="181" y="5460"/>
                    <a:pt x="217" y="5676"/>
                  </a:cubicBezTo>
                  <a:cubicBezTo>
                    <a:pt x="253" y="5784"/>
                    <a:pt x="289" y="5893"/>
                    <a:pt x="361" y="6001"/>
                  </a:cubicBezTo>
                  <a:cubicBezTo>
                    <a:pt x="397" y="6109"/>
                    <a:pt x="469" y="6181"/>
                    <a:pt x="614" y="6253"/>
                  </a:cubicBezTo>
                  <a:cubicBezTo>
                    <a:pt x="794" y="6362"/>
                    <a:pt x="1082" y="6470"/>
                    <a:pt x="1443" y="6614"/>
                  </a:cubicBezTo>
                  <a:cubicBezTo>
                    <a:pt x="1984" y="6794"/>
                    <a:pt x="2597" y="6975"/>
                    <a:pt x="3138" y="7155"/>
                  </a:cubicBezTo>
                  <a:cubicBezTo>
                    <a:pt x="3565" y="7277"/>
                    <a:pt x="3940" y="7373"/>
                    <a:pt x="4111" y="7422"/>
                  </a:cubicBezTo>
                  <a:lnTo>
                    <a:pt x="4111" y="7422"/>
                  </a:lnTo>
                  <a:cubicBezTo>
                    <a:pt x="4105" y="7478"/>
                    <a:pt x="4069" y="7648"/>
                    <a:pt x="4004" y="7876"/>
                  </a:cubicBezTo>
                  <a:cubicBezTo>
                    <a:pt x="3932" y="8129"/>
                    <a:pt x="3824" y="8489"/>
                    <a:pt x="3679" y="8958"/>
                  </a:cubicBezTo>
                  <a:cubicBezTo>
                    <a:pt x="3571" y="9319"/>
                    <a:pt x="3535" y="9716"/>
                    <a:pt x="3535" y="10113"/>
                  </a:cubicBezTo>
                  <a:cubicBezTo>
                    <a:pt x="3535" y="10726"/>
                    <a:pt x="3643" y="11339"/>
                    <a:pt x="3896" y="11880"/>
                  </a:cubicBezTo>
                  <a:cubicBezTo>
                    <a:pt x="4148" y="12421"/>
                    <a:pt x="4509" y="12926"/>
                    <a:pt x="5014" y="13214"/>
                  </a:cubicBezTo>
                  <a:cubicBezTo>
                    <a:pt x="5483" y="13467"/>
                    <a:pt x="5915" y="13647"/>
                    <a:pt x="6312" y="13647"/>
                  </a:cubicBezTo>
                  <a:cubicBezTo>
                    <a:pt x="6673" y="13647"/>
                    <a:pt x="6997" y="13503"/>
                    <a:pt x="7250" y="13250"/>
                  </a:cubicBezTo>
                  <a:cubicBezTo>
                    <a:pt x="7466" y="12998"/>
                    <a:pt x="7575" y="12637"/>
                    <a:pt x="7611" y="12204"/>
                  </a:cubicBezTo>
                  <a:cubicBezTo>
                    <a:pt x="7647" y="11988"/>
                    <a:pt x="7755" y="11591"/>
                    <a:pt x="7899" y="11158"/>
                  </a:cubicBezTo>
                  <a:cubicBezTo>
                    <a:pt x="8152" y="10509"/>
                    <a:pt x="8548" y="9680"/>
                    <a:pt x="8837" y="8922"/>
                  </a:cubicBezTo>
                  <a:cubicBezTo>
                    <a:pt x="9162" y="8129"/>
                    <a:pt x="9414" y="7371"/>
                    <a:pt x="9414" y="6722"/>
                  </a:cubicBezTo>
                  <a:cubicBezTo>
                    <a:pt x="9414" y="6470"/>
                    <a:pt x="9378" y="6253"/>
                    <a:pt x="9234" y="6037"/>
                  </a:cubicBezTo>
                  <a:cubicBezTo>
                    <a:pt x="8873" y="5460"/>
                    <a:pt x="8404" y="4883"/>
                    <a:pt x="7755" y="4414"/>
                  </a:cubicBezTo>
                  <a:cubicBezTo>
                    <a:pt x="7070" y="3945"/>
                    <a:pt x="6240" y="3584"/>
                    <a:pt x="5086" y="3440"/>
                  </a:cubicBezTo>
                  <a:cubicBezTo>
                    <a:pt x="4148" y="3332"/>
                    <a:pt x="2994" y="2502"/>
                    <a:pt x="2092" y="1673"/>
                  </a:cubicBezTo>
                  <a:cubicBezTo>
                    <a:pt x="1660" y="1276"/>
                    <a:pt x="1263" y="879"/>
                    <a:pt x="1010" y="591"/>
                  </a:cubicBezTo>
                  <a:cubicBezTo>
                    <a:pt x="866" y="447"/>
                    <a:pt x="758" y="338"/>
                    <a:pt x="686" y="230"/>
                  </a:cubicBezTo>
                  <a:cubicBezTo>
                    <a:pt x="614" y="158"/>
                    <a:pt x="578" y="122"/>
                    <a:pt x="578" y="122"/>
                  </a:cubicBezTo>
                  <a:cubicBezTo>
                    <a:pt x="523" y="41"/>
                    <a:pt x="449" y="0"/>
                    <a:pt x="354"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89"/>
            <p:cNvSpPr/>
            <p:nvPr/>
          </p:nvSpPr>
          <p:spPr>
            <a:xfrm>
              <a:off x="2313200" y="4261075"/>
              <a:ext cx="151500" cy="319325"/>
            </a:xfrm>
            <a:custGeom>
              <a:rect b="b" l="l" r="r" t="t"/>
              <a:pathLst>
                <a:path extrusionOk="0" h="12773" w="6060">
                  <a:moveTo>
                    <a:pt x="2142" y="1"/>
                  </a:moveTo>
                  <a:cubicBezTo>
                    <a:pt x="1757" y="1"/>
                    <a:pt x="1370" y="155"/>
                    <a:pt x="1011" y="482"/>
                  </a:cubicBezTo>
                  <a:cubicBezTo>
                    <a:pt x="1" y="1384"/>
                    <a:pt x="614" y="3440"/>
                    <a:pt x="830" y="4522"/>
                  </a:cubicBezTo>
                  <a:cubicBezTo>
                    <a:pt x="1263" y="6470"/>
                    <a:pt x="1552" y="8453"/>
                    <a:pt x="2237" y="10329"/>
                  </a:cubicBezTo>
                  <a:cubicBezTo>
                    <a:pt x="2525" y="11086"/>
                    <a:pt x="2850" y="12529"/>
                    <a:pt x="3788" y="12709"/>
                  </a:cubicBezTo>
                  <a:cubicBezTo>
                    <a:pt x="3980" y="12752"/>
                    <a:pt x="4157" y="12772"/>
                    <a:pt x="4321" y="12772"/>
                  </a:cubicBezTo>
                  <a:cubicBezTo>
                    <a:pt x="5540" y="12772"/>
                    <a:pt x="5992" y="11639"/>
                    <a:pt x="6024" y="10112"/>
                  </a:cubicBezTo>
                  <a:cubicBezTo>
                    <a:pt x="6060" y="7371"/>
                    <a:pt x="4798" y="3296"/>
                    <a:pt x="4509" y="2430"/>
                  </a:cubicBezTo>
                  <a:cubicBezTo>
                    <a:pt x="3999" y="900"/>
                    <a:pt x="3074" y="1"/>
                    <a:pt x="21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89"/>
            <p:cNvSpPr/>
            <p:nvPr/>
          </p:nvSpPr>
          <p:spPr>
            <a:xfrm>
              <a:off x="2316800" y="4254175"/>
              <a:ext cx="154225" cy="333650"/>
            </a:xfrm>
            <a:custGeom>
              <a:rect b="b" l="l" r="r" t="t"/>
              <a:pathLst>
                <a:path extrusionOk="0" h="13346" w="6169">
                  <a:moveTo>
                    <a:pt x="2021" y="578"/>
                  </a:moveTo>
                  <a:cubicBezTo>
                    <a:pt x="2381" y="578"/>
                    <a:pt x="2778" y="758"/>
                    <a:pt x="3139" y="1119"/>
                  </a:cubicBezTo>
                  <a:cubicBezTo>
                    <a:pt x="3499" y="1516"/>
                    <a:pt x="3824" y="2057"/>
                    <a:pt x="4076" y="2814"/>
                  </a:cubicBezTo>
                  <a:cubicBezTo>
                    <a:pt x="4365" y="3644"/>
                    <a:pt x="5591" y="7539"/>
                    <a:pt x="5555" y="10208"/>
                  </a:cubicBezTo>
                  <a:cubicBezTo>
                    <a:pt x="5555" y="10280"/>
                    <a:pt x="5555" y="10316"/>
                    <a:pt x="5555" y="10388"/>
                  </a:cubicBezTo>
                  <a:cubicBezTo>
                    <a:pt x="5555" y="11146"/>
                    <a:pt x="5447" y="11759"/>
                    <a:pt x="5195" y="12156"/>
                  </a:cubicBezTo>
                  <a:cubicBezTo>
                    <a:pt x="5086" y="12336"/>
                    <a:pt x="4942" y="12516"/>
                    <a:pt x="4798" y="12588"/>
                  </a:cubicBezTo>
                  <a:cubicBezTo>
                    <a:pt x="4617" y="12697"/>
                    <a:pt x="4401" y="12769"/>
                    <a:pt x="4149" y="12769"/>
                  </a:cubicBezTo>
                  <a:cubicBezTo>
                    <a:pt x="4004" y="12769"/>
                    <a:pt x="3860" y="12733"/>
                    <a:pt x="3680" y="12697"/>
                  </a:cubicBezTo>
                  <a:cubicBezTo>
                    <a:pt x="3535" y="12661"/>
                    <a:pt x="3391" y="12588"/>
                    <a:pt x="3247" y="12444"/>
                  </a:cubicBezTo>
                  <a:cubicBezTo>
                    <a:pt x="3031" y="12228"/>
                    <a:pt x="2886" y="11903"/>
                    <a:pt x="2742" y="11542"/>
                  </a:cubicBezTo>
                  <a:cubicBezTo>
                    <a:pt x="2598" y="11182"/>
                    <a:pt x="2490" y="10785"/>
                    <a:pt x="2381" y="10497"/>
                  </a:cubicBezTo>
                  <a:cubicBezTo>
                    <a:pt x="1696" y="8657"/>
                    <a:pt x="1408" y="6709"/>
                    <a:pt x="975" y="4762"/>
                  </a:cubicBezTo>
                  <a:cubicBezTo>
                    <a:pt x="867" y="4113"/>
                    <a:pt x="614" y="3175"/>
                    <a:pt x="614" y="2345"/>
                  </a:cubicBezTo>
                  <a:cubicBezTo>
                    <a:pt x="614" y="1768"/>
                    <a:pt x="722" y="1299"/>
                    <a:pt x="1047" y="1011"/>
                  </a:cubicBezTo>
                  <a:cubicBezTo>
                    <a:pt x="1371" y="722"/>
                    <a:pt x="1696" y="578"/>
                    <a:pt x="2021" y="578"/>
                  </a:cubicBezTo>
                  <a:close/>
                  <a:moveTo>
                    <a:pt x="2021" y="1"/>
                  </a:moveTo>
                  <a:cubicBezTo>
                    <a:pt x="1516" y="1"/>
                    <a:pt x="1047" y="181"/>
                    <a:pt x="650" y="542"/>
                  </a:cubicBezTo>
                  <a:cubicBezTo>
                    <a:pt x="145" y="1011"/>
                    <a:pt x="1" y="1696"/>
                    <a:pt x="1" y="2345"/>
                  </a:cubicBezTo>
                  <a:cubicBezTo>
                    <a:pt x="1" y="3283"/>
                    <a:pt x="289" y="4257"/>
                    <a:pt x="398" y="4870"/>
                  </a:cubicBezTo>
                  <a:cubicBezTo>
                    <a:pt x="830" y="6818"/>
                    <a:pt x="1119" y="8801"/>
                    <a:pt x="1804" y="10713"/>
                  </a:cubicBezTo>
                  <a:cubicBezTo>
                    <a:pt x="1949" y="11074"/>
                    <a:pt x="2093" y="11615"/>
                    <a:pt x="2345" y="12156"/>
                  </a:cubicBezTo>
                  <a:cubicBezTo>
                    <a:pt x="2453" y="12408"/>
                    <a:pt x="2634" y="12661"/>
                    <a:pt x="2814" y="12841"/>
                  </a:cubicBezTo>
                  <a:cubicBezTo>
                    <a:pt x="2994" y="13057"/>
                    <a:pt x="3247" y="13238"/>
                    <a:pt x="3572" y="13274"/>
                  </a:cubicBezTo>
                  <a:cubicBezTo>
                    <a:pt x="3788" y="13346"/>
                    <a:pt x="3968" y="13346"/>
                    <a:pt x="4149" y="13346"/>
                  </a:cubicBezTo>
                  <a:cubicBezTo>
                    <a:pt x="4509" y="13346"/>
                    <a:pt x="4834" y="13274"/>
                    <a:pt x="5086" y="13129"/>
                  </a:cubicBezTo>
                  <a:cubicBezTo>
                    <a:pt x="5483" y="12877"/>
                    <a:pt x="5772" y="12480"/>
                    <a:pt x="5916" y="12011"/>
                  </a:cubicBezTo>
                  <a:cubicBezTo>
                    <a:pt x="6096" y="11542"/>
                    <a:pt x="6168" y="11001"/>
                    <a:pt x="6168" y="10424"/>
                  </a:cubicBezTo>
                  <a:cubicBezTo>
                    <a:pt x="6168" y="10352"/>
                    <a:pt x="6168" y="10280"/>
                    <a:pt x="6168" y="10208"/>
                  </a:cubicBezTo>
                  <a:cubicBezTo>
                    <a:pt x="6168" y="7359"/>
                    <a:pt x="4942" y="3499"/>
                    <a:pt x="4654" y="2634"/>
                  </a:cubicBezTo>
                  <a:cubicBezTo>
                    <a:pt x="4401" y="1804"/>
                    <a:pt x="4004" y="1155"/>
                    <a:pt x="3572" y="722"/>
                  </a:cubicBezTo>
                  <a:cubicBezTo>
                    <a:pt x="3103" y="253"/>
                    <a:pt x="2562" y="1"/>
                    <a:pt x="2021"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89"/>
            <p:cNvSpPr/>
            <p:nvPr/>
          </p:nvSpPr>
          <p:spPr>
            <a:xfrm>
              <a:off x="2431325" y="4289025"/>
              <a:ext cx="151500" cy="319325"/>
            </a:xfrm>
            <a:custGeom>
              <a:rect b="b" l="l" r="r" t="t"/>
              <a:pathLst>
                <a:path extrusionOk="0" h="12773" w="6060">
                  <a:moveTo>
                    <a:pt x="2113" y="1"/>
                  </a:moveTo>
                  <a:cubicBezTo>
                    <a:pt x="1723" y="1"/>
                    <a:pt x="1333" y="155"/>
                    <a:pt x="974" y="482"/>
                  </a:cubicBezTo>
                  <a:cubicBezTo>
                    <a:pt x="0" y="1384"/>
                    <a:pt x="577" y="3440"/>
                    <a:pt x="830" y="4522"/>
                  </a:cubicBezTo>
                  <a:cubicBezTo>
                    <a:pt x="1227" y="6470"/>
                    <a:pt x="1515" y="8453"/>
                    <a:pt x="2201" y="10329"/>
                  </a:cubicBezTo>
                  <a:cubicBezTo>
                    <a:pt x="2489" y="11086"/>
                    <a:pt x="2814" y="12493"/>
                    <a:pt x="3751" y="12709"/>
                  </a:cubicBezTo>
                  <a:cubicBezTo>
                    <a:pt x="3944" y="12752"/>
                    <a:pt x="4121" y="12772"/>
                    <a:pt x="4285" y="12772"/>
                  </a:cubicBezTo>
                  <a:cubicBezTo>
                    <a:pt x="5503" y="12772"/>
                    <a:pt x="5956" y="11639"/>
                    <a:pt x="5988" y="10112"/>
                  </a:cubicBezTo>
                  <a:cubicBezTo>
                    <a:pt x="6060" y="7335"/>
                    <a:pt x="4761" y="3296"/>
                    <a:pt x="4473" y="2430"/>
                  </a:cubicBezTo>
                  <a:cubicBezTo>
                    <a:pt x="3988" y="900"/>
                    <a:pt x="3053" y="1"/>
                    <a:pt x="21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89"/>
            <p:cNvSpPr/>
            <p:nvPr/>
          </p:nvSpPr>
          <p:spPr>
            <a:xfrm>
              <a:off x="2434025" y="4281225"/>
              <a:ext cx="154225" cy="334550"/>
            </a:xfrm>
            <a:custGeom>
              <a:rect b="b" l="l" r="r" t="t"/>
              <a:pathLst>
                <a:path extrusionOk="0" h="13382" w="6169">
                  <a:moveTo>
                    <a:pt x="2020" y="614"/>
                  </a:moveTo>
                  <a:cubicBezTo>
                    <a:pt x="2381" y="614"/>
                    <a:pt x="2778" y="794"/>
                    <a:pt x="3138" y="1155"/>
                  </a:cubicBezTo>
                  <a:cubicBezTo>
                    <a:pt x="3499" y="1516"/>
                    <a:pt x="3860" y="2093"/>
                    <a:pt x="4076" y="2814"/>
                  </a:cubicBezTo>
                  <a:cubicBezTo>
                    <a:pt x="4365" y="3680"/>
                    <a:pt x="5591" y="7539"/>
                    <a:pt x="5591" y="10208"/>
                  </a:cubicBezTo>
                  <a:cubicBezTo>
                    <a:pt x="5591" y="10280"/>
                    <a:pt x="5591" y="10352"/>
                    <a:pt x="5591" y="10424"/>
                  </a:cubicBezTo>
                  <a:cubicBezTo>
                    <a:pt x="5555" y="11146"/>
                    <a:pt x="5447" y="11759"/>
                    <a:pt x="5230" y="12192"/>
                  </a:cubicBezTo>
                  <a:cubicBezTo>
                    <a:pt x="5086" y="12372"/>
                    <a:pt x="4978" y="12516"/>
                    <a:pt x="4798" y="12624"/>
                  </a:cubicBezTo>
                  <a:cubicBezTo>
                    <a:pt x="4617" y="12733"/>
                    <a:pt x="4437" y="12769"/>
                    <a:pt x="4148" y="12769"/>
                  </a:cubicBezTo>
                  <a:cubicBezTo>
                    <a:pt x="4040" y="12769"/>
                    <a:pt x="3860" y="12769"/>
                    <a:pt x="3716" y="12733"/>
                  </a:cubicBezTo>
                  <a:cubicBezTo>
                    <a:pt x="3535" y="12697"/>
                    <a:pt x="3391" y="12588"/>
                    <a:pt x="3247" y="12444"/>
                  </a:cubicBezTo>
                  <a:cubicBezTo>
                    <a:pt x="3066" y="12264"/>
                    <a:pt x="2886" y="11903"/>
                    <a:pt x="2742" y="11542"/>
                  </a:cubicBezTo>
                  <a:cubicBezTo>
                    <a:pt x="2597" y="11182"/>
                    <a:pt x="2489" y="10821"/>
                    <a:pt x="2381" y="10533"/>
                  </a:cubicBezTo>
                  <a:cubicBezTo>
                    <a:pt x="1732" y="8693"/>
                    <a:pt x="1407" y="6746"/>
                    <a:pt x="1010" y="4762"/>
                  </a:cubicBezTo>
                  <a:cubicBezTo>
                    <a:pt x="866" y="4113"/>
                    <a:pt x="614" y="3175"/>
                    <a:pt x="614" y="2381"/>
                  </a:cubicBezTo>
                  <a:cubicBezTo>
                    <a:pt x="614" y="1804"/>
                    <a:pt x="758" y="1299"/>
                    <a:pt x="1083" y="1011"/>
                  </a:cubicBezTo>
                  <a:cubicBezTo>
                    <a:pt x="1407" y="722"/>
                    <a:pt x="1696" y="614"/>
                    <a:pt x="2020" y="614"/>
                  </a:cubicBezTo>
                  <a:close/>
                  <a:moveTo>
                    <a:pt x="2020" y="1"/>
                  </a:moveTo>
                  <a:cubicBezTo>
                    <a:pt x="1551" y="1"/>
                    <a:pt x="1083" y="217"/>
                    <a:pt x="650" y="578"/>
                  </a:cubicBezTo>
                  <a:cubicBezTo>
                    <a:pt x="145" y="1047"/>
                    <a:pt x="1" y="1732"/>
                    <a:pt x="1" y="2381"/>
                  </a:cubicBezTo>
                  <a:cubicBezTo>
                    <a:pt x="37" y="3319"/>
                    <a:pt x="289" y="4257"/>
                    <a:pt x="397" y="4906"/>
                  </a:cubicBezTo>
                  <a:cubicBezTo>
                    <a:pt x="830" y="6818"/>
                    <a:pt x="1119" y="8801"/>
                    <a:pt x="1840" y="10749"/>
                  </a:cubicBezTo>
                  <a:cubicBezTo>
                    <a:pt x="1948" y="11074"/>
                    <a:pt x="2093" y="11651"/>
                    <a:pt x="2345" y="12156"/>
                  </a:cubicBezTo>
                  <a:cubicBezTo>
                    <a:pt x="2489" y="12408"/>
                    <a:pt x="2634" y="12661"/>
                    <a:pt x="2814" y="12877"/>
                  </a:cubicBezTo>
                  <a:cubicBezTo>
                    <a:pt x="3030" y="13093"/>
                    <a:pt x="3283" y="13238"/>
                    <a:pt x="3571" y="13310"/>
                  </a:cubicBezTo>
                  <a:cubicBezTo>
                    <a:pt x="3788" y="13346"/>
                    <a:pt x="3968" y="13382"/>
                    <a:pt x="4148" y="13382"/>
                  </a:cubicBezTo>
                  <a:cubicBezTo>
                    <a:pt x="4509" y="13382"/>
                    <a:pt x="4834" y="13310"/>
                    <a:pt x="5122" y="13129"/>
                  </a:cubicBezTo>
                  <a:cubicBezTo>
                    <a:pt x="5519" y="12877"/>
                    <a:pt x="5771" y="12480"/>
                    <a:pt x="5916" y="12047"/>
                  </a:cubicBezTo>
                  <a:cubicBezTo>
                    <a:pt x="6096" y="11579"/>
                    <a:pt x="6168" y="11038"/>
                    <a:pt x="6168" y="10424"/>
                  </a:cubicBezTo>
                  <a:cubicBezTo>
                    <a:pt x="6168" y="10352"/>
                    <a:pt x="6168" y="10280"/>
                    <a:pt x="6168" y="10208"/>
                  </a:cubicBezTo>
                  <a:cubicBezTo>
                    <a:pt x="6168" y="7395"/>
                    <a:pt x="4942" y="3500"/>
                    <a:pt x="4653" y="2634"/>
                  </a:cubicBezTo>
                  <a:cubicBezTo>
                    <a:pt x="4401" y="1840"/>
                    <a:pt x="4040" y="1191"/>
                    <a:pt x="3571" y="722"/>
                  </a:cubicBezTo>
                  <a:cubicBezTo>
                    <a:pt x="3138" y="290"/>
                    <a:pt x="2597" y="1"/>
                    <a:pt x="2020"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89"/>
            <p:cNvSpPr/>
            <p:nvPr/>
          </p:nvSpPr>
          <p:spPr>
            <a:xfrm>
              <a:off x="3493500" y="4624625"/>
              <a:ext cx="241675" cy="332750"/>
            </a:xfrm>
            <a:custGeom>
              <a:rect b="b" l="l" r="r" t="t"/>
              <a:pathLst>
                <a:path extrusionOk="0" h="13310" w="9667">
                  <a:moveTo>
                    <a:pt x="7152" y="0"/>
                  </a:moveTo>
                  <a:cubicBezTo>
                    <a:pt x="6332" y="0"/>
                    <a:pt x="5421" y="554"/>
                    <a:pt x="4653" y="1630"/>
                  </a:cubicBezTo>
                  <a:cubicBezTo>
                    <a:pt x="4076" y="2459"/>
                    <a:pt x="1371" y="6246"/>
                    <a:pt x="541" y="9312"/>
                  </a:cubicBezTo>
                  <a:cubicBezTo>
                    <a:pt x="0" y="11223"/>
                    <a:pt x="181" y="12846"/>
                    <a:pt x="2020" y="13279"/>
                  </a:cubicBezTo>
                  <a:cubicBezTo>
                    <a:pt x="2105" y="13300"/>
                    <a:pt x="2188" y="13309"/>
                    <a:pt x="2269" y="13309"/>
                  </a:cubicBezTo>
                  <a:cubicBezTo>
                    <a:pt x="3193" y="13309"/>
                    <a:pt x="3903" y="12070"/>
                    <a:pt x="4401" y="11440"/>
                  </a:cubicBezTo>
                  <a:cubicBezTo>
                    <a:pt x="5735" y="9709"/>
                    <a:pt x="6709" y="7725"/>
                    <a:pt x="7791" y="5777"/>
                  </a:cubicBezTo>
                  <a:cubicBezTo>
                    <a:pt x="8368" y="4695"/>
                    <a:pt x="9666" y="2784"/>
                    <a:pt x="8945" y="1305"/>
                  </a:cubicBezTo>
                  <a:cubicBezTo>
                    <a:pt x="8523" y="428"/>
                    <a:pt x="7873" y="0"/>
                    <a:pt x="71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89"/>
            <p:cNvSpPr/>
            <p:nvPr/>
          </p:nvSpPr>
          <p:spPr>
            <a:xfrm>
              <a:off x="3492600" y="4617575"/>
              <a:ext cx="237175" cy="347150"/>
            </a:xfrm>
            <a:custGeom>
              <a:rect b="b" l="l" r="r" t="t"/>
              <a:pathLst>
                <a:path extrusionOk="0" h="13886" w="9487">
                  <a:moveTo>
                    <a:pt x="7178" y="577"/>
                  </a:moveTo>
                  <a:cubicBezTo>
                    <a:pt x="7502" y="577"/>
                    <a:pt x="7755" y="685"/>
                    <a:pt x="8007" y="866"/>
                  </a:cubicBezTo>
                  <a:cubicBezTo>
                    <a:pt x="8260" y="1046"/>
                    <a:pt x="8512" y="1298"/>
                    <a:pt x="8693" y="1695"/>
                  </a:cubicBezTo>
                  <a:cubicBezTo>
                    <a:pt x="8837" y="1984"/>
                    <a:pt x="8909" y="2236"/>
                    <a:pt x="8909" y="2561"/>
                  </a:cubicBezTo>
                  <a:cubicBezTo>
                    <a:pt x="8909" y="3138"/>
                    <a:pt x="8693" y="3751"/>
                    <a:pt x="8404" y="4364"/>
                  </a:cubicBezTo>
                  <a:cubicBezTo>
                    <a:pt x="8115" y="4941"/>
                    <a:pt x="7791" y="5482"/>
                    <a:pt x="7538" y="5915"/>
                  </a:cubicBezTo>
                  <a:cubicBezTo>
                    <a:pt x="6456" y="7863"/>
                    <a:pt x="5519" y="9846"/>
                    <a:pt x="4220" y="11542"/>
                  </a:cubicBezTo>
                  <a:cubicBezTo>
                    <a:pt x="3932" y="11866"/>
                    <a:pt x="3643" y="12335"/>
                    <a:pt x="3319" y="12696"/>
                  </a:cubicBezTo>
                  <a:cubicBezTo>
                    <a:pt x="3138" y="12876"/>
                    <a:pt x="2958" y="13020"/>
                    <a:pt x="2814" y="13128"/>
                  </a:cubicBezTo>
                  <a:cubicBezTo>
                    <a:pt x="2633" y="13237"/>
                    <a:pt x="2453" y="13309"/>
                    <a:pt x="2309" y="13309"/>
                  </a:cubicBezTo>
                  <a:cubicBezTo>
                    <a:pt x="2237" y="13309"/>
                    <a:pt x="2200" y="13273"/>
                    <a:pt x="2128" y="13273"/>
                  </a:cubicBezTo>
                  <a:cubicBezTo>
                    <a:pt x="1551" y="13128"/>
                    <a:pt x="1191" y="12876"/>
                    <a:pt x="974" y="12551"/>
                  </a:cubicBezTo>
                  <a:cubicBezTo>
                    <a:pt x="722" y="12227"/>
                    <a:pt x="614" y="11758"/>
                    <a:pt x="614" y="11253"/>
                  </a:cubicBezTo>
                  <a:cubicBezTo>
                    <a:pt x="614" y="10784"/>
                    <a:pt x="722" y="10243"/>
                    <a:pt x="866" y="9666"/>
                  </a:cubicBezTo>
                  <a:cubicBezTo>
                    <a:pt x="1696" y="6709"/>
                    <a:pt x="4328" y="2885"/>
                    <a:pt x="4942" y="2092"/>
                  </a:cubicBezTo>
                  <a:cubicBezTo>
                    <a:pt x="5663" y="1082"/>
                    <a:pt x="6529" y="577"/>
                    <a:pt x="7178" y="577"/>
                  </a:cubicBezTo>
                  <a:close/>
                  <a:moveTo>
                    <a:pt x="7178" y="0"/>
                  </a:moveTo>
                  <a:cubicBezTo>
                    <a:pt x="6240" y="0"/>
                    <a:pt x="5266" y="613"/>
                    <a:pt x="4437" y="1731"/>
                  </a:cubicBezTo>
                  <a:cubicBezTo>
                    <a:pt x="3860" y="2597"/>
                    <a:pt x="1155" y="6348"/>
                    <a:pt x="289" y="9522"/>
                  </a:cubicBezTo>
                  <a:cubicBezTo>
                    <a:pt x="109" y="10099"/>
                    <a:pt x="0" y="10712"/>
                    <a:pt x="0" y="11253"/>
                  </a:cubicBezTo>
                  <a:cubicBezTo>
                    <a:pt x="0" y="11866"/>
                    <a:pt x="145" y="12407"/>
                    <a:pt x="469" y="12876"/>
                  </a:cubicBezTo>
                  <a:cubicBezTo>
                    <a:pt x="794" y="13345"/>
                    <a:pt x="1299" y="13669"/>
                    <a:pt x="1984" y="13850"/>
                  </a:cubicBezTo>
                  <a:cubicBezTo>
                    <a:pt x="2092" y="13886"/>
                    <a:pt x="2200" y="13886"/>
                    <a:pt x="2309" y="13886"/>
                  </a:cubicBezTo>
                  <a:cubicBezTo>
                    <a:pt x="2597" y="13886"/>
                    <a:pt x="2886" y="13778"/>
                    <a:pt x="3102" y="13633"/>
                  </a:cubicBezTo>
                  <a:cubicBezTo>
                    <a:pt x="3463" y="13417"/>
                    <a:pt x="3787" y="13092"/>
                    <a:pt x="4040" y="12768"/>
                  </a:cubicBezTo>
                  <a:cubicBezTo>
                    <a:pt x="4292" y="12443"/>
                    <a:pt x="4509" y="12119"/>
                    <a:pt x="4689" y="11902"/>
                  </a:cubicBezTo>
                  <a:cubicBezTo>
                    <a:pt x="6024" y="10135"/>
                    <a:pt x="6997" y="8151"/>
                    <a:pt x="8079" y="6204"/>
                  </a:cubicBezTo>
                  <a:cubicBezTo>
                    <a:pt x="8296" y="5807"/>
                    <a:pt x="8656" y="5230"/>
                    <a:pt x="8945" y="4617"/>
                  </a:cubicBezTo>
                  <a:cubicBezTo>
                    <a:pt x="9234" y="3967"/>
                    <a:pt x="9486" y="3282"/>
                    <a:pt x="9486" y="2561"/>
                  </a:cubicBezTo>
                  <a:cubicBezTo>
                    <a:pt x="9486" y="2164"/>
                    <a:pt x="9414" y="1803"/>
                    <a:pt x="9234" y="1443"/>
                  </a:cubicBezTo>
                  <a:cubicBezTo>
                    <a:pt x="9017" y="974"/>
                    <a:pt x="8729" y="613"/>
                    <a:pt x="8368" y="361"/>
                  </a:cubicBezTo>
                  <a:cubicBezTo>
                    <a:pt x="8007" y="108"/>
                    <a:pt x="7611" y="0"/>
                    <a:pt x="7178"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89"/>
            <p:cNvSpPr/>
            <p:nvPr/>
          </p:nvSpPr>
          <p:spPr>
            <a:xfrm>
              <a:off x="3610725" y="4730250"/>
              <a:ext cx="182150" cy="250325"/>
            </a:xfrm>
            <a:custGeom>
              <a:rect b="b" l="l" r="r" t="t"/>
              <a:pathLst>
                <a:path extrusionOk="0" h="10013" w="7286">
                  <a:moveTo>
                    <a:pt x="5370" y="1"/>
                  </a:moveTo>
                  <a:cubicBezTo>
                    <a:pt x="4757" y="1"/>
                    <a:pt x="4076" y="419"/>
                    <a:pt x="3499" y="1228"/>
                  </a:cubicBezTo>
                  <a:cubicBezTo>
                    <a:pt x="3066" y="1841"/>
                    <a:pt x="1046" y="4690"/>
                    <a:pt x="397" y="6998"/>
                  </a:cubicBezTo>
                  <a:cubicBezTo>
                    <a:pt x="0" y="8441"/>
                    <a:pt x="144" y="9631"/>
                    <a:pt x="1515" y="9992"/>
                  </a:cubicBezTo>
                  <a:cubicBezTo>
                    <a:pt x="1577" y="10006"/>
                    <a:pt x="1637" y="10013"/>
                    <a:pt x="1697" y="10013"/>
                  </a:cubicBezTo>
                  <a:cubicBezTo>
                    <a:pt x="2403" y="10013"/>
                    <a:pt x="2952" y="9084"/>
                    <a:pt x="3318" y="8585"/>
                  </a:cubicBezTo>
                  <a:cubicBezTo>
                    <a:pt x="4328" y="7323"/>
                    <a:pt x="5050" y="5808"/>
                    <a:pt x="5843" y="4366"/>
                  </a:cubicBezTo>
                  <a:cubicBezTo>
                    <a:pt x="6312" y="3536"/>
                    <a:pt x="7286" y="2093"/>
                    <a:pt x="6709" y="975"/>
                  </a:cubicBezTo>
                  <a:cubicBezTo>
                    <a:pt x="6389" y="320"/>
                    <a:pt x="5905" y="1"/>
                    <a:pt x="53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89"/>
            <p:cNvSpPr/>
            <p:nvPr/>
          </p:nvSpPr>
          <p:spPr>
            <a:xfrm>
              <a:off x="3608925" y="4723050"/>
              <a:ext cx="181250" cy="265125"/>
            </a:xfrm>
            <a:custGeom>
              <a:rect b="b" l="l" r="r" t="t"/>
              <a:pathLst>
                <a:path extrusionOk="0" h="10605" w="7250">
                  <a:moveTo>
                    <a:pt x="5446" y="614"/>
                  </a:moveTo>
                  <a:cubicBezTo>
                    <a:pt x="5663" y="614"/>
                    <a:pt x="5843" y="650"/>
                    <a:pt x="6023" y="794"/>
                  </a:cubicBezTo>
                  <a:cubicBezTo>
                    <a:pt x="6204" y="903"/>
                    <a:pt x="6384" y="1119"/>
                    <a:pt x="6528" y="1408"/>
                  </a:cubicBezTo>
                  <a:cubicBezTo>
                    <a:pt x="6600" y="1588"/>
                    <a:pt x="6672" y="1804"/>
                    <a:pt x="6672" y="2021"/>
                  </a:cubicBezTo>
                  <a:cubicBezTo>
                    <a:pt x="6672" y="2417"/>
                    <a:pt x="6492" y="2886"/>
                    <a:pt x="6312" y="3319"/>
                  </a:cubicBezTo>
                  <a:cubicBezTo>
                    <a:pt x="6095" y="3752"/>
                    <a:pt x="5843" y="4185"/>
                    <a:pt x="5663" y="4509"/>
                  </a:cubicBezTo>
                  <a:cubicBezTo>
                    <a:pt x="4833" y="5952"/>
                    <a:pt x="4112" y="7467"/>
                    <a:pt x="3138" y="8693"/>
                  </a:cubicBezTo>
                  <a:cubicBezTo>
                    <a:pt x="2958" y="8946"/>
                    <a:pt x="2741" y="9306"/>
                    <a:pt x="2489" y="9559"/>
                  </a:cubicBezTo>
                  <a:cubicBezTo>
                    <a:pt x="2344" y="9703"/>
                    <a:pt x="2236" y="9811"/>
                    <a:pt x="2128" y="9883"/>
                  </a:cubicBezTo>
                  <a:cubicBezTo>
                    <a:pt x="1984" y="9955"/>
                    <a:pt x="1876" y="9991"/>
                    <a:pt x="1767" y="9991"/>
                  </a:cubicBezTo>
                  <a:lnTo>
                    <a:pt x="1659" y="9991"/>
                  </a:lnTo>
                  <a:cubicBezTo>
                    <a:pt x="1226" y="9883"/>
                    <a:pt x="1010" y="9703"/>
                    <a:pt x="830" y="9450"/>
                  </a:cubicBezTo>
                  <a:cubicBezTo>
                    <a:pt x="685" y="9234"/>
                    <a:pt x="577" y="8909"/>
                    <a:pt x="577" y="8549"/>
                  </a:cubicBezTo>
                  <a:cubicBezTo>
                    <a:pt x="577" y="8188"/>
                    <a:pt x="649" y="7791"/>
                    <a:pt x="757" y="7359"/>
                  </a:cubicBezTo>
                  <a:cubicBezTo>
                    <a:pt x="1371" y="5158"/>
                    <a:pt x="3390" y="2309"/>
                    <a:pt x="3823" y="1696"/>
                  </a:cubicBezTo>
                  <a:cubicBezTo>
                    <a:pt x="4364" y="939"/>
                    <a:pt x="4977" y="614"/>
                    <a:pt x="5446" y="614"/>
                  </a:cubicBezTo>
                  <a:close/>
                  <a:moveTo>
                    <a:pt x="5446" y="1"/>
                  </a:moveTo>
                  <a:cubicBezTo>
                    <a:pt x="4689" y="1"/>
                    <a:pt x="3931" y="506"/>
                    <a:pt x="3318" y="1371"/>
                  </a:cubicBezTo>
                  <a:cubicBezTo>
                    <a:pt x="2885" y="1985"/>
                    <a:pt x="866" y="4834"/>
                    <a:pt x="180" y="7214"/>
                  </a:cubicBezTo>
                  <a:cubicBezTo>
                    <a:pt x="72" y="7683"/>
                    <a:pt x="0" y="8116"/>
                    <a:pt x="0" y="8549"/>
                  </a:cubicBezTo>
                  <a:cubicBezTo>
                    <a:pt x="0" y="8982"/>
                    <a:pt x="72" y="9450"/>
                    <a:pt x="325" y="9811"/>
                  </a:cubicBezTo>
                  <a:cubicBezTo>
                    <a:pt x="577" y="10172"/>
                    <a:pt x="1010" y="10424"/>
                    <a:pt x="1515" y="10569"/>
                  </a:cubicBezTo>
                  <a:cubicBezTo>
                    <a:pt x="1623" y="10569"/>
                    <a:pt x="1695" y="10605"/>
                    <a:pt x="1767" y="10605"/>
                  </a:cubicBezTo>
                  <a:cubicBezTo>
                    <a:pt x="2020" y="10605"/>
                    <a:pt x="2236" y="10496"/>
                    <a:pt x="2417" y="10388"/>
                  </a:cubicBezTo>
                  <a:cubicBezTo>
                    <a:pt x="2705" y="10208"/>
                    <a:pt x="2921" y="9955"/>
                    <a:pt x="3138" y="9739"/>
                  </a:cubicBezTo>
                  <a:cubicBezTo>
                    <a:pt x="3318" y="9487"/>
                    <a:pt x="3499" y="9234"/>
                    <a:pt x="3607" y="9054"/>
                  </a:cubicBezTo>
                  <a:cubicBezTo>
                    <a:pt x="4653" y="7755"/>
                    <a:pt x="5374" y="6241"/>
                    <a:pt x="6168" y="4798"/>
                  </a:cubicBezTo>
                  <a:cubicBezTo>
                    <a:pt x="6348" y="4473"/>
                    <a:pt x="6600" y="4040"/>
                    <a:pt x="6853" y="3572"/>
                  </a:cubicBezTo>
                  <a:cubicBezTo>
                    <a:pt x="7069" y="3103"/>
                    <a:pt x="7250" y="2562"/>
                    <a:pt x="7250" y="2021"/>
                  </a:cubicBezTo>
                  <a:cubicBezTo>
                    <a:pt x="7250" y="1732"/>
                    <a:pt x="7213" y="1408"/>
                    <a:pt x="7069" y="1119"/>
                  </a:cubicBezTo>
                  <a:cubicBezTo>
                    <a:pt x="6889" y="758"/>
                    <a:pt x="6636" y="506"/>
                    <a:pt x="6384" y="289"/>
                  </a:cubicBezTo>
                  <a:cubicBezTo>
                    <a:pt x="6095" y="109"/>
                    <a:pt x="5771" y="1"/>
                    <a:pt x="5446"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89"/>
            <p:cNvSpPr/>
            <p:nvPr/>
          </p:nvSpPr>
          <p:spPr>
            <a:xfrm>
              <a:off x="3129225" y="4525600"/>
              <a:ext cx="300275" cy="286350"/>
            </a:xfrm>
            <a:custGeom>
              <a:rect b="b" l="l" r="r" t="t"/>
              <a:pathLst>
                <a:path extrusionOk="0" h="11454" w="12011">
                  <a:moveTo>
                    <a:pt x="12011" y="0"/>
                  </a:moveTo>
                  <a:cubicBezTo>
                    <a:pt x="12010" y="0"/>
                    <a:pt x="9320" y="1568"/>
                    <a:pt x="7073" y="1568"/>
                  </a:cubicBezTo>
                  <a:cubicBezTo>
                    <a:pt x="6680" y="1568"/>
                    <a:pt x="6301" y="1520"/>
                    <a:pt x="5951" y="1407"/>
                  </a:cubicBezTo>
                  <a:cubicBezTo>
                    <a:pt x="5202" y="1153"/>
                    <a:pt x="4541" y="1047"/>
                    <a:pt x="3953" y="1047"/>
                  </a:cubicBezTo>
                  <a:cubicBezTo>
                    <a:pt x="2702" y="1047"/>
                    <a:pt x="1782" y="1528"/>
                    <a:pt x="1046" y="2092"/>
                  </a:cubicBezTo>
                  <a:cubicBezTo>
                    <a:pt x="0" y="2922"/>
                    <a:pt x="1154" y="8043"/>
                    <a:pt x="830" y="9486"/>
                  </a:cubicBezTo>
                  <a:cubicBezTo>
                    <a:pt x="535" y="10797"/>
                    <a:pt x="1223" y="11453"/>
                    <a:pt x="2435" y="11453"/>
                  </a:cubicBezTo>
                  <a:cubicBezTo>
                    <a:pt x="2556" y="11453"/>
                    <a:pt x="2682" y="11447"/>
                    <a:pt x="2814" y="11433"/>
                  </a:cubicBezTo>
                  <a:cubicBezTo>
                    <a:pt x="4256" y="11289"/>
                    <a:pt x="5302" y="9450"/>
                    <a:pt x="5338" y="7719"/>
                  </a:cubicBezTo>
                  <a:cubicBezTo>
                    <a:pt x="5373" y="6079"/>
                    <a:pt x="5307" y="5553"/>
                    <a:pt x="5596" y="5553"/>
                  </a:cubicBezTo>
                  <a:cubicBezTo>
                    <a:pt x="5606" y="5553"/>
                    <a:pt x="5616" y="5553"/>
                    <a:pt x="5627" y="5555"/>
                  </a:cubicBezTo>
                  <a:cubicBezTo>
                    <a:pt x="5955" y="5587"/>
                    <a:pt x="8371" y="6038"/>
                    <a:pt x="9430" y="6038"/>
                  </a:cubicBezTo>
                  <a:cubicBezTo>
                    <a:pt x="9535" y="6038"/>
                    <a:pt x="9627" y="6033"/>
                    <a:pt x="9702" y="6023"/>
                  </a:cubicBezTo>
                  <a:cubicBezTo>
                    <a:pt x="10568" y="5951"/>
                    <a:pt x="12011" y="0"/>
                    <a:pt x="120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89"/>
            <p:cNvSpPr/>
            <p:nvPr/>
          </p:nvSpPr>
          <p:spPr>
            <a:xfrm>
              <a:off x="3136425" y="4518300"/>
              <a:ext cx="300300" cy="301275"/>
            </a:xfrm>
            <a:custGeom>
              <a:rect b="b" l="l" r="r" t="t"/>
              <a:pathLst>
                <a:path extrusionOk="0" h="12051" w="12012">
                  <a:moveTo>
                    <a:pt x="11248" y="899"/>
                  </a:moveTo>
                  <a:cubicBezTo>
                    <a:pt x="11228" y="980"/>
                    <a:pt x="11206" y="1067"/>
                    <a:pt x="11182" y="1158"/>
                  </a:cubicBezTo>
                  <a:cubicBezTo>
                    <a:pt x="10965" y="1987"/>
                    <a:pt x="10605" y="3250"/>
                    <a:pt x="10244" y="4296"/>
                  </a:cubicBezTo>
                  <a:cubicBezTo>
                    <a:pt x="10064" y="4801"/>
                    <a:pt x="9847" y="5269"/>
                    <a:pt x="9667" y="5594"/>
                  </a:cubicBezTo>
                  <a:cubicBezTo>
                    <a:pt x="9595" y="5774"/>
                    <a:pt x="9523" y="5883"/>
                    <a:pt x="9450" y="5955"/>
                  </a:cubicBezTo>
                  <a:lnTo>
                    <a:pt x="9378" y="6027"/>
                  </a:lnTo>
                  <a:lnTo>
                    <a:pt x="9198" y="6027"/>
                  </a:lnTo>
                  <a:cubicBezTo>
                    <a:pt x="8729" y="6027"/>
                    <a:pt x="7827" y="5919"/>
                    <a:pt x="7070" y="5810"/>
                  </a:cubicBezTo>
                  <a:cubicBezTo>
                    <a:pt x="6673" y="5738"/>
                    <a:pt x="6277" y="5702"/>
                    <a:pt x="5988" y="5630"/>
                  </a:cubicBezTo>
                  <a:cubicBezTo>
                    <a:pt x="5699" y="5594"/>
                    <a:pt x="5483" y="5558"/>
                    <a:pt x="5375" y="5558"/>
                  </a:cubicBezTo>
                  <a:lnTo>
                    <a:pt x="5303" y="5522"/>
                  </a:lnTo>
                  <a:cubicBezTo>
                    <a:pt x="5231" y="5522"/>
                    <a:pt x="5122" y="5558"/>
                    <a:pt x="5050" y="5630"/>
                  </a:cubicBezTo>
                  <a:cubicBezTo>
                    <a:pt x="4906" y="5702"/>
                    <a:pt x="4870" y="5847"/>
                    <a:pt x="4834" y="5991"/>
                  </a:cubicBezTo>
                  <a:cubicBezTo>
                    <a:pt x="4798" y="6171"/>
                    <a:pt x="4762" y="6424"/>
                    <a:pt x="4762" y="6748"/>
                  </a:cubicBezTo>
                  <a:cubicBezTo>
                    <a:pt x="4762" y="7073"/>
                    <a:pt x="4762" y="7470"/>
                    <a:pt x="4762" y="8011"/>
                  </a:cubicBezTo>
                  <a:cubicBezTo>
                    <a:pt x="4726" y="8804"/>
                    <a:pt x="4473" y="9670"/>
                    <a:pt x="4076" y="10283"/>
                  </a:cubicBezTo>
                  <a:cubicBezTo>
                    <a:pt x="3644" y="10932"/>
                    <a:pt x="3103" y="11365"/>
                    <a:pt x="2490" y="11437"/>
                  </a:cubicBezTo>
                  <a:lnTo>
                    <a:pt x="2129" y="11437"/>
                  </a:lnTo>
                  <a:cubicBezTo>
                    <a:pt x="1660" y="11437"/>
                    <a:pt x="1299" y="11329"/>
                    <a:pt x="1119" y="11148"/>
                  </a:cubicBezTo>
                  <a:cubicBezTo>
                    <a:pt x="903" y="11004"/>
                    <a:pt x="758" y="10752"/>
                    <a:pt x="758" y="10355"/>
                  </a:cubicBezTo>
                  <a:cubicBezTo>
                    <a:pt x="758" y="10211"/>
                    <a:pt x="794" y="10030"/>
                    <a:pt x="830" y="9850"/>
                  </a:cubicBezTo>
                  <a:cubicBezTo>
                    <a:pt x="866" y="9634"/>
                    <a:pt x="903" y="9345"/>
                    <a:pt x="903" y="9057"/>
                  </a:cubicBezTo>
                  <a:cubicBezTo>
                    <a:pt x="903" y="7794"/>
                    <a:pt x="614" y="5847"/>
                    <a:pt x="614" y="4368"/>
                  </a:cubicBezTo>
                  <a:cubicBezTo>
                    <a:pt x="614" y="3899"/>
                    <a:pt x="650" y="3502"/>
                    <a:pt x="686" y="3178"/>
                  </a:cubicBezTo>
                  <a:cubicBezTo>
                    <a:pt x="758" y="2889"/>
                    <a:pt x="866" y="2709"/>
                    <a:pt x="975" y="2637"/>
                  </a:cubicBezTo>
                  <a:cubicBezTo>
                    <a:pt x="1660" y="2096"/>
                    <a:pt x="2490" y="1663"/>
                    <a:pt x="3680" y="1627"/>
                  </a:cubicBezTo>
                  <a:cubicBezTo>
                    <a:pt x="4221" y="1627"/>
                    <a:pt x="4870" y="1735"/>
                    <a:pt x="5591" y="1987"/>
                  </a:cubicBezTo>
                  <a:cubicBezTo>
                    <a:pt x="5952" y="2096"/>
                    <a:pt x="6385" y="2168"/>
                    <a:pt x="6818" y="2168"/>
                  </a:cubicBezTo>
                  <a:cubicBezTo>
                    <a:pt x="8008" y="2168"/>
                    <a:pt x="9234" y="1735"/>
                    <a:pt x="10208" y="1338"/>
                  </a:cubicBezTo>
                  <a:cubicBezTo>
                    <a:pt x="10615" y="1187"/>
                    <a:pt x="10971" y="1031"/>
                    <a:pt x="11248" y="899"/>
                  </a:cubicBezTo>
                  <a:close/>
                  <a:moveTo>
                    <a:pt x="11678" y="0"/>
                  </a:moveTo>
                  <a:cubicBezTo>
                    <a:pt x="11630" y="0"/>
                    <a:pt x="11584" y="12"/>
                    <a:pt x="11542" y="40"/>
                  </a:cubicBezTo>
                  <a:cubicBezTo>
                    <a:pt x="11542" y="40"/>
                    <a:pt x="11506" y="76"/>
                    <a:pt x="11434" y="112"/>
                  </a:cubicBezTo>
                  <a:cubicBezTo>
                    <a:pt x="11182" y="256"/>
                    <a:pt x="10496" y="617"/>
                    <a:pt x="9631" y="941"/>
                  </a:cubicBezTo>
                  <a:cubicBezTo>
                    <a:pt x="8765" y="1266"/>
                    <a:pt x="7719" y="1555"/>
                    <a:pt x="6818" y="1555"/>
                  </a:cubicBezTo>
                  <a:cubicBezTo>
                    <a:pt x="6421" y="1555"/>
                    <a:pt x="6096" y="1518"/>
                    <a:pt x="5772" y="1410"/>
                  </a:cubicBezTo>
                  <a:cubicBezTo>
                    <a:pt x="4978" y="1158"/>
                    <a:pt x="4293" y="1050"/>
                    <a:pt x="3680" y="1050"/>
                  </a:cubicBezTo>
                  <a:cubicBezTo>
                    <a:pt x="2345" y="1050"/>
                    <a:pt x="1335" y="1555"/>
                    <a:pt x="578" y="2168"/>
                  </a:cubicBezTo>
                  <a:cubicBezTo>
                    <a:pt x="325" y="2384"/>
                    <a:pt x="181" y="2709"/>
                    <a:pt x="109" y="3069"/>
                  </a:cubicBezTo>
                  <a:cubicBezTo>
                    <a:pt x="37" y="3430"/>
                    <a:pt x="1" y="3863"/>
                    <a:pt x="1" y="4368"/>
                  </a:cubicBezTo>
                  <a:cubicBezTo>
                    <a:pt x="1" y="5883"/>
                    <a:pt x="289" y="7866"/>
                    <a:pt x="289" y="9057"/>
                  </a:cubicBezTo>
                  <a:cubicBezTo>
                    <a:pt x="289" y="9345"/>
                    <a:pt x="289" y="9561"/>
                    <a:pt x="253" y="9706"/>
                  </a:cubicBezTo>
                  <a:cubicBezTo>
                    <a:pt x="181" y="9922"/>
                    <a:pt x="181" y="10139"/>
                    <a:pt x="181" y="10355"/>
                  </a:cubicBezTo>
                  <a:cubicBezTo>
                    <a:pt x="181" y="10860"/>
                    <a:pt x="362" y="11329"/>
                    <a:pt x="722" y="11617"/>
                  </a:cubicBezTo>
                  <a:cubicBezTo>
                    <a:pt x="1083" y="11906"/>
                    <a:pt x="1552" y="12050"/>
                    <a:pt x="2129" y="12050"/>
                  </a:cubicBezTo>
                  <a:cubicBezTo>
                    <a:pt x="2273" y="12050"/>
                    <a:pt x="2417" y="12050"/>
                    <a:pt x="2562" y="12014"/>
                  </a:cubicBezTo>
                  <a:cubicBezTo>
                    <a:pt x="3391" y="11942"/>
                    <a:pt x="4076" y="11365"/>
                    <a:pt x="4581" y="10607"/>
                  </a:cubicBezTo>
                  <a:cubicBezTo>
                    <a:pt x="5050" y="9886"/>
                    <a:pt x="5303" y="8948"/>
                    <a:pt x="5339" y="8047"/>
                  </a:cubicBezTo>
                  <a:cubicBezTo>
                    <a:pt x="5375" y="7217"/>
                    <a:pt x="5375" y="6640"/>
                    <a:pt x="5375" y="6351"/>
                  </a:cubicBezTo>
                  <a:cubicBezTo>
                    <a:pt x="5394" y="6256"/>
                    <a:pt x="5403" y="6191"/>
                    <a:pt x="5407" y="6145"/>
                  </a:cubicBezTo>
                  <a:lnTo>
                    <a:pt x="5407" y="6145"/>
                  </a:lnTo>
                  <a:cubicBezTo>
                    <a:pt x="5514" y="6160"/>
                    <a:pt x="5679" y="6193"/>
                    <a:pt x="5880" y="6243"/>
                  </a:cubicBezTo>
                  <a:cubicBezTo>
                    <a:pt x="6782" y="6388"/>
                    <a:pt x="8368" y="6640"/>
                    <a:pt x="9198" y="6640"/>
                  </a:cubicBezTo>
                  <a:lnTo>
                    <a:pt x="9450" y="6640"/>
                  </a:lnTo>
                  <a:cubicBezTo>
                    <a:pt x="9595" y="6604"/>
                    <a:pt x="9703" y="6568"/>
                    <a:pt x="9775" y="6496"/>
                  </a:cubicBezTo>
                  <a:cubicBezTo>
                    <a:pt x="9955" y="6351"/>
                    <a:pt x="10064" y="6171"/>
                    <a:pt x="10172" y="5919"/>
                  </a:cubicBezTo>
                  <a:cubicBezTo>
                    <a:pt x="10605" y="5125"/>
                    <a:pt x="11073" y="3755"/>
                    <a:pt x="11398" y="2564"/>
                  </a:cubicBezTo>
                  <a:cubicBezTo>
                    <a:pt x="11759" y="1374"/>
                    <a:pt x="12011" y="364"/>
                    <a:pt x="12011" y="364"/>
                  </a:cubicBezTo>
                  <a:cubicBezTo>
                    <a:pt x="12011" y="256"/>
                    <a:pt x="11975" y="148"/>
                    <a:pt x="11903" y="76"/>
                  </a:cubicBezTo>
                  <a:cubicBezTo>
                    <a:pt x="11836" y="31"/>
                    <a:pt x="11756" y="0"/>
                    <a:pt x="11678"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89"/>
            <p:cNvSpPr/>
            <p:nvPr/>
          </p:nvSpPr>
          <p:spPr>
            <a:xfrm>
              <a:off x="3441200" y="4492850"/>
              <a:ext cx="241675" cy="331975"/>
            </a:xfrm>
            <a:custGeom>
              <a:rect b="b" l="l" r="r" t="t"/>
              <a:pathLst>
                <a:path extrusionOk="0" h="13279" w="9667">
                  <a:moveTo>
                    <a:pt x="7141" y="0"/>
                  </a:moveTo>
                  <a:cubicBezTo>
                    <a:pt x="6323" y="0"/>
                    <a:pt x="5408" y="554"/>
                    <a:pt x="4617" y="1635"/>
                  </a:cubicBezTo>
                  <a:cubicBezTo>
                    <a:pt x="4040" y="2428"/>
                    <a:pt x="1371" y="6215"/>
                    <a:pt x="542" y="9281"/>
                  </a:cubicBezTo>
                  <a:cubicBezTo>
                    <a:pt x="1" y="11193"/>
                    <a:pt x="181" y="12816"/>
                    <a:pt x="2020" y="13248"/>
                  </a:cubicBezTo>
                  <a:cubicBezTo>
                    <a:pt x="2102" y="13269"/>
                    <a:pt x="2182" y="13278"/>
                    <a:pt x="2261" y="13278"/>
                  </a:cubicBezTo>
                  <a:cubicBezTo>
                    <a:pt x="3162" y="13278"/>
                    <a:pt x="3903" y="12039"/>
                    <a:pt x="4401" y="11409"/>
                  </a:cubicBezTo>
                  <a:cubicBezTo>
                    <a:pt x="5735" y="9714"/>
                    <a:pt x="6673" y="7694"/>
                    <a:pt x="7755" y="5783"/>
                  </a:cubicBezTo>
                  <a:cubicBezTo>
                    <a:pt x="8368" y="4701"/>
                    <a:pt x="9667" y="2753"/>
                    <a:pt x="8909" y="1274"/>
                  </a:cubicBezTo>
                  <a:cubicBezTo>
                    <a:pt x="8490" y="419"/>
                    <a:pt x="7852" y="0"/>
                    <a:pt x="71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89"/>
            <p:cNvSpPr/>
            <p:nvPr/>
          </p:nvSpPr>
          <p:spPr>
            <a:xfrm>
              <a:off x="3440300" y="4485025"/>
              <a:ext cx="237175" cy="348075"/>
            </a:xfrm>
            <a:custGeom>
              <a:rect b="b" l="l" r="r" t="t"/>
              <a:pathLst>
                <a:path extrusionOk="0" h="13923" w="9487">
                  <a:moveTo>
                    <a:pt x="7178" y="613"/>
                  </a:moveTo>
                  <a:cubicBezTo>
                    <a:pt x="7466" y="613"/>
                    <a:pt x="7755" y="685"/>
                    <a:pt x="8007" y="866"/>
                  </a:cubicBezTo>
                  <a:cubicBezTo>
                    <a:pt x="8260" y="1046"/>
                    <a:pt x="8512" y="1335"/>
                    <a:pt x="8693" y="1731"/>
                  </a:cubicBezTo>
                  <a:cubicBezTo>
                    <a:pt x="8837" y="1984"/>
                    <a:pt x="8873" y="2272"/>
                    <a:pt x="8873" y="2561"/>
                  </a:cubicBezTo>
                  <a:cubicBezTo>
                    <a:pt x="8873" y="3138"/>
                    <a:pt x="8657" y="3751"/>
                    <a:pt x="8404" y="4364"/>
                  </a:cubicBezTo>
                  <a:cubicBezTo>
                    <a:pt x="8116" y="4941"/>
                    <a:pt x="7791" y="5518"/>
                    <a:pt x="7539" y="5951"/>
                  </a:cubicBezTo>
                  <a:cubicBezTo>
                    <a:pt x="6457" y="7863"/>
                    <a:pt x="5483" y="9883"/>
                    <a:pt x="4184" y="11542"/>
                  </a:cubicBezTo>
                  <a:cubicBezTo>
                    <a:pt x="3932" y="11866"/>
                    <a:pt x="3643" y="12335"/>
                    <a:pt x="3283" y="12696"/>
                  </a:cubicBezTo>
                  <a:cubicBezTo>
                    <a:pt x="3138" y="12876"/>
                    <a:pt x="2958" y="13056"/>
                    <a:pt x="2778" y="13129"/>
                  </a:cubicBezTo>
                  <a:cubicBezTo>
                    <a:pt x="2597" y="13237"/>
                    <a:pt x="2453" y="13309"/>
                    <a:pt x="2273" y="13309"/>
                  </a:cubicBezTo>
                  <a:cubicBezTo>
                    <a:pt x="2237" y="13309"/>
                    <a:pt x="2165" y="13309"/>
                    <a:pt x="2128" y="13273"/>
                  </a:cubicBezTo>
                  <a:cubicBezTo>
                    <a:pt x="1551" y="13129"/>
                    <a:pt x="1191" y="12876"/>
                    <a:pt x="938" y="12552"/>
                  </a:cubicBezTo>
                  <a:cubicBezTo>
                    <a:pt x="722" y="12227"/>
                    <a:pt x="614" y="11794"/>
                    <a:pt x="614" y="11253"/>
                  </a:cubicBezTo>
                  <a:cubicBezTo>
                    <a:pt x="614" y="10784"/>
                    <a:pt x="686" y="10243"/>
                    <a:pt x="866" y="9666"/>
                  </a:cubicBezTo>
                  <a:cubicBezTo>
                    <a:pt x="1660" y="6709"/>
                    <a:pt x="4329" y="2922"/>
                    <a:pt x="4906" y="2128"/>
                  </a:cubicBezTo>
                  <a:cubicBezTo>
                    <a:pt x="5663" y="1082"/>
                    <a:pt x="6493" y="613"/>
                    <a:pt x="7178" y="613"/>
                  </a:cubicBezTo>
                  <a:close/>
                  <a:moveTo>
                    <a:pt x="7178" y="0"/>
                  </a:moveTo>
                  <a:cubicBezTo>
                    <a:pt x="6204" y="0"/>
                    <a:pt x="5230" y="649"/>
                    <a:pt x="4437" y="1767"/>
                  </a:cubicBezTo>
                  <a:cubicBezTo>
                    <a:pt x="3824" y="2597"/>
                    <a:pt x="1155" y="6384"/>
                    <a:pt x="253" y="9522"/>
                  </a:cubicBezTo>
                  <a:cubicBezTo>
                    <a:pt x="109" y="10135"/>
                    <a:pt x="0" y="10712"/>
                    <a:pt x="0" y="11253"/>
                  </a:cubicBezTo>
                  <a:cubicBezTo>
                    <a:pt x="0" y="11866"/>
                    <a:pt x="145" y="12443"/>
                    <a:pt x="433" y="12912"/>
                  </a:cubicBezTo>
                  <a:cubicBezTo>
                    <a:pt x="758" y="13345"/>
                    <a:pt x="1299" y="13706"/>
                    <a:pt x="1984" y="13850"/>
                  </a:cubicBezTo>
                  <a:cubicBezTo>
                    <a:pt x="2092" y="13886"/>
                    <a:pt x="2201" y="13922"/>
                    <a:pt x="2273" y="13922"/>
                  </a:cubicBezTo>
                  <a:cubicBezTo>
                    <a:pt x="2597" y="13922"/>
                    <a:pt x="2850" y="13814"/>
                    <a:pt x="3102" y="13670"/>
                  </a:cubicBezTo>
                  <a:cubicBezTo>
                    <a:pt x="3463" y="13417"/>
                    <a:pt x="3751" y="13129"/>
                    <a:pt x="4004" y="12804"/>
                  </a:cubicBezTo>
                  <a:cubicBezTo>
                    <a:pt x="4256" y="12479"/>
                    <a:pt x="4509" y="12155"/>
                    <a:pt x="4653" y="11902"/>
                  </a:cubicBezTo>
                  <a:cubicBezTo>
                    <a:pt x="6024" y="10171"/>
                    <a:pt x="6998" y="8151"/>
                    <a:pt x="8043" y="6240"/>
                  </a:cubicBezTo>
                  <a:cubicBezTo>
                    <a:pt x="8296" y="5807"/>
                    <a:pt x="8657" y="5266"/>
                    <a:pt x="8945" y="4617"/>
                  </a:cubicBezTo>
                  <a:cubicBezTo>
                    <a:pt x="9234" y="3968"/>
                    <a:pt x="9486" y="3282"/>
                    <a:pt x="9486" y="2561"/>
                  </a:cubicBezTo>
                  <a:cubicBezTo>
                    <a:pt x="9486" y="2200"/>
                    <a:pt x="9414" y="1804"/>
                    <a:pt x="9234" y="1443"/>
                  </a:cubicBezTo>
                  <a:cubicBezTo>
                    <a:pt x="9017" y="974"/>
                    <a:pt x="8693" y="613"/>
                    <a:pt x="8368" y="361"/>
                  </a:cubicBezTo>
                  <a:cubicBezTo>
                    <a:pt x="8007" y="144"/>
                    <a:pt x="7611" y="0"/>
                    <a:pt x="7178"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89"/>
            <p:cNvSpPr/>
            <p:nvPr/>
          </p:nvSpPr>
          <p:spPr>
            <a:xfrm>
              <a:off x="3309550" y="4463625"/>
              <a:ext cx="241675" cy="332350"/>
            </a:xfrm>
            <a:custGeom>
              <a:rect b="b" l="l" r="r" t="t"/>
              <a:pathLst>
                <a:path extrusionOk="0" h="13294" w="9667">
                  <a:moveTo>
                    <a:pt x="7156" y="1"/>
                  </a:moveTo>
                  <a:cubicBezTo>
                    <a:pt x="6330" y="1"/>
                    <a:pt x="5411" y="565"/>
                    <a:pt x="4617" y="1650"/>
                  </a:cubicBezTo>
                  <a:cubicBezTo>
                    <a:pt x="4040" y="2443"/>
                    <a:pt x="1371" y="6230"/>
                    <a:pt x="542" y="9296"/>
                  </a:cubicBezTo>
                  <a:cubicBezTo>
                    <a:pt x="1" y="11207"/>
                    <a:pt x="181" y="12830"/>
                    <a:pt x="2021" y="13263"/>
                  </a:cubicBezTo>
                  <a:cubicBezTo>
                    <a:pt x="2102" y="13284"/>
                    <a:pt x="2182" y="13293"/>
                    <a:pt x="2262" y="13293"/>
                  </a:cubicBezTo>
                  <a:cubicBezTo>
                    <a:pt x="3163" y="13293"/>
                    <a:pt x="3904" y="12054"/>
                    <a:pt x="4401" y="11424"/>
                  </a:cubicBezTo>
                  <a:cubicBezTo>
                    <a:pt x="5735" y="9729"/>
                    <a:pt x="6673" y="7709"/>
                    <a:pt x="7755" y="5797"/>
                  </a:cubicBezTo>
                  <a:cubicBezTo>
                    <a:pt x="8368" y="4715"/>
                    <a:pt x="9667" y="2768"/>
                    <a:pt x="8945" y="1289"/>
                  </a:cubicBezTo>
                  <a:cubicBezTo>
                    <a:pt x="8511" y="421"/>
                    <a:pt x="7868" y="1"/>
                    <a:pt x="71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89"/>
            <p:cNvSpPr/>
            <p:nvPr/>
          </p:nvSpPr>
          <p:spPr>
            <a:xfrm>
              <a:off x="3308650" y="4456175"/>
              <a:ext cx="237175" cy="347150"/>
            </a:xfrm>
            <a:custGeom>
              <a:rect b="b" l="l" r="r" t="t"/>
              <a:pathLst>
                <a:path extrusionOk="0" h="13886" w="9487">
                  <a:moveTo>
                    <a:pt x="7109" y="611"/>
                  </a:moveTo>
                  <a:cubicBezTo>
                    <a:pt x="7132" y="611"/>
                    <a:pt x="7155" y="612"/>
                    <a:pt x="7178" y="613"/>
                  </a:cubicBezTo>
                  <a:cubicBezTo>
                    <a:pt x="7467" y="613"/>
                    <a:pt x="7755" y="685"/>
                    <a:pt x="8008" y="866"/>
                  </a:cubicBezTo>
                  <a:cubicBezTo>
                    <a:pt x="8260" y="1046"/>
                    <a:pt x="8513" y="1298"/>
                    <a:pt x="8693" y="1695"/>
                  </a:cubicBezTo>
                  <a:cubicBezTo>
                    <a:pt x="8837" y="1984"/>
                    <a:pt x="8873" y="2272"/>
                    <a:pt x="8873" y="2561"/>
                  </a:cubicBezTo>
                  <a:cubicBezTo>
                    <a:pt x="8873" y="3138"/>
                    <a:pt x="8657" y="3751"/>
                    <a:pt x="8404" y="4364"/>
                  </a:cubicBezTo>
                  <a:cubicBezTo>
                    <a:pt x="8116" y="4941"/>
                    <a:pt x="7791" y="5482"/>
                    <a:pt x="7539" y="5951"/>
                  </a:cubicBezTo>
                  <a:cubicBezTo>
                    <a:pt x="6457" y="7863"/>
                    <a:pt x="5483" y="9846"/>
                    <a:pt x="4184" y="11542"/>
                  </a:cubicBezTo>
                  <a:cubicBezTo>
                    <a:pt x="3932" y="11866"/>
                    <a:pt x="3643" y="12335"/>
                    <a:pt x="3319" y="12696"/>
                  </a:cubicBezTo>
                  <a:cubicBezTo>
                    <a:pt x="3139" y="12876"/>
                    <a:pt x="2958" y="13020"/>
                    <a:pt x="2778" y="13128"/>
                  </a:cubicBezTo>
                  <a:cubicBezTo>
                    <a:pt x="2634" y="13237"/>
                    <a:pt x="2453" y="13309"/>
                    <a:pt x="2309" y="13309"/>
                  </a:cubicBezTo>
                  <a:cubicBezTo>
                    <a:pt x="2237" y="13309"/>
                    <a:pt x="2165" y="13309"/>
                    <a:pt x="2129" y="13273"/>
                  </a:cubicBezTo>
                  <a:cubicBezTo>
                    <a:pt x="1552" y="13128"/>
                    <a:pt x="1191" y="12876"/>
                    <a:pt x="938" y="12551"/>
                  </a:cubicBezTo>
                  <a:cubicBezTo>
                    <a:pt x="722" y="12227"/>
                    <a:pt x="614" y="11794"/>
                    <a:pt x="614" y="11253"/>
                  </a:cubicBezTo>
                  <a:cubicBezTo>
                    <a:pt x="614" y="10784"/>
                    <a:pt x="686" y="10243"/>
                    <a:pt x="866" y="9666"/>
                  </a:cubicBezTo>
                  <a:cubicBezTo>
                    <a:pt x="1660" y="6709"/>
                    <a:pt x="4329" y="2921"/>
                    <a:pt x="4906" y="2092"/>
                  </a:cubicBezTo>
                  <a:cubicBezTo>
                    <a:pt x="5638" y="1116"/>
                    <a:pt x="6437" y="611"/>
                    <a:pt x="7109" y="611"/>
                  </a:cubicBezTo>
                  <a:close/>
                  <a:moveTo>
                    <a:pt x="7178" y="0"/>
                  </a:moveTo>
                  <a:cubicBezTo>
                    <a:pt x="6204" y="0"/>
                    <a:pt x="5230" y="613"/>
                    <a:pt x="4437" y="1767"/>
                  </a:cubicBezTo>
                  <a:cubicBezTo>
                    <a:pt x="3824" y="2597"/>
                    <a:pt x="1155" y="6384"/>
                    <a:pt x="289" y="9522"/>
                  </a:cubicBezTo>
                  <a:cubicBezTo>
                    <a:pt x="109" y="10135"/>
                    <a:pt x="1" y="10712"/>
                    <a:pt x="1" y="11253"/>
                  </a:cubicBezTo>
                  <a:cubicBezTo>
                    <a:pt x="1" y="11866"/>
                    <a:pt x="145" y="12443"/>
                    <a:pt x="470" y="12876"/>
                  </a:cubicBezTo>
                  <a:cubicBezTo>
                    <a:pt x="758" y="13345"/>
                    <a:pt x="1299" y="13706"/>
                    <a:pt x="1984" y="13850"/>
                  </a:cubicBezTo>
                  <a:cubicBezTo>
                    <a:pt x="2093" y="13886"/>
                    <a:pt x="2201" y="13886"/>
                    <a:pt x="2309" y="13886"/>
                  </a:cubicBezTo>
                  <a:cubicBezTo>
                    <a:pt x="2598" y="13886"/>
                    <a:pt x="2850" y="13814"/>
                    <a:pt x="3102" y="13633"/>
                  </a:cubicBezTo>
                  <a:cubicBezTo>
                    <a:pt x="3463" y="13417"/>
                    <a:pt x="3752" y="13092"/>
                    <a:pt x="4004" y="12768"/>
                  </a:cubicBezTo>
                  <a:cubicBezTo>
                    <a:pt x="4257" y="12443"/>
                    <a:pt x="4509" y="12119"/>
                    <a:pt x="4653" y="11902"/>
                  </a:cubicBezTo>
                  <a:cubicBezTo>
                    <a:pt x="6024" y="10171"/>
                    <a:pt x="6998" y="8151"/>
                    <a:pt x="8044" y="6240"/>
                  </a:cubicBezTo>
                  <a:cubicBezTo>
                    <a:pt x="8296" y="5807"/>
                    <a:pt x="8657" y="5230"/>
                    <a:pt x="8945" y="4617"/>
                  </a:cubicBezTo>
                  <a:cubicBezTo>
                    <a:pt x="9234" y="3967"/>
                    <a:pt x="9486" y="3282"/>
                    <a:pt x="9486" y="2561"/>
                  </a:cubicBezTo>
                  <a:cubicBezTo>
                    <a:pt x="9486" y="2200"/>
                    <a:pt x="9414" y="1803"/>
                    <a:pt x="9234" y="1443"/>
                  </a:cubicBezTo>
                  <a:cubicBezTo>
                    <a:pt x="9017" y="974"/>
                    <a:pt x="8693" y="613"/>
                    <a:pt x="8368" y="361"/>
                  </a:cubicBezTo>
                  <a:cubicBezTo>
                    <a:pt x="8008" y="108"/>
                    <a:pt x="7611" y="0"/>
                    <a:pt x="7178"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89"/>
            <p:cNvSpPr/>
            <p:nvPr/>
          </p:nvSpPr>
          <p:spPr>
            <a:xfrm>
              <a:off x="1841625" y="4237050"/>
              <a:ext cx="1703300" cy="1232625"/>
            </a:xfrm>
            <a:custGeom>
              <a:rect b="b" l="l" r="r" t="t"/>
              <a:pathLst>
                <a:path extrusionOk="0" h="49305" w="68132">
                  <a:moveTo>
                    <a:pt x="1" y="1"/>
                  </a:moveTo>
                  <a:lnTo>
                    <a:pt x="10712" y="29287"/>
                  </a:lnTo>
                  <a:lnTo>
                    <a:pt x="68131" y="49304"/>
                  </a:lnTo>
                  <a:lnTo>
                    <a:pt x="64849" y="21352"/>
                  </a:lnTo>
                  <a:lnTo>
                    <a:pt x="1" y="1"/>
                  </a:lnTo>
                  <a:close/>
                </a:path>
              </a:pathLst>
            </a:custGeom>
            <a:solidFill>
              <a:srgbClr val="3DBC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89"/>
            <p:cNvSpPr/>
            <p:nvPr/>
          </p:nvSpPr>
          <p:spPr>
            <a:xfrm>
              <a:off x="1833500" y="4229500"/>
              <a:ext cx="1718625" cy="1247750"/>
            </a:xfrm>
            <a:custGeom>
              <a:rect b="b" l="l" r="r" t="t"/>
              <a:pathLst>
                <a:path extrusionOk="0" h="49910" w="68745">
                  <a:moveTo>
                    <a:pt x="828" y="780"/>
                  </a:moveTo>
                  <a:lnTo>
                    <a:pt x="64886" y="21871"/>
                  </a:lnTo>
                  <a:lnTo>
                    <a:pt x="68096" y="49174"/>
                  </a:lnTo>
                  <a:lnTo>
                    <a:pt x="11254" y="29337"/>
                  </a:lnTo>
                  <a:lnTo>
                    <a:pt x="828" y="780"/>
                  </a:lnTo>
                  <a:close/>
                  <a:moveTo>
                    <a:pt x="341" y="0"/>
                  </a:moveTo>
                  <a:cubicBezTo>
                    <a:pt x="253" y="0"/>
                    <a:pt x="162" y="34"/>
                    <a:pt x="109" y="86"/>
                  </a:cubicBezTo>
                  <a:cubicBezTo>
                    <a:pt x="37" y="195"/>
                    <a:pt x="1" y="303"/>
                    <a:pt x="37" y="411"/>
                  </a:cubicBezTo>
                  <a:lnTo>
                    <a:pt x="10749" y="29697"/>
                  </a:lnTo>
                  <a:cubicBezTo>
                    <a:pt x="10785" y="29770"/>
                    <a:pt x="10857" y="29842"/>
                    <a:pt x="10929" y="29878"/>
                  </a:cubicBezTo>
                  <a:lnTo>
                    <a:pt x="68348" y="49895"/>
                  </a:lnTo>
                  <a:cubicBezTo>
                    <a:pt x="68380" y="49906"/>
                    <a:pt x="68411" y="49910"/>
                    <a:pt x="68442" y="49910"/>
                  </a:cubicBezTo>
                  <a:cubicBezTo>
                    <a:pt x="68517" y="49910"/>
                    <a:pt x="68586" y="49884"/>
                    <a:pt x="68637" y="49859"/>
                  </a:cubicBezTo>
                  <a:cubicBezTo>
                    <a:pt x="68709" y="49787"/>
                    <a:pt x="68745" y="49679"/>
                    <a:pt x="68745" y="49570"/>
                  </a:cubicBezTo>
                  <a:lnTo>
                    <a:pt x="65463" y="21618"/>
                  </a:lnTo>
                  <a:cubicBezTo>
                    <a:pt x="65427" y="21510"/>
                    <a:pt x="65355" y="21402"/>
                    <a:pt x="65246" y="21366"/>
                  </a:cubicBezTo>
                  <a:lnTo>
                    <a:pt x="434" y="14"/>
                  </a:lnTo>
                  <a:cubicBezTo>
                    <a:pt x="405" y="5"/>
                    <a:pt x="373" y="0"/>
                    <a:pt x="341"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89"/>
            <p:cNvSpPr/>
            <p:nvPr/>
          </p:nvSpPr>
          <p:spPr>
            <a:xfrm>
              <a:off x="5068725" y="3813275"/>
              <a:ext cx="471600" cy="14450"/>
            </a:xfrm>
            <a:custGeom>
              <a:rect b="b" l="l" r="r" t="t"/>
              <a:pathLst>
                <a:path extrusionOk="0" h="578" w="18864">
                  <a:moveTo>
                    <a:pt x="325" y="0"/>
                  </a:moveTo>
                  <a:cubicBezTo>
                    <a:pt x="145" y="0"/>
                    <a:pt x="1" y="108"/>
                    <a:pt x="1" y="289"/>
                  </a:cubicBezTo>
                  <a:cubicBezTo>
                    <a:pt x="1" y="469"/>
                    <a:pt x="145" y="577"/>
                    <a:pt x="325" y="577"/>
                  </a:cubicBezTo>
                  <a:lnTo>
                    <a:pt x="18539" y="577"/>
                  </a:lnTo>
                  <a:cubicBezTo>
                    <a:pt x="18719" y="577"/>
                    <a:pt x="18864" y="469"/>
                    <a:pt x="18864" y="289"/>
                  </a:cubicBezTo>
                  <a:cubicBezTo>
                    <a:pt x="18864" y="108"/>
                    <a:pt x="18719" y="0"/>
                    <a:pt x="18539"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89"/>
            <p:cNvSpPr/>
            <p:nvPr/>
          </p:nvSpPr>
          <p:spPr>
            <a:xfrm>
              <a:off x="4743225" y="3813275"/>
              <a:ext cx="174050" cy="14450"/>
            </a:xfrm>
            <a:custGeom>
              <a:rect b="b" l="l" r="r" t="t"/>
              <a:pathLst>
                <a:path extrusionOk="0" h="578" w="6962">
                  <a:moveTo>
                    <a:pt x="289" y="0"/>
                  </a:moveTo>
                  <a:cubicBezTo>
                    <a:pt x="145" y="0"/>
                    <a:pt x="0" y="108"/>
                    <a:pt x="0" y="289"/>
                  </a:cubicBezTo>
                  <a:cubicBezTo>
                    <a:pt x="0" y="469"/>
                    <a:pt x="145" y="577"/>
                    <a:pt x="289" y="577"/>
                  </a:cubicBezTo>
                  <a:lnTo>
                    <a:pt x="6673" y="577"/>
                  </a:lnTo>
                  <a:cubicBezTo>
                    <a:pt x="6853" y="577"/>
                    <a:pt x="6961" y="469"/>
                    <a:pt x="6961" y="289"/>
                  </a:cubicBezTo>
                  <a:cubicBezTo>
                    <a:pt x="6961" y="108"/>
                    <a:pt x="6853" y="0"/>
                    <a:pt x="6673"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89"/>
            <p:cNvSpPr/>
            <p:nvPr/>
          </p:nvSpPr>
          <p:spPr>
            <a:xfrm>
              <a:off x="5445625" y="3896225"/>
              <a:ext cx="94700" cy="15350"/>
            </a:xfrm>
            <a:custGeom>
              <a:rect b="b" l="l" r="r" t="t"/>
              <a:pathLst>
                <a:path extrusionOk="0" h="614" w="3788">
                  <a:moveTo>
                    <a:pt x="289" y="0"/>
                  </a:moveTo>
                  <a:cubicBezTo>
                    <a:pt x="145" y="0"/>
                    <a:pt x="1" y="145"/>
                    <a:pt x="1" y="289"/>
                  </a:cubicBezTo>
                  <a:cubicBezTo>
                    <a:pt x="1" y="469"/>
                    <a:pt x="145" y="613"/>
                    <a:pt x="289" y="613"/>
                  </a:cubicBezTo>
                  <a:lnTo>
                    <a:pt x="3463" y="613"/>
                  </a:lnTo>
                  <a:cubicBezTo>
                    <a:pt x="3643" y="613"/>
                    <a:pt x="3788" y="469"/>
                    <a:pt x="3788" y="289"/>
                  </a:cubicBezTo>
                  <a:cubicBezTo>
                    <a:pt x="3788" y="145"/>
                    <a:pt x="3643" y="0"/>
                    <a:pt x="3463"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89"/>
            <p:cNvSpPr/>
            <p:nvPr/>
          </p:nvSpPr>
          <p:spPr>
            <a:xfrm>
              <a:off x="5221125" y="3896225"/>
              <a:ext cx="174025" cy="15350"/>
            </a:xfrm>
            <a:custGeom>
              <a:rect b="b" l="l" r="r" t="t"/>
              <a:pathLst>
                <a:path extrusionOk="0" h="614" w="6961">
                  <a:moveTo>
                    <a:pt x="289" y="0"/>
                  </a:moveTo>
                  <a:cubicBezTo>
                    <a:pt x="144" y="0"/>
                    <a:pt x="0" y="145"/>
                    <a:pt x="0" y="289"/>
                  </a:cubicBezTo>
                  <a:cubicBezTo>
                    <a:pt x="0" y="469"/>
                    <a:pt x="144" y="613"/>
                    <a:pt x="289" y="613"/>
                  </a:cubicBezTo>
                  <a:lnTo>
                    <a:pt x="6672" y="613"/>
                  </a:lnTo>
                  <a:cubicBezTo>
                    <a:pt x="6817" y="613"/>
                    <a:pt x="6961" y="469"/>
                    <a:pt x="6961" y="289"/>
                  </a:cubicBezTo>
                  <a:cubicBezTo>
                    <a:pt x="6961" y="145"/>
                    <a:pt x="6817" y="0"/>
                    <a:pt x="6672"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89"/>
            <p:cNvSpPr/>
            <p:nvPr/>
          </p:nvSpPr>
          <p:spPr>
            <a:xfrm>
              <a:off x="4743225" y="3896225"/>
              <a:ext cx="384150" cy="15350"/>
            </a:xfrm>
            <a:custGeom>
              <a:rect b="b" l="l" r="r" t="t"/>
              <a:pathLst>
                <a:path extrusionOk="0" h="614" w="15366">
                  <a:moveTo>
                    <a:pt x="289" y="0"/>
                  </a:moveTo>
                  <a:cubicBezTo>
                    <a:pt x="145" y="0"/>
                    <a:pt x="0" y="145"/>
                    <a:pt x="0" y="289"/>
                  </a:cubicBezTo>
                  <a:cubicBezTo>
                    <a:pt x="0" y="469"/>
                    <a:pt x="145" y="613"/>
                    <a:pt x="289" y="613"/>
                  </a:cubicBezTo>
                  <a:lnTo>
                    <a:pt x="15077" y="613"/>
                  </a:lnTo>
                  <a:cubicBezTo>
                    <a:pt x="15221" y="613"/>
                    <a:pt x="15365" y="469"/>
                    <a:pt x="15365" y="289"/>
                  </a:cubicBezTo>
                  <a:cubicBezTo>
                    <a:pt x="15365" y="145"/>
                    <a:pt x="15221" y="0"/>
                    <a:pt x="15077"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89"/>
            <p:cNvSpPr/>
            <p:nvPr/>
          </p:nvSpPr>
          <p:spPr>
            <a:xfrm>
              <a:off x="5120125" y="3979175"/>
              <a:ext cx="420200" cy="15350"/>
            </a:xfrm>
            <a:custGeom>
              <a:rect b="b" l="l" r="r" t="t"/>
              <a:pathLst>
                <a:path extrusionOk="0" h="614" w="16808">
                  <a:moveTo>
                    <a:pt x="289" y="1"/>
                  </a:moveTo>
                  <a:cubicBezTo>
                    <a:pt x="109" y="1"/>
                    <a:pt x="1" y="145"/>
                    <a:pt x="1" y="325"/>
                  </a:cubicBezTo>
                  <a:cubicBezTo>
                    <a:pt x="1" y="469"/>
                    <a:pt x="109" y="614"/>
                    <a:pt x="289" y="614"/>
                  </a:cubicBezTo>
                  <a:lnTo>
                    <a:pt x="16483" y="614"/>
                  </a:lnTo>
                  <a:cubicBezTo>
                    <a:pt x="16663" y="614"/>
                    <a:pt x="16808" y="469"/>
                    <a:pt x="16808" y="325"/>
                  </a:cubicBezTo>
                  <a:cubicBezTo>
                    <a:pt x="16808" y="145"/>
                    <a:pt x="16663" y="1"/>
                    <a:pt x="16483"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89"/>
            <p:cNvSpPr/>
            <p:nvPr/>
          </p:nvSpPr>
          <p:spPr>
            <a:xfrm>
              <a:off x="4743225" y="3979175"/>
              <a:ext cx="304800" cy="15350"/>
            </a:xfrm>
            <a:custGeom>
              <a:rect b="b" l="l" r="r" t="t"/>
              <a:pathLst>
                <a:path extrusionOk="0" h="614" w="12192">
                  <a:moveTo>
                    <a:pt x="289" y="1"/>
                  </a:moveTo>
                  <a:cubicBezTo>
                    <a:pt x="145" y="1"/>
                    <a:pt x="0" y="145"/>
                    <a:pt x="0" y="325"/>
                  </a:cubicBezTo>
                  <a:cubicBezTo>
                    <a:pt x="0" y="469"/>
                    <a:pt x="145" y="614"/>
                    <a:pt x="289" y="614"/>
                  </a:cubicBezTo>
                  <a:lnTo>
                    <a:pt x="11903" y="614"/>
                  </a:lnTo>
                  <a:cubicBezTo>
                    <a:pt x="12047" y="614"/>
                    <a:pt x="12191" y="469"/>
                    <a:pt x="12191" y="325"/>
                  </a:cubicBezTo>
                  <a:cubicBezTo>
                    <a:pt x="12191" y="145"/>
                    <a:pt x="12047" y="1"/>
                    <a:pt x="11903"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89"/>
            <p:cNvSpPr/>
            <p:nvPr/>
          </p:nvSpPr>
          <p:spPr>
            <a:xfrm>
              <a:off x="5350950" y="4062125"/>
              <a:ext cx="189375" cy="15350"/>
            </a:xfrm>
            <a:custGeom>
              <a:rect b="b" l="l" r="r" t="t"/>
              <a:pathLst>
                <a:path extrusionOk="0" h="614" w="7575">
                  <a:moveTo>
                    <a:pt x="325" y="1"/>
                  </a:moveTo>
                  <a:cubicBezTo>
                    <a:pt x="145" y="1"/>
                    <a:pt x="1" y="145"/>
                    <a:pt x="1" y="325"/>
                  </a:cubicBezTo>
                  <a:cubicBezTo>
                    <a:pt x="1" y="470"/>
                    <a:pt x="145" y="614"/>
                    <a:pt x="325" y="614"/>
                  </a:cubicBezTo>
                  <a:lnTo>
                    <a:pt x="7250" y="614"/>
                  </a:lnTo>
                  <a:cubicBezTo>
                    <a:pt x="7430" y="614"/>
                    <a:pt x="7575" y="470"/>
                    <a:pt x="7575" y="325"/>
                  </a:cubicBezTo>
                  <a:cubicBezTo>
                    <a:pt x="7575" y="145"/>
                    <a:pt x="7430" y="1"/>
                    <a:pt x="7250"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89"/>
            <p:cNvSpPr/>
            <p:nvPr/>
          </p:nvSpPr>
          <p:spPr>
            <a:xfrm>
              <a:off x="4917250" y="4062125"/>
              <a:ext cx="376925" cy="15350"/>
            </a:xfrm>
            <a:custGeom>
              <a:rect b="b" l="l" r="r" t="t"/>
              <a:pathLst>
                <a:path extrusionOk="0" h="614" w="15077">
                  <a:moveTo>
                    <a:pt x="289" y="1"/>
                  </a:moveTo>
                  <a:cubicBezTo>
                    <a:pt x="109" y="1"/>
                    <a:pt x="0" y="145"/>
                    <a:pt x="0" y="325"/>
                  </a:cubicBezTo>
                  <a:cubicBezTo>
                    <a:pt x="0" y="470"/>
                    <a:pt x="109" y="614"/>
                    <a:pt x="289" y="614"/>
                  </a:cubicBezTo>
                  <a:lnTo>
                    <a:pt x="14752" y="614"/>
                  </a:lnTo>
                  <a:cubicBezTo>
                    <a:pt x="14932" y="614"/>
                    <a:pt x="15076" y="470"/>
                    <a:pt x="15076" y="325"/>
                  </a:cubicBezTo>
                  <a:cubicBezTo>
                    <a:pt x="15076" y="145"/>
                    <a:pt x="14932" y="1"/>
                    <a:pt x="14752"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89"/>
            <p:cNvSpPr/>
            <p:nvPr/>
          </p:nvSpPr>
          <p:spPr>
            <a:xfrm>
              <a:off x="4743225" y="4062125"/>
              <a:ext cx="109125" cy="15350"/>
            </a:xfrm>
            <a:custGeom>
              <a:rect b="b" l="l" r="r" t="t"/>
              <a:pathLst>
                <a:path extrusionOk="0" h="614" w="4365">
                  <a:moveTo>
                    <a:pt x="289" y="1"/>
                  </a:moveTo>
                  <a:cubicBezTo>
                    <a:pt x="145" y="1"/>
                    <a:pt x="0" y="145"/>
                    <a:pt x="0" y="325"/>
                  </a:cubicBezTo>
                  <a:cubicBezTo>
                    <a:pt x="0" y="470"/>
                    <a:pt x="145" y="614"/>
                    <a:pt x="289" y="614"/>
                  </a:cubicBezTo>
                  <a:lnTo>
                    <a:pt x="4076" y="614"/>
                  </a:lnTo>
                  <a:cubicBezTo>
                    <a:pt x="4220" y="614"/>
                    <a:pt x="4365" y="470"/>
                    <a:pt x="4365" y="325"/>
                  </a:cubicBezTo>
                  <a:cubicBezTo>
                    <a:pt x="4365" y="145"/>
                    <a:pt x="4220" y="1"/>
                    <a:pt x="4076"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89"/>
            <p:cNvSpPr/>
            <p:nvPr/>
          </p:nvSpPr>
          <p:spPr>
            <a:xfrm>
              <a:off x="5068725" y="4135175"/>
              <a:ext cx="471600" cy="15350"/>
            </a:xfrm>
            <a:custGeom>
              <a:rect b="b" l="l" r="r" t="t"/>
              <a:pathLst>
                <a:path extrusionOk="0" h="614" w="18864">
                  <a:moveTo>
                    <a:pt x="325" y="0"/>
                  </a:moveTo>
                  <a:cubicBezTo>
                    <a:pt x="145" y="0"/>
                    <a:pt x="1" y="144"/>
                    <a:pt x="1" y="325"/>
                  </a:cubicBezTo>
                  <a:cubicBezTo>
                    <a:pt x="1" y="469"/>
                    <a:pt x="145" y="613"/>
                    <a:pt x="325" y="613"/>
                  </a:cubicBezTo>
                  <a:lnTo>
                    <a:pt x="18539" y="613"/>
                  </a:lnTo>
                  <a:cubicBezTo>
                    <a:pt x="18719" y="613"/>
                    <a:pt x="18864" y="469"/>
                    <a:pt x="18864" y="325"/>
                  </a:cubicBezTo>
                  <a:cubicBezTo>
                    <a:pt x="18864" y="144"/>
                    <a:pt x="18719" y="0"/>
                    <a:pt x="18539"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89"/>
            <p:cNvSpPr/>
            <p:nvPr/>
          </p:nvSpPr>
          <p:spPr>
            <a:xfrm>
              <a:off x="4743225" y="4135175"/>
              <a:ext cx="174050" cy="15350"/>
            </a:xfrm>
            <a:custGeom>
              <a:rect b="b" l="l" r="r" t="t"/>
              <a:pathLst>
                <a:path extrusionOk="0" h="614" w="6962">
                  <a:moveTo>
                    <a:pt x="289" y="0"/>
                  </a:moveTo>
                  <a:cubicBezTo>
                    <a:pt x="145" y="0"/>
                    <a:pt x="0" y="144"/>
                    <a:pt x="0" y="325"/>
                  </a:cubicBezTo>
                  <a:cubicBezTo>
                    <a:pt x="0" y="469"/>
                    <a:pt x="145" y="613"/>
                    <a:pt x="289" y="613"/>
                  </a:cubicBezTo>
                  <a:lnTo>
                    <a:pt x="6673" y="613"/>
                  </a:lnTo>
                  <a:cubicBezTo>
                    <a:pt x="6853" y="613"/>
                    <a:pt x="6961" y="469"/>
                    <a:pt x="6961" y="325"/>
                  </a:cubicBezTo>
                  <a:cubicBezTo>
                    <a:pt x="6961" y="144"/>
                    <a:pt x="6853" y="0"/>
                    <a:pt x="6673"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89"/>
            <p:cNvSpPr/>
            <p:nvPr/>
          </p:nvSpPr>
          <p:spPr>
            <a:xfrm>
              <a:off x="5445625" y="4218125"/>
              <a:ext cx="94700" cy="15350"/>
            </a:xfrm>
            <a:custGeom>
              <a:rect b="b" l="l" r="r" t="t"/>
              <a:pathLst>
                <a:path extrusionOk="0" h="614" w="3788">
                  <a:moveTo>
                    <a:pt x="289" y="0"/>
                  </a:moveTo>
                  <a:cubicBezTo>
                    <a:pt x="145" y="0"/>
                    <a:pt x="1" y="145"/>
                    <a:pt x="1" y="325"/>
                  </a:cubicBezTo>
                  <a:cubicBezTo>
                    <a:pt x="1" y="469"/>
                    <a:pt x="145" y="613"/>
                    <a:pt x="289" y="613"/>
                  </a:cubicBezTo>
                  <a:lnTo>
                    <a:pt x="3463" y="613"/>
                  </a:lnTo>
                  <a:cubicBezTo>
                    <a:pt x="3643" y="613"/>
                    <a:pt x="3788" y="469"/>
                    <a:pt x="3788" y="325"/>
                  </a:cubicBezTo>
                  <a:cubicBezTo>
                    <a:pt x="3788" y="145"/>
                    <a:pt x="3643" y="0"/>
                    <a:pt x="3463"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89"/>
            <p:cNvSpPr/>
            <p:nvPr/>
          </p:nvSpPr>
          <p:spPr>
            <a:xfrm>
              <a:off x="5221125" y="4218125"/>
              <a:ext cx="174025" cy="15350"/>
            </a:xfrm>
            <a:custGeom>
              <a:rect b="b" l="l" r="r" t="t"/>
              <a:pathLst>
                <a:path extrusionOk="0" h="614" w="6961">
                  <a:moveTo>
                    <a:pt x="289" y="0"/>
                  </a:moveTo>
                  <a:cubicBezTo>
                    <a:pt x="144" y="0"/>
                    <a:pt x="0" y="145"/>
                    <a:pt x="0" y="325"/>
                  </a:cubicBezTo>
                  <a:cubicBezTo>
                    <a:pt x="0" y="469"/>
                    <a:pt x="144" y="613"/>
                    <a:pt x="289" y="613"/>
                  </a:cubicBezTo>
                  <a:lnTo>
                    <a:pt x="6672" y="613"/>
                  </a:lnTo>
                  <a:cubicBezTo>
                    <a:pt x="6817" y="613"/>
                    <a:pt x="6961" y="469"/>
                    <a:pt x="6961" y="325"/>
                  </a:cubicBezTo>
                  <a:cubicBezTo>
                    <a:pt x="6961" y="145"/>
                    <a:pt x="6817" y="0"/>
                    <a:pt x="6672"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89"/>
            <p:cNvSpPr/>
            <p:nvPr/>
          </p:nvSpPr>
          <p:spPr>
            <a:xfrm>
              <a:off x="4743225" y="4218125"/>
              <a:ext cx="384150" cy="15350"/>
            </a:xfrm>
            <a:custGeom>
              <a:rect b="b" l="l" r="r" t="t"/>
              <a:pathLst>
                <a:path extrusionOk="0" h="614" w="15366">
                  <a:moveTo>
                    <a:pt x="289" y="0"/>
                  </a:moveTo>
                  <a:cubicBezTo>
                    <a:pt x="145" y="0"/>
                    <a:pt x="0" y="145"/>
                    <a:pt x="0" y="325"/>
                  </a:cubicBezTo>
                  <a:cubicBezTo>
                    <a:pt x="0" y="469"/>
                    <a:pt x="145" y="613"/>
                    <a:pt x="289" y="613"/>
                  </a:cubicBezTo>
                  <a:lnTo>
                    <a:pt x="15077" y="613"/>
                  </a:lnTo>
                  <a:cubicBezTo>
                    <a:pt x="15221" y="613"/>
                    <a:pt x="15365" y="469"/>
                    <a:pt x="15365" y="325"/>
                  </a:cubicBezTo>
                  <a:cubicBezTo>
                    <a:pt x="15365" y="145"/>
                    <a:pt x="15221" y="0"/>
                    <a:pt x="15077"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89"/>
            <p:cNvSpPr/>
            <p:nvPr/>
          </p:nvSpPr>
          <p:spPr>
            <a:xfrm>
              <a:off x="5120125" y="4301975"/>
              <a:ext cx="420200" cy="14450"/>
            </a:xfrm>
            <a:custGeom>
              <a:rect b="b" l="l" r="r" t="t"/>
              <a:pathLst>
                <a:path extrusionOk="0" h="578" w="16808">
                  <a:moveTo>
                    <a:pt x="289" y="1"/>
                  </a:moveTo>
                  <a:cubicBezTo>
                    <a:pt x="109" y="1"/>
                    <a:pt x="1" y="109"/>
                    <a:pt x="1" y="289"/>
                  </a:cubicBezTo>
                  <a:cubicBezTo>
                    <a:pt x="1" y="469"/>
                    <a:pt x="109" y="578"/>
                    <a:pt x="289" y="578"/>
                  </a:cubicBezTo>
                  <a:lnTo>
                    <a:pt x="16483" y="578"/>
                  </a:lnTo>
                  <a:cubicBezTo>
                    <a:pt x="16663" y="578"/>
                    <a:pt x="16808" y="469"/>
                    <a:pt x="16808" y="289"/>
                  </a:cubicBezTo>
                  <a:cubicBezTo>
                    <a:pt x="16808" y="109"/>
                    <a:pt x="16663" y="1"/>
                    <a:pt x="16483"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89"/>
            <p:cNvSpPr/>
            <p:nvPr/>
          </p:nvSpPr>
          <p:spPr>
            <a:xfrm>
              <a:off x="4743225" y="4301975"/>
              <a:ext cx="304800" cy="14450"/>
            </a:xfrm>
            <a:custGeom>
              <a:rect b="b" l="l" r="r" t="t"/>
              <a:pathLst>
                <a:path extrusionOk="0" h="578" w="12192">
                  <a:moveTo>
                    <a:pt x="289" y="1"/>
                  </a:moveTo>
                  <a:cubicBezTo>
                    <a:pt x="145" y="1"/>
                    <a:pt x="0" y="109"/>
                    <a:pt x="0" y="289"/>
                  </a:cubicBezTo>
                  <a:cubicBezTo>
                    <a:pt x="0" y="469"/>
                    <a:pt x="145" y="578"/>
                    <a:pt x="289" y="578"/>
                  </a:cubicBezTo>
                  <a:lnTo>
                    <a:pt x="11903" y="578"/>
                  </a:lnTo>
                  <a:cubicBezTo>
                    <a:pt x="12047" y="578"/>
                    <a:pt x="12191" y="469"/>
                    <a:pt x="12191" y="289"/>
                  </a:cubicBezTo>
                  <a:cubicBezTo>
                    <a:pt x="12191" y="109"/>
                    <a:pt x="12047" y="1"/>
                    <a:pt x="11903"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89"/>
            <p:cNvSpPr/>
            <p:nvPr/>
          </p:nvSpPr>
          <p:spPr>
            <a:xfrm>
              <a:off x="5445625" y="4457975"/>
              <a:ext cx="94700" cy="15350"/>
            </a:xfrm>
            <a:custGeom>
              <a:rect b="b" l="l" r="r" t="t"/>
              <a:pathLst>
                <a:path extrusionOk="0" h="614" w="3788">
                  <a:moveTo>
                    <a:pt x="289" y="0"/>
                  </a:moveTo>
                  <a:cubicBezTo>
                    <a:pt x="145" y="0"/>
                    <a:pt x="1" y="144"/>
                    <a:pt x="1" y="289"/>
                  </a:cubicBezTo>
                  <a:cubicBezTo>
                    <a:pt x="1" y="469"/>
                    <a:pt x="145" y="613"/>
                    <a:pt x="289" y="613"/>
                  </a:cubicBezTo>
                  <a:lnTo>
                    <a:pt x="3463" y="613"/>
                  </a:lnTo>
                  <a:cubicBezTo>
                    <a:pt x="3643" y="613"/>
                    <a:pt x="3788" y="469"/>
                    <a:pt x="3788" y="289"/>
                  </a:cubicBezTo>
                  <a:cubicBezTo>
                    <a:pt x="3788" y="144"/>
                    <a:pt x="3643" y="0"/>
                    <a:pt x="3463"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89"/>
            <p:cNvSpPr/>
            <p:nvPr/>
          </p:nvSpPr>
          <p:spPr>
            <a:xfrm>
              <a:off x="5221125" y="4457975"/>
              <a:ext cx="174025" cy="15350"/>
            </a:xfrm>
            <a:custGeom>
              <a:rect b="b" l="l" r="r" t="t"/>
              <a:pathLst>
                <a:path extrusionOk="0" h="614" w="6961">
                  <a:moveTo>
                    <a:pt x="289" y="0"/>
                  </a:moveTo>
                  <a:cubicBezTo>
                    <a:pt x="144" y="0"/>
                    <a:pt x="0" y="144"/>
                    <a:pt x="0" y="289"/>
                  </a:cubicBezTo>
                  <a:cubicBezTo>
                    <a:pt x="0" y="469"/>
                    <a:pt x="144" y="613"/>
                    <a:pt x="289" y="613"/>
                  </a:cubicBezTo>
                  <a:lnTo>
                    <a:pt x="6672" y="613"/>
                  </a:lnTo>
                  <a:cubicBezTo>
                    <a:pt x="6817" y="613"/>
                    <a:pt x="6961" y="469"/>
                    <a:pt x="6961" y="289"/>
                  </a:cubicBezTo>
                  <a:cubicBezTo>
                    <a:pt x="6961" y="144"/>
                    <a:pt x="6817" y="0"/>
                    <a:pt x="6672"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89"/>
            <p:cNvSpPr/>
            <p:nvPr/>
          </p:nvSpPr>
          <p:spPr>
            <a:xfrm>
              <a:off x="4743225" y="4457975"/>
              <a:ext cx="384150" cy="15350"/>
            </a:xfrm>
            <a:custGeom>
              <a:rect b="b" l="l" r="r" t="t"/>
              <a:pathLst>
                <a:path extrusionOk="0" h="614" w="15366">
                  <a:moveTo>
                    <a:pt x="289" y="0"/>
                  </a:moveTo>
                  <a:cubicBezTo>
                    <a:pt x="145" y="0"/>
                    <a:pt x="0" y="144"/>
                    <a:pt x="0" y="289"/>
                  </a:cubicBezTo>
                  <a:cubicBezTo>
                    <a:pt x="0" y="469"/>
                    <a:pt x="145" y="613"/>
                    <a:pt x="289" y="613"/>
                  </a:cubicBezTo>
                  <a:lnTo>
                    <a:pt x="15077" y="613"/>
                  </a:lnTo>
                  <a:cubicBezTo>
                    <a:pt x="15221" y="613"/>
                    <a:pt x="15365" y="469"/>
                    <a:pt x="15365" y="289"/>
                  </a:cubicBezTo>
                  <a:cubicBezTo>
                    <a:pt x="15365" y="144"/>
                    <a:pt x="15221" y="0"/>
                    <a:pt x="15077"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89"/>
            <p:cNvSpPr/>
            <p:nvPr/>
          </p:nvSpPr>
          <p:spPr>
            <a:xfrm>
              <a:off x="5120125" y="4540925"/>
              <a:ext cx="420200" cy="15350"/>
            </a:xfrm>
            <a:custGeom>
              <a:rect b="b" l="l" r="r" t="t"/>
              <a:pathLst>
                <a:path extrusionOk="0" h="614" w="16808">
                  <a:moveTo>
                    <a:pt x="289" y="0"/>
                  </a:moveTo>
                  <a:cubicBezTo>
                    <a:pt x="109" y="0"/>
                    <a:pt x="1" y="145"/>
                    <a:pt x="1" y="325"/>
                  </a:cubicBezTo>
                  <a:cubicBezTo>
                    <a:pt x="1" y="469"/>
                    <a:pt x="109" y="613"/>
                    <a:pt x="289" y="613"/>
                  </a:cubicBezTo>
                  <a:lnTo>
                    <a:pt x="16483" y="613"/>
                  </a:lnTo>
                  <a:cubicBezTo>
                    <a:pt x="16663" y="613"/>
                    <a:pt x="16808" y="469"/>
                    <a:pt x="16808" y="325"/>
                  </a:cubicBezTo>
                  <a:cubicBezTo>
                    <a:pt x="16808" y="145"/>
                    <a:pt x="16663" y="0"/>
                    <a:pt x="16483"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89"/>
            <p:cNvSpPr/>
            <p:nvPr/>
          </p:nvSpPr>
          <p:spPr>
            <a:xfrm>
              <a:off x="4743225" y="4540925"/>
              <a:ext cx="304800" cy="15350"/>
            </a:xfrm>
            <a:custGeom>
              <a:rect b="b" l="l" r="r" t="t"/>
              <a:pathLst>
                <a:path extrusionOk="0" h="614" w="12192">
                  <a:moveTo>
                    <a:pt x="289" y="0"/>
                  </a:moveTo>
                  <a:cubicBezTo>
                    <a:pt x="145" y="0"/>
                    <a:pt x="0" y="145"/>
                    <a:pt x="0" y="325"/>
                  </a:cubicBezTo>
                  <a:cubicBezTo>
                    <a:pt x="0" y="469"/>
                    <a:pt x="145" y="613"/>
                    <a:pt x="289" y="613"/>
                  </a:cubicBezTo>
                  <a:lnTo>
                    <a:pt x="11903" y="613"/>
                  </a:lnTo>
                  <a:cubicBezTo>
                    <a:pt x="12047" y="613"/>
                    <a:pt x="12191" y="469"/>
                    <a:pt x="12191" y="325"/>
                  </a:cubicBezTo>
                  <a:cubicBezTo>
                    <a:pt x="12191" y="145"/>
                    <a:pt x="12047" y="0"/>
                    <a:pt x="11903"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89"/>
            <p:cNvSpPr/>
            <p:nvPr/>
          </p:nvSpPr>
          <p:spPr>
            <a:xfrm>
              <a:off x="5350950" y="4623875"/>
              <a:ext cx="189375" cy="15350"/>
            </a:xfrm>
            <a:custGeom>
              <a:rect b="b" l="l" r="r" t="t"/>
              <a:pathLst>
                <a:path extrusionOk="0" h="614" w="7575">
                  <a:moveTo>
                    <a:pt x="325" y="1"/>
                  </a:moveTo>
                  <a:cubicBezTo>
                    <a:pt x="145" y="1"/>
                    <a:pt x="1" y="145"/>
                    <a:pt x="1" y="325"/>
                  </a:cubicBezTo>
                  <a:cubicBezTo>
                    <a:pt x="1" y="469"/>
                    <a:pt x="145" y="614"/>
                    <a:pt x="325" y="614"/>
                  </a:cubicBezTo>
                  <a:lnTo>
                    <a:pt x="7250" y="614"/>
                  </a:lnTo>
                  <a:cubicBezTo>
                    <a:pt x="7430" y="614"/>
                    <a:pt x="7575" y="469"/>
                    <a:pt x="7575" y="325"/>
                  </a:cubicBezTo>
                  <a:cubicBezTo>
                    <a:pt x="7575" y="145"/>
                    <a:pt x="7430" y="1"/>
                    <a:pt x="7250"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89"/>
            <p:cNvSpPr/>
            <p:nvPr/>
          </p:nvSpPr>
          <p:spPr>
            <a:xfrm>
              <a:off x="4917250" y="4623875"/>
              <a:ext cx="376925" cy="15350"/>
            </a:xfrm>
            <a:custGeom>
              <a:rect b="b" l="l" r="r" t="t"/>
              <a:pathLst>
                <a:path extrusionOk="0" h="614" w="15077">
                  <a:moveTo>
                    <a:pt x="289" y="1"/>
                  </a:moveTo>
                  <a:cubicBezTo>
                    <a:pt x="109" y="1"/>
                    <a:pt x="0" y="145"/>
                    <a:pt x="0" y="325"/>
                  </a:cubicBezTo>
                  <a:cubicBezTo>
                    <a:pt x="0" y="469"/>
                    <a:pt x="109" y="614"/>
                    <a:pt x="289" y="614"/>
                  </a:cubicBezTo>
                  <a:lnTo>
                    <a:pt x="14752" y="614"/>
                  </a:lnTo>
                  <a:cubicBezTo>
                    <a:pt x="14932" y="614"/>
                    <a:pt x="15076" y="469"/>
                    <a:pt x="15076" y="325"/>
                  </a:cubicBezTo>
                  <a:cubicBezTo>
                    <a:pt x="15076" y="145"/>
                    <a:pt x="14932" y="1"/>
                    <a:pt x="14752"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89"/>
            <p:cNvSpPr/>
            <p:nvPr/>
          </p:nvSpPr>
          <p:spPr>
            <a:xfrm>
              <a:off x="4743225" y="4623875"/>
              <a:ext cx="109125" cy="15350"/>
            </a:xfrm>
            <a:custGeom>
              <a:rect b="b" l="l" r="r" t="t"/>
              <a:pathLst>
                <a:path extrusionOk="0" h="614" w="4365">
                  <a:moveTo>
                    <a:pt x="289" y="1"/>
                  </a:moveTo>
                  <a:cubicBezTo>
                    <a:pt x="145" y="1"/>
                    <a:pt x="0" y="145"/>
                    <a:pt x="0" y="325"/>
                  </a:cubicBezTo>
                  <a:cubicBezTo>
                    <a:pt x="0" y="469"/>
                    <a:pt x="145" y="614"/>
                    <a:pt x="289" y="614"/>
                  </a:cubicBezTo>
                  <a:lnTo>
                    <a:pt x="4076" y="614"/>
                  </a:lnTo>
                  <a:cubicBezTo>
                    <a:pt x="4220" y="614"/>
                    <a:pt x="4365" y="469"/>
                    <a:pt x="4365" y="325"/>
                  </a:cubicBezTo>
                  <a:cubicBezTo>
                    <a:pt x="4365" y="145"/>
                    <a:pt x="4220" y="1"/>
                    <a:pt x="4076"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89"/>
            <p:cNvSpPr/>
            <p:nvPr/>
          </p:nvSpPr>
          <p:spPr>
            <a:xfrm>
              <a:off x="5068725" y="4696900"/>
              <a:ext cx="471600" cy="15375"/>
            </a:xfrm>
            <a:custGeom>
              <a:rect b="b" l="l" r="r" t="t"/>
              <a:pathLst>
                <a:path extrusionOk="0" h="615" w="18864">
                  <a:moveTo>
                    <a:pt x="325" y="1"/>
                  </a:moveTo>
                  <a:cubicBezTo>
                    <a:pt x="145" y="1"/>
                    <a:pt x="1" y="145"/>
                    <a:pt x="1" y="289"/>
                  </a:cubicBezTo>
                  <a:cubicBezTo>
                    <a:pt x="1" y="470"/>
                    <a:pt x="145" y="614"/>
                    <a:pt x="325" y="614"/>
                  </a:cubicBezTo>
                  <a:lnTo>
                    <a:pt x="18539" y="614"/>
                  </a:lnTo>
                  <a:cubicBezTo>
                    <a:pt x="18719" y="614"/>
                    <a:pt x="18864" y="470"/>
                    <a:pt x="18864" y="289"/>
                  </a:cubicBezTo>
                  <a:cubicBezTo>
                    <a:pt x="18864" y="145"/>
                    <a:pt x="18719" y="1"/>
                    <a:pt x="18539"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89"/>
            <p:cNvSpPr/>
            <p:nvPr/>
          </p:nvSpPr>
          <p:spPr>
            <a:xfrm>
              <a:off x="4743225" y="4696900"/>
              <a:ext cx="174050" cy="15375"/>
            </a:xfrm>
            <a:custGeom>
              <a:rect b="b" l="l" r="r" t="t"/>
              <a:pathLst>
                <a:path extrusionOk="0" h="615" w="6962">
                  <a:moveTo>
                    <a:pt x="289" y="1"/>
                  </a:moveTo>
                  <a:cubicBezTo>
                    <a:pt x="145" y="1"/>
                    <a:pt x="0" y="145"/>
                    <a:pt x="0" y="289"/>
                  </a:cubicBezTo>
                  <a:cubicBezTo>
                    <a:pt x="0" y="470"/>
                    <a:pt x="145" y="614"/>
                    <a:pt x="289" y="614"/>
                  </a:cubicBezTo>
                  <a:lnTo>
                    <a:pt x="6673" y="614"/>
                  </a:lnTo>
                  <a:cubicBezTo>
                    <a:pt x="6853" y="614"/>
                    <a:pt x="6961" y="470"/>
                    <a:pt x="6961" y="289"/>
                  </a:cubicBezTo>
                  <a:cubicBezTo>
                    <a:pt x="6961" y="145"/>
                    <a:pt x="6853" y="1"/>
                    <a:pt x="6673"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89"/>
            <p:cNvSpPr/>
            <p:nvPr/>
          </p:nvSpPr>
          <p:spPr>
            <a:xfrm>
              <a:off x="5445625" y="4779875"/>
              <a:ext cx="94700" cy="15350"/>
            </a:xfrm>
            <a:custGeom>
              <a:rect b="b" l="l" r="r" t="t"/>
              <a:pathLst>
                <a:path extrusionOk="0" h="614" w="3788">
                  <a:moveTo>
                    <a:pt x="289" y="0"/>
                  </a:moveTo>
                  <a:cubicBezTo>
                    <a:pt x="145" y="0"/>
                    <a:pt x="1" y="144"/>
                    <a:pt x="1" y="325"/>
                  </a:cubicBezTo>
                  <a:cubicBezTo>
                    <a:pt x="1" y="469"/>
                    <a:pt x="145" y="613"/>
                    <a:pt x="289" y="613"/>
                  </a:cubicBezTo>
                  <a:lnTo>
                    <a:pt x="3463" y="613"/>
                  </a:lnTo>
                  <a:cubicBezTo>
                    <a:pt x="3643" y="613"/>
                    <a:pt x="3788" y="469"/>
                    <a:pt x="3788" y="325"/>
                  </a:cubicBezTo>
                  <a:cubicBezTo>
                    <a:pt x="3788" y="144"/>
                    <a:pt x="3643" y="0"/>
                    <a:pt x="3463"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89"/>
            <p:cNvSpPr/>
            <p:nvPr/>
          </p:nvSpPr>
          <p:spPr>
            <a:xfrm>
              <a:off x="5221125" y="4779875"/>
              <a:ext cx="174025" cy="15350"/>
            </a:xfrm>
            <a:custGeom>
              <a:rect b="b" l="l" r="r" t="t"/>
              <a:pathLst>
                <a:path extrusionOk="0" h="614" w="6961">
                  <a:moveTo>
                    <a:pt x="289" y="0"/>
                  </a:moveTo>
                  <a:cubicBezTo>
                    <a:pt x="144" y="0"/>
                    <a:pt x="0" y="144"/>
                    <a:pt x="0" y="325"/>
                  </a:cubicBezTo>
                  <a:cubicBezTo>
                    <a:pt x="0" y="469"/>
                    <a:pt x="144" y="613"/>
                    <a:pt x="289" y="613"/>
                  </a:cubicBezTo>
                  <a:lnTo>
                    <a:pt x="6672" y="613"/>
                  </a:lnTo>
                  <a:cubicBezTo>
                    <a:pt x="6817" y="613"/>
                    <a:pt x="6961" y="469"/>
                    <a:pt x="6961" y="325"/>
                  </a:cubicBezTo>
                  <a:cubicBezTo>
                    <a:pt x="6961" y="144"/>
                    <a:pt x="6817" y="0"/>
                    <a:pt x="6672"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89"/>
            <p:cNvSpPr/>
            <p:nvPr/>
          </p:nvSpPr>
          <p:spPr>
            <a:xfrm>
              <a:off x="4743225" y="4779875"/>
              <a:ext cx="384150" cy="15350"/>
            </a:xfrm>
            <a:custGeom>
              <a:rect b="b" l="l" r="r" t="t"/>
              <a:pathLst>
                <a:path extrusionOk="0" h="614" w="15366">
                  <a:moveTo>
                    <a:pt x="289" y="0"/>
                  </a:moveTo>
                  <a:cubicBezTo>
                    <a:pt x="145" y="0"/>
                    <a:pt x="0" y="144"/>
                    <a:pt x="0" y="325"/>
                  </a:cubicBezTo>
                  <a:cubicBezTo>
                    <a:pt x="0" y="469"/>
                    <a:pt x="145" y="613"/>
                    <a:pt x="289" y="613"/>
                  </a:cubicBezTo>
                  <a:lnTo>
                    <a:pt x="15077" y="613"/>
                  </a:lnTo>
                  <a:cubicBezTo>
                    <a:pt x="15221" y="613"/>
                    <a:pt x="15365" y="469"/>
                    <a:pt x="15365" y="325"/>
                  </a:cubicBezTo>
                  <a:cubicBezTo>
                    <a:pt x="15365" y="144"/>
                    <a:pt x="15221" y="0"/>
                    <a:pt x="15077"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89"/>
            <p:cNvSpPr/>
            <p:nvPr/>
          </p:nvSpPr>
          <p:spPr>
            <a:xfrm>
              <a:off x="5619650" y="3718600"/>
              <a:ext cx="671775" cy="1228275"/>
            </a:xfrm>
            <a:custGeom>
              <a:rect b="b" l="l" r="r" t="t"/>
              <a:pathLst>
                <a:path extrusionOk="0" h="49131" w="26871">
                  <a:moveTo>
                    <a:pt x="17529" y="0"/>
                  </a:moveTo>
                  <a:cubicBezTo>
                    <a:pt x="17385" y="0"/>
                    <a:pt x="17277" y="108"/>
                    <a:pt x="17241" y="253"/>
                  </a:cubicBezTo>
                  <a:lnTo>
                    <a:pt x="12408" y="36428"/>
                  </a:lnTo>
                  <a:lnTo>
                    <a:pt x="8440" y="16302"/>
                  </a:lnTo>
                  <a:cubicBezTo>
                    <a:pt x="8404" y="16158"/>
                    <a:pt x="8296" y="16050"/>
                    <a:pt x="8152" y="16050"/>
                  </a:cubicBezTo>
                  <a:cubicBezTo>
                    <a:pt x="7972" y="16050"/>
                    <a:pt x="7863" y="16158"/>
                    <a:pt x="7863" y="16302"/>
                  </a:cubicBezTo>
                  <a:lnTo>
                    <a:pt x="4870" y="43569"/>
                  </a:lnTo>
                  <a:lnTo>
                    <a:pt x="2958" y="38159"/>
                  </a:lnTo>
                  <a:cubicBezTo>
                    <a:pt x="2927" y="38065"/>
                    <a:pt x="2815" y="37972"/>
                    <a:pt x="2691" y="37972"/>
                  </a:cubicBezTo>
                  <a:cubicBezTo>
                    <a:pt x="2672" y="37972"/>
                    <a:pt x="2653" y="37974"/>
                    <a:pt x="2634" y="37979"/>
                  </a:cubicBezTo>
                  <a:cubicBezTo>
                    <a:pt x="2525" y="37979"/>
                    <a:pt x="2417" y="38087"/>
                    <a:pt x="2381" y="38195"/>
                  </a:cubicBezTo>
                  <a:lnTo>
                    <a:pt x="37" y="48763"/>
                  </a:lnTo>
                  <a:cubicBezTo>
                    <a:pt x="1" y="48943"/>
                    <a:pt x="109" y="49087"/>
                    <a:pt x="253" y="49124"/>
                  </a:cubicBezTo>
                  <a:cubicBezTo>
                    <a:pt x="277" y="49128"/>
                    <a:pt x="300" y="49131"/>
                    <a:pt x="322" y="49131"/>
                  </a:cubicBezTo>
                  <a:cubicBezTo>
                    <a:pt x="470" y="49131"/>
                    <a:pt x="582" y="49032"/>
                    <a:pt x="614" y="48907"/>
                  </a:cubicBezTo>
                  <a:lnTo>
                    <a:pt x="2742" y="39349"/>
                  </a:lnTo>
                  <a:lnTo>
                    <a:pt x="4725" y="45012"/>
                  </a:lnTo>
                  <a:cubicBezTo>
                    <a:pt x="4798" y="45156"/>
                    <a:pt x="4906" y="45228"/>
                    <a:pt x="5050" y="45228"/>
                  </a:cubicBezTo>
                  <a:cubicBezTo>
                    <a:pt x="5194" y="45192"/>
                    <a:pt x="5303" y="45084"/>
                    <a:pt x="5303" y="44940"/>
                  </a:cubicBezTo>
                  <a:lnTo>
                    <a:pt x="8224" y="18358"/>
                  </a:lnTo>
                  <a:lnTo>
                    <a:pt x="12155" y="38339"/>
                  </a:lnTo>
                  <a:cubicBezTo>
                    <a:pt x="12191" y="38484"/>
                    <a:pt x="12300" y="38556"/>
                    <a:pt x="12444" y="38556"/>
                  </a:cubicBezTo>
                  <a:cubicBezTo>
                    <a:pt x="12624" y="38556"/>
                    <a:pt x="12732" y="38448"/>
                    <a:pt x="12732" y="38303"/>
                  </a:cubicBezTo>
                  <a:lnTo>
                    <a:pt x="17529" y="2633"/>
                  </a:lnTo>
                  <a:lnTo>
                    <a:pt x="22723" y="44182"/>
                  </a:lnTo>
                  <a:cubicBezTo>
                    <a:pt x="22723" y="44291"/>
                    <a:pt x="22831" y="44399"/>
                    <a:pt x="22975" y="44435"/>
                  </a:cubicBezTo>
                  <a:cubicBezTo>
                    <a:pt x="22995" y="44441"/>
                    <a:pt x="23015" y="44444"/>
                    <a:pt x="23036" y="44444"/>
                  </a:cubicBezTo>
                  <a:cubicBezTo>
                    <a:pt x="23131" y="44444"/>
                    <a:pt x="23234" y="44380"/>
                    <a:pt x="23264" y="44291"/>
                  </a:cubicBezTo>
                  <a:lnTo>
                    <a:pt x="25176" y="40792"/>
                  </a:lnTo>
                  <a:lnTo>
                    <a:pt x="26258" y="48474"/>
                  </a:lnTo>
                  <a:cubicBezTo>
                    <a:pt x="26258" y="48631"/>
                    <a:pt x="26367" y="48734"/>
                    <a:pt x="26514" y="48734"/>
                  </a:cubicBezTo>
                  <a:cubicBezTo>
                    <a:pt x="26536" y="48734"/>
                    <a:pt x="26559" y="48731"/>
                    <a:pt x="26582" y="48727"/>
                  </a:cubicBezTo>
                  <a:cubicBezTo>
                    <a:pt x="26726" y="48727"/>
                    <a:pt x="26871" y="48583"/>
                    <a:pt x="26835" y="48402"/>
                  </a:cubicBezTo>
                  <a:lnTo>
                    <a:pt x="25680" y="39782"/>
                  </a:lnTo>
                  <a:cubicBezTo>
                    <a:pt x="25644" y="39674"/>
                    <a:pt x="25536" y="39566"/>
                    <a:pt x="25428" y="39530"/>
                  </a:cubicBezTo>
                  <a:cubicBezTo>
                    <a:pt x="25284" y="39530"/>
                    <a:pt x="25176" y="39566"/>
                    <a:pt x="25103" y="39674"/>
                  </a:cubicBezTo>
                  <a:lnTo>
                    <a:pt x="23192" y="43172"/>
                  </a:lnTo>
                  <a:lnTo>
                    <a:pt x="17854" y="289"/>
                  </a:lnTo>
                  <a:cubicBezTo>
                    <a:pt x="17818" y="108"/>
                    <a:pt x="17710" y="0"/>
                    <a:pt x="17529"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89"/>
            <p:cNvSpPr/>
            <p:nvPr/>
          </p:nvSpPr>
          <p:spPr>
            <a:xfrm>
              <a:off x="4803625" y="3226950"/>
              <a:ext cx="1458050" cy="440500"/>
            </a:xfrm>
            <a:custGeom>
              <a:rect b="b" l="l" r="r" t="t"/>
              <a:pathLst>
                <a:path extrusionOk="0" h="17620" w="58322">
                  <a:moveTo>
                    <a:pt x="57979" y="1"/>
                  </a:moveTo>
                  <a:cubicBezTo>
                    <a:pt x="57907" y="1"/>
                    <a:pt x="57835" y="28"/>
                    <a:pt x="57780" y="82"/>
                  </a:cubicBezTo>
                  <a:lnTo>
                    <a:pt x="44508" y="14112"/>
                  </a:lnTo>
                  <a:lnTo>
                    <a:pt x="32281" y="4879"/>
                  </a:lnTo>
                  <a:cubicBezTo>
                    <a:pt x="32216" y="4846"/>
                    <a:pt x="32151" y="4828"/>
                    <a:pt x="32090" y="4828"/>
                  </a:cubicBezTo>
                  <a:cubicBezTo>
                    <a:pt x="32014" y="4828"/>
                    <a:pt x="31944" y="4855"/>
                    <a:pt x="31884" y="4915"/>
                  </a:cubicBezTo>
                  <a:lnTo>
                    <a:pt x="23697" y="12344"/>
                  </a:lnTo>
                  <a:lnTo>
                    <a:pt x="13995" y="3652"/>
                  </a:lnTo>
                  <a:cubicBezTo>
                    <a:pt x="13941" y="3598"/>
                    <a:pt x="13869" y="3571"/>
                    <a:pt x="13797" y="3571"/>
                  </a:cubicBezTo>
                  <a:cubicBezTo>
                    <a:pt x="13724" y="3571"/>
                    <a:pt x="13652" y="3598"/>
                    <a:pt x="13598" y="3652"/>
                  </a:cubicBezTo>
                  <a:lnTo>
                    <a:pt x="145" y="17105"/>
                  </a:lnTo>
                  <a:cubicBezTo>
                    <a:pt x="1" y="17214"/>
                    <a:pt x="1" y="17430"/>
                    <a:pt x="145" y="17538"/>
                  </a:cubicBezTo>
                  <a:cubicBezTo>
                    <a:pt x="199" y="17592"/>
                    <a:pt x="271" y="17619"/>
                    <a:pt x="344" y="17619"/>
                  </a:cubicBezTo>
                  <a:cubicBezTo>
                    <a:pt x="416" y="17619"/>
                    <a:pt x="488" y="17592"/>
                    <a:pt x="542" y="17538"/>
                  </a:cubicBezTo>
                  <a:lnTo>
                    <a:pt x="13815" y="4265"/>
                  </a:lnTo>
                  <a:lnTo>
                    <a:pt x="23517" y="12958"/>
                  </a:lnTo>
                  <a:cubicBezTo>
                    <a:pt x="23571" y="13012"/>
                    <a:pt x="23643" y="13039"/>
                    <a:pt x="23715" y="13039"/>
                  </a:cubicBezTo>
                  <a:cubicBezTo>
                    <a:pt x="23787" y="13039"/>
                    <a:pt x="23859" y="13012"/>
                    <a:pt x="23913" y="12958"/>
                  </a:cubicBezTo>
                  <a:lnTo>
                    <a:pt x="32101" y="5528"/>
                  </a:lnTo>
                  <a:lnTo>
                    <a:pt x="44327" y="14761"/>
                  </a:lnTo>
                  <a:cubicBezTo>
                    <a:pt x="44388" y="14806"/>
                    <a:pt x="44455" y="14826"/>
                    <a:pt x="44520" y="14826"/>
                  </a:cubicBezTo>
                  <a:cubicBezTo>
                    <a:pt x="44610" y="14826"/>
                    <a:pt x="44697" y="14788"/>
                    <a:pt x="44760" y="14725"/>
                  </a:cubicBezTo>
                  <a:lnTo>
                    <a:pt x="58213" y="514"/>
                  </a:lnTo>
                  <a:cubicBezTo>
                    <a:pt x="58321" y="406"/>
                    <a:pt x="58321" y="190"/>
                    <a:pt x="58177" y="82"/>
                  </a:cubicBezTo>
                  <a:cubicBezTo>
                    <a:pt x="58123" y="28"/>
                    <a:pt x="58051" y="1"/>
                    <a:pt x="57979"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89"/>
            <p:cNvSpPr/>
            <p:nvPr/>
          </p:nvSpPr>
          <p:spPr>
            <a:xfrm>
              <a:off x="5103900" y="3278575"/>
              <a:ext cx="89275" cy="89275"/>
            </a:xfrm>
            <a:custGeom>
              <a:rect b="b" l="l" r="r" t="t"/>
              <a:pathLst>
                <a:path extrusionOk="0" h="3571" w="3571">
                  <a:moveTo>
                    <a:pt x="1804" y="0"/>
                  </a:moveTo>
                  <a:cubicBezTo>
                    <a:pt x="794" y="0"/>
                    <a:pt x="0" y="830"/>
                    <a:pt x="0" y="1804"/>
                  </a:cubicBezTo>
                  <a:cubicBezTo>
                    <a:pt x="0" y="2778"/>
                    <a:pt x="794" y="3571"/>
                    <a:pt x="1804" y="3571"/>
                  </a:cubicBezTo>
                  <a:cubicBezTo>
                    <a:pt x="2777" y="3571"/>
                    <a:pt x="3571" y="2778"/>
                    <a:pt x="3571" y="1804"/>
                  </a:cubicBezTo>
                  <a:cubicBezTo>
                    <a:pt x="3571" y="830"/>
                    <a:pt x="2777" y="0"/>
                    <a:pt x="1804" y="0"/>
                  </a:cubicBezTo>
                  <a:close/>
                </a:path>
              </a:pathLst>
            </a:custGeom>
            <a:solidFill>
              <a:srgbClr val="3DBC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89"/>
            <p:cNvSpPr/>
            <p:nvPr/>
          </p:nvSpPr>
          <p:spPr>
            <a:xfrm>
              <a:off x="5096675" y="3271350"/>
              <a:ext cx="103725" cy="103725"/>
            </a:xfrm>
            <a:custGeom>
              <a:rect b="b" l="l" r="r" t="t"/>
              <a:pathLst>
                <a:path extrusionOk="0" h="4149" w="4149">
                  <a:moveTo>
                    <a:pt x="2093" y="614"/>
                  </a:moveTo>
                  <a:cubicBezTo>
                    <a:pt x="2886" y="614"/>
                    <a:pt x="3571" y="1263"/>
                    <a:pt x="3571" y="2093"/>
                  </a:cubicBezTo>
                  <a:cubicBezTo>
                    <a:pt x="3571" y="2886"/>
                    <a:pt x="2886" y="3571"/>
                    <a:pt x="2093" y="3571"/>
                  </a:cubicBezTo>
                  <a:cubicBezTo>
                    <a:pt x="1263" y="3571"/>
                    <a:pt x="614" y="2886"/>
                    <a:pt x="614" y="2093"/>
                  </a:cubicBezTo>
                  <a:cubicBezTo>
                    <a:pt x="614" y="1263"/>
                    <a:pt x="1263" y="614"/>
                    <a:pt x="2093" y="614"/>
                  </a:cubicBezTo>
                  <a:close/>
                  <a:moveTo>
                    <a:pt x="2093" y="1"/>
                  </a:moveTo>
                  <a:cubicBezTo>
                    <a:pt x="939" y="1"/>
                    <a:pt x="1" y="939"/>
                    <a:pt x="1" y="2093"/>
                  </a:cubicBezTo>
                  <a:cubicBezTo>
                    <a:pt x="1" y="3247"/>
                    <a:pt x="939" y="4149"/>
                    <a:pt x="2093" y="4149"/>
                  </a:cubicBezTo>
                  <a:cubicBezTo>
                    <a:pt x="3211" y="4149"/>
                    <a:pt x="4148" y="3247"/>
                    <a:pt x="4148" y="2093"/>
                  </a:cubicBezTo>
                  <a:cubicBezTo>
                    <a:pt x="4148" y="939"/>
                    <a:pt x="3211" y="1"/>
                    <a:pt x="2093"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89"/>
            <p:cNvSpPr/>
            <p:nvPr/>
          </p:nvSpPr>
          <p:spPr>
            <a:xfrm>
              <a:off x="5561050" y="3311025"/>
              <a:ext cx="89275" cy="88400"/>
            </a:xfrm>
            <a:custGeom>
              <a:rect b="b" l="l" r="r" t="t"/>
              <a:pathLst>
                <a:path extrusionOk="0" h="3536" w="3571">
                  <a:moveTo>
                    <a:pt x="1804" y="1"/>
                  </a:moveTo>
                  <a:cubicBezTo>
                    <a:pt x="794" y="1"/>
                    <a:pt x="0" y="794"/>
                    <a:pt x="0" y="1768"/>
                  </a:cubicBezTo>
                  <a:cubicBezTo>
                    <a:pt x="0" y="2742"/>
                    <a:pt x="794" y="3535"/>
                    <a:pt x="1804" y="3535"/>
                  </a:cubicBezTo>
                  <a:cubicBezTo>
                    <a:pt x="2777" y="3535"/>
                    <a:pt x="3571" y="2742"/>
                    <a:pt x="3571" y="1768"/>
                  </a:cubicBezTo>
                  <a:cubicBezTo>
                    <a:pt x="3571" y="794"/>
                    <a:pt x="2777" y="1"/>
                    <a:pt x="1804" y="1"/>
                  </a:cubicBezTo>
                  <a:close/>
                </a:path>
              </a:pathLst>
            </a:custGeom>
            <a:solidFill>
              <a:srgbClr val="3DBC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89"/>
            <p:cNvSpPr/>
            <p:nvPr/>
          </p:nvSpPr>
          <p:spPr>
            <a:xfrm>
              <a:off x="5553825" y="3302925"/>
              <a:ext cx="103725" cy="104600"/>
            </a:xfrm>
            <a:custGeom>
              <a:rect b="b" l="l" r="r" t="t"/>
              <a:pathLst>
                <a:path extrusionOk="0" h="4184" w="4149">
                  <a:moveTo>
                    <a:pt x="2093" y="613"/>
                  </a:moveTo>
                  <a:cubicBezTo>
                    <a:pt x="2886" y="613"/>
                    <a:pt x="3535" y="1263"/>
                    <a:pt x="3535" y="2092"/>
                  </a:cubicBezTo>
                  <a:cubicBezTo>
                    <a:pt x="3535" y="2922"/>
                    <a:pt x="2886" y="3571"/>
                    <a:pt x="2093" y="3571"/>
                  </a:cubicBezTo>
                  <a:cubicBezTo>
                    <a:pt x="1263" y="3571"/>
                    <a:pt x="614" y="2922"/>
                    <a:pt x="614" y="2092"/>
                  </a:cubicBezTo>
                  <a:cubicBezTo>
                    <a:pt x="614" y="1263"/>
                    <a:pt x="1263" y="613"/>
                    <a:pt x="2093" y="613"/>
                  </a:cubicBezTo>
                  <a:close/>
                  <a:moveTo>
                    <a:pt x="2093" y="0"/>
                  </a:moveTo>
                  <a:cubicBezTo>
                    <a:pt x="939" y="0"/>
                    <a:pt x="1" y="938"/>
                    <a:pt x="1" y="2092"/>
                  </a:cubicBezTo>
                  <a:cubicBezTo>
                    <a:pt x="1" y="3246"/>
                    <a:pt x="939" y="4184"/>
                    <a:pt x="2093" y="4184"/>
                  </a:cubicBezTo>
                  <a:cubicBezTo>
                    <a:pt x="3211" y="4184"/>
                    <a:pt x="4148" y="3246"/>
                    <a:pt x="4148" y="2092"/>
                  </a:cubicBezTo>
                  <a:cubicBezTo>
                    <a:pt x="4148" y="938"/>
                    <a:pt x="3211" y="0"/>
                    <a:pt x="2093"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89"/>
            <p:cNvSpPr/>
            <p:nvPr/>
          </p:nvSpPr>
          <p:spPr>
            <a:xfrm>
              <a:off x="5872125" y="3545475"/>
              <a:ext cx="89300" cy="89275"/>
            </a:xfrm>
            <a:custGeom>
              <a:rect b="b" l="l" r="r" t="t"/>
              <a:pathLst>
                <a:path extrusionOk="0" h="3571" w="3572">
                  <a:moveTo>
                    <a:pt x="1768" y="0"/>
                  </a:moveTo>
                  <a:cubicBezTo>
                    <a:pt x="794" y="0"/>
                    <a:pt x="0" y="794"/>
                    <a:pt x="0" y="1768"/>
                  </a:cubicBezTo>
                  <a:cubicBezTo>
                    <a:pt x="0" y="2777"/>
                    <a:pt x="794" y="3571"/>
                    <a:pt x="1768" y="3571"/>
                  </a:cubicBezTo>
                  <a:cubicBezTo>
                    <a:pt x="2778" y="3571"/>
                    <a:pt x="3571" y="2777"/>
                    <a:pt x="3571" y="1768"/>
                  </a:cubicBezTo>
                  <a:cubicBezTo>
                    <a:pt x="3571" y="794"/>
                    <a:pt x="2778" y="0"/>
                    <a:pt x="1768" y="0"/>
                  </a:cubicBezTo>
                  <a:close/>
                </a:path>
              </a:pathLst>
            </a:custGeom>
            <a:solidFill>
              <a:srgbClr val="3DBC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89"/>
            <p:cNvSpPr/>
            <p:nvPr/>
          </p:nvSpPr>
          <p:spPr>
            <a:xfrm>
              <a:off x="5864900" y="3538250"/>
              <a:ext cx="103725" cy="103725"/>
            </a:xfrm>
            <a:custGeom>
              <a:rect b="b" l="l" r="r" t="t"/>
              <a:pathLst>
                <a:path extrusionOk="0" h="4149" w="4149">
                  <a:moveTo>
                    <a:pt x="2057" y="578"/>
                  </a:moveTo>
                  <a:cubicBezTo>
                    <a:pt x="2886" y="614"/>
                    <a:pt x="3535" y="1263"/>
                    <a:pt x="3535" y="2057"/>
                  </a:cubicBezTo>
                  <a:cubicBezTo>
                    <a:pt x="3535" y="2886"/>
                    <a:pt x="2886" y="3535"/>
                    <a:pt x="2057" y="3535"/>
                  </a:cubicBezTo>
                  <a:cubicBezTo>
                    <a:pt x="1263" y="3535"/>
                    <a:pt x="614" y="2886"/>
                    <a:pt x="614" y="2057"/>
                  </a:cubicBezTo>
                  <a:cubicBezTo>
                    <a:pt x="614" y="1263"/>
                    <a:pt x="1263" y="614"/>
                    <a:pt x="2057" y="578"/>
                  </a:cubicBezTo>
                  <a:close/>
                  <a:moveTo>
                    <a:pt x="2057" y="1"/>
                  </a:moveTo>
                  <a:cubicBezTo>
                    <a:pt x="939" y="1"/>
                    <a:pt x="1" y="938"/>
                    <a:pt x="1" y="2057"/>
                  </a:cubicBezTo>
                  <a:cubicBezTo>
                    <a:pt x="1" y="3211"/>
                    <a:pt x="939" y="4148"/>
                    <a:pt x="2057" y="4148"/>
                  </a:cubicBezTo>
                  <a:cubicBezTo>
                    <a:pt x="3211" y="4148"/>
                    <a:pt x="4149" y="3211"/>
                    <a:pt x="4149" y="2057"/>
                  </a:cubicBezTo>
                  <a:cubicBezTo>
                    <a:pt x="4149" y="938"/>
                    <a:pt x="3211" y="1"/>
                    <a:pt x="2057"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89"/>
            <p:cNvSpPr/>
            <p:nvPr/>
          </p:nvSpPr>
          <p:spPr>
            <a:xfrm>
              <a:off x="6202150" y="3190200"/>
              <a:ext cx="89275" cy="88400"/>
            </a:xfrm>
            <a:custGeom>
              <a:rect b="b" l="l" r="r" t="t"/>
              <a:pathLst>
                <a:path extrusionOk="0" h="3536" w="3571">
                  <a:moveTo>
                    <a:pt x="1803" y="1"/>
                  </a:moveTo>
                  <a:cubicBezTo>
                    <a:pt x="793" y="1"/>
                    <a:pt x="0" y="794"/>
                    <a:pt x="0" y="1768"/>
                  </a:cubicBezTo>
                  <a:cubicBezTo>
                    <a:pt x="0" y="2742"/>
                    <a:pt x="793" y="3535"/>
                    <a:pt x="1803" y="3535"/>
                  </a:cubicBezTo>
                  <a:cubicBezTo>
                    <a:pt x="2777" y="3535"/>
                    <a:pt x="3571" y="2742"/>
                    <a:pt x="3571" y="1768"/>
                  </a:cubicBezTo>
                  <a:cubicBezTo>
                    <a:pt x="3571" y="794"/>
                    <a:pt x="2777" y="1"/>
                    <a:pt x="1803" y="1"/>
                  </a:cubicBezTo>
                  <a:close/>
                </a:path>
              </a:pathLst>
            </a:custGeom>
            <a:solidFill>
              <a:srgbClr val="3DBC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89"/>
            <p:cNvSpPr/>
            <p:nvPr/>
          </p:nvSpPr>
          <p:spPr>
            <a:xfrm>
              <a:off x="6194925" y="3183000"/>
              <a:ext cx="103725" cy="103700"/>
            </a:xfrm>
            <a:custGeom>
              <a:rect b="b" l="l" r="r" t="t"/>
              <a:pathLst>
                <a:path extrusionOk="0" h="4148" w="4149">
                  <a:moveTo>
                    <a:pt x="2092" y="577"/>
                  </a:moveTo>
                  <a:cubicBezTo>
                    <a:pt x="2886" y="577"/>
                    <a:pt x="3535" y="1263"/>
                    <a:pt x="3535" y="2056"/>
                  </a:cubicBezTo>
                  <a:cubicBezTo>
                    <a:pt x="3535" y="2886"/>
                    <a:pt x="2886" y="3535"/>
                    <a:pt x="2092" y="3535"/>
                  </a:cubicBezTo>
                  <a:cubicBezTo>
                    <a:pt x="1263" y="3535"/>
                    <a:pt x="614" y="2886"/>
                    <a:pt x="614" y="2056"/>
                  </a:cubicBezTo>
                  <a:cubicBezTo>
                    <a:pt x="614" y="1263"/>
                    <a:pt x="1263" y="577"/>
                    <a:pt x="2092" y="577"/>
                  </a:cubicBezTo>
                  <a:close/>
                  <a:moveTo>
                    <a:pt x="2092" y="0"/>
                  </a:moveTo>
                  <a:cubicBezTo>
                    <a:pt x="938" y="0"/>
                    <a:pt x="0" y="902"/>
                    <a:pt x="0" y="2056"/>
                  </a:cubicBezTo>
                  <a:cubicBezTo>
                    <a:pt x="0" y="3210"/>
                    <a:pt x="938" y="4148"/>
                    <a:pt x="2092" y="4148"/>
                  </a:cubicBezTo>
                  <a:cubicBezTo>
                    <a:pt x="3210" y="4148"/>
                    <a:pt x="4148" y="3210"/>
                    <a:pt x="4148" y="2056"/>
                  </a:cubicBezTo>
                  <a:cubicBezTo>
                    <a:pt x="4148" y="902"/>
                    <a:pt x="3210" y="0"/>
                    <a:pt x="2092"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89"/>
            <p:cNvSpPr/>
            <p:nvPr/>
          </p:nvSpPr>
          <p:spPr>
            <a:xfrm>
              <a:off x="4767575" y="3615800"/>
              <a:ext cx="89275" cy="88400"/>
            </a:xfrm>
            <a:custGeom>
              <a:rect b="b" l="l" r="r" t="t"/>
              <a:pathLst>
                <a:path extrusionOk="0" h="3536" w="3571">
                  <a:moveTo>
                    <a:pt x="1804" y="0"/>
                  </a:moveTo>
                  <a:cubicBezTo>
                    <a:pt x="794" y="0"/>
                    <a:pt x="0" y="794"/>
                    <a:pt x="0" y="1768"/>
                  </a:cubicBezTo>
                  <a:cubicBezTo>
                    <a:pt x="0" y="2742"/>
                    <a:pt x="794" y="3535"/>
                    <a:pt x="1804" y="3535"/>
                  </a:cubicBezTo>
                  <a:cubicBezTo>
                    <a:pt x="2777" y="3535"/>
                    <a:pt x="3571" y="2742"/>
                    <a:pt x="3571" y="1768"/>
                  </a:cubicBezTo>
                  <a:cubicBezTo>
                    <a:pt x="3571" y="794"/>
                    <a:pt x="2777" y="0"/>
                    <a:pt x="1804" y="0"/>
                  </a:cubicBezTo>
                  <a:close/>
                </a:path>
              </a:pathLst>
            </a:custGeom>
            <a:solidFill>
              <a:srgbClr val="3DBC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89"/>
            <p:cNvSpPr/>
            <p:nvPr/>
          </p:nvSpPr>
          <p:spPr>
            <a:xfrm>
              <a:off x="4760350" y="3607675"/>
              <a:ext cx="103725" cy="103725"/>
            </a:xfrm>
            <a:custGeom>
              <a:rect b="b" l="l" r="r" t="t"/>
              <a:pathLst>
                <a:path extrusionOk="0" h="4149" w="4149">
                  <a:moveTo>
                    <a:pt x="2093" y="614"/>
                  </a:moveTo>
                  <a:cubicBezTo>
                    <a:pt x="2886" y="614"/>
                    <a:pt x="3535" y="1263"/>
                    <a:pt x="3571" y="2093"/>
                  </a:cubicBezTo>
                  <a:cubicBezTo>
                    <a:pt x="3535" y="2886"/>
                    <a:pt x="2886" y="3572"/>
                    <a:pt x="2093" y="3572"/>
                  </a:cubicBezTo>
                  <a:cubicBezTo>
                    <a:pt x="1263" y="3572"/>
                    <a:pt x="614" y="2886"/>
                    <a:pt x="614" y="2093"/>
                  </a:cubicBezTo>
                  <a:cubicBezTo>
                    <a:pt x="614" y="1263"/>
                    <a:pt x="1263" y="614"/>
                    <a:pt x="2093" y="614"/>
                  </a:cubicBezTo>
                  <a:close/>
                  <a:moveTo>
                    <a:pt x="2093" y="1"/>
                  </a:moveTo>
                  <a:cubicBezTo>
                    <a:pt x="938" y="1"/>
                    <a:pt x="1" y="939"/>
                    <a:pt x="1" y="2093"/>
                  </a:cubicBezTo>
                  <a:cubicBezTo>
                    <a:pt x="1" y="3247"/>
                    <a:pt x="938" y="4149"/>
                    <a:pt x="2093" y="4149"/>
                  </a:cubicBezTo>
                  <a:cubicBezTo>
                    <a:pt x="3211" y="4149"/>
                    <a:pt x="4148" y="3247"/>
                    <a:pt x="4148" y="2093"/>
                  </a:cubicBezTo>
                  <a:cubicBezTo>
                    <a:pt x="4148" y="939"/>
                    <a:pt x="3211" y="1"/>
                    <a:pt x="2093"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89"/>
            <p:cNvSpPr/>
            <p:nvPr/>
          </p:nvSpPr>
          <p:spPr>
            <a:xfrm>
              <a:off x="5351850" y="3488650"/>
              <a:ext cx="89300" cy="88400"/>
            </a:xfrm>
            <a:custGeom>
              <a:rect b="b" l="l" r="r" t="t"/>
              <a:pathLst>
                <a:path extrusionOk="0" h="3536" w="3572">
                  <a:moveTo>
                    <a:pt x="1768" y="1"/>
                  </a:moveTo>
                  <a:cubicBezTo>
                    <a:pt x="794" y="1"/>
                    <a:pt x="1" y="794"/>
                    <a:pt x="1" y="1768"/>
                  </a:cubicBezTo>
                  <a:cubicBezTo>
                    <a:pt x="1" y="2742"/>
                    <a:pt x="794" y="3536"/>
                    <a:pt x="1768" y="3536"/>
                  </a:cubicBezTo>
                  <a:cubicBezTo>
                    <a:pt x="2742" y="3536"/>
                    <a:pt x="3571" y="2742"/>
                    <a:pt x="3571" y="1768"/>
                  </a:cubicBezTo>
                  <a:cubicBezTo>
                    <a:pt x="3571" y="794"/>
                    <a:pt x="2742" y="1"/>
                    <a:pt x="1768" y="1"/>
                  </a:cubicBezTo>
                  <a:close/>
                </a:path>
              </a:pathLst>
            </a:custGeom>
            <a:solidFill>
              <a:srgbClr val="3DBC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89"/>
            <p:cNvSpPr/>
            <p:nvPr/>
          </p:nvSpPr>
          <p:spPr>
            <a:xfrm>
              <a:off x="5344650" y="3480550"/>
              <a:ext cx="103700" cy="104625"/>
            </a:xfrm>
            <a:custGeom>
              <a:rect b="b" l="l" r="r" t="t"/>
              <a:pathLst>
                <a:path extrusionOk="0" h="4185" w="4148">
                  <a:moveTo>
                    <a:pt x="2056" y="614"/>
                  </a:moveTo>
                  <a:cubicBezTo>
                    <a:pt x="2886" y="614"/>
                    <a:pt x="3535" y="1263"/>
                    <a:pt x="3535" y="2092"/>
                  </a:cubicBezTo>
                  <a:cubicBezTo>
                    <a:pt x="3535" y="2922"/>
                    <a:pt x="2886" y="3571"/>
                    <a:pt x="2056" y="3571"/>
                  </a:cubicBezTo>
                  <a:cubicBezTo>
                    <a:pt x="1263" y="3571"/>
                    <a:pt x="577" y="2922"/>
                    <a:pt x="577" y="2092"/>
                  </a:cubicBezTo>
                  <a:cubicBezTo>
                    <a:pt x="577" y="1263"/>
                    <a:pt x="1263" y="614"/>
                    <a:pt x="2056" y="614"/>
                  </a:cubicBezTo>
                  <a:close/>
                  <a:moveTo>
                    <a:pt x="2056" y="0"/>
                  </a:moveTo>
                  <a:cubicBezTo>
                    <a:pt x="902" y="0"/>
                    <a:pt x="0" y="938"/>
                    <a:pt x="0" y="2092"/>
                  </a:cubicBezTo>
                  <a:cubicBezTo>
                    <a:pt x="0" y="3246"/>
                    <a:pt x="902" y="4184"/>
                    <a:pt x="2056" y="4184"/>
                  </a:cubicBezTo>
                  <a:cubicBezTo>
                    <a:pt x="3210" y="4184"/>
                    <a:pt x="4148" y="3246"/>
                    <a:pt x="4148" y="2092"/>
                  </a:cubicBezTo>
                  <a:cubicBezTo>
                    <a:pt x="4148" y="938"/>
                    <a:pt x="3210" y="0"/>
                    <a:pt x="205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89"/>
            <p:cNvSpPr/>
            <p:nvPr/>
          </p:nvSpPr>
          <p:spPr>
            <a:xfrm>
              <a:off x="2393450" y="2124425"/>
              <a:ext cx="147900" cy="90200"/>
            </a:xfrm>
            <a:custGeom>
              <a:rect b="b" l="l" r="r" t="t"/>
              <a:pathLst>
                <a:path extrusionOk="0" h="3608" w="5916">
                  <a:moveTo>
                    <a:pt x="5563" y="0"/>
                  </a:moveTo>
                  <a:cubicBezTo>
                    <a:pt x="5511" y="0"/>
                    <a:pt x="5459" y="12"/>
                    <a:pt x="5411" y="36"/>
                  </a:cubicBezTo>
                  <a:lnTo>
                    <a:pt x="181" y="3066"/>
                  </a:lnTo>
                  <a:cubicBezTo>
                    <a:pt x="37" y="3138"/>
                    <a:pt x="1" y="3319"/>
                    <a:pt x="73" y="3463"/>
                  </a:cubicBezTo>
                  <a:cubicBezTo>
                    <a:pt x="145" y="3559"/>
                    <a:pt x="249" y="3607"/>
                    <a:pt x="353" y="3607"/>
                  </a:cubicBezTo>
                  <a:cubicBezTo>
                    <a:pt x="405" y="3607"/>
                    <a:pt x="457" y="3595"/>
                    <a:pt x="506" y="3571"/>
                  </a:cubicBezTo>
                  <a:lnTo>
                    <a:pt x="5735" y="578"/>
                  </a:lnTo>
                  <a:cubicBezTo>
                    <a:pt x="5880" y="469"/>
                    <a:pt x="5916" y="289"/>
                    <a:pt x="5843" y="145"/>
                  </a:cubicBezTo>
                  <a:cubicBezTo>
                    <a:pt x="5771" y="49"/>
                    <a:pt x="5667" y="0"/>
                    <a:pt x="5563"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89"/>
            <p:cNvSpPr/>
            <p:nvPr/>
          </p:nvSpPr>
          <p:spPr>
            <a:xfrm>
              <a:off x="1756875" y="1902825"/>
              <a:ext cx="783575" cy="901950"/>
            </a:xfrm>
            <a:custGeom>
              <a:rect b="b" l="l" r="r" t="t"/>
              <a:pathLst>
                <a:path extrusionOk="0" h="36078" w="31343">
                  <a:moveTo>
                    <a:pt x="15653" y="641"/>
                  </a:moveTo>
                  <a:lnTo>
                    <a:pt x="30729" y="9333"/>
                  </a:lnTo>
                  <a:lnTo>
                    <a:pt x="30729" y="26718"/>
                  </a:lnTo>
                  <a:lnTo>
                    <a:pt x="15653" y="35446"/>
                  </a:lnTo>
                  <a:lnTo>
                    <a:pt x="613" y="26718"/>
                  </a:lnTo>
                  <a:lnTo>
                    <a:pt x="613" y="9358"/>
                  </a:lnTo>
                  <a:lnTo>
                    <a:pt x="15653" y="641"/>
                  </a:lnTo>
                  <a:close/>
                  <a:moveTo>
                    <a:pt x="15671" y="1"/>
                  </a:moveTo>
                  <a:cubicBezTo>
                    <a:pt x="15617" y="1"/>
                    <a:pt x="15563" y="10"/>
                    <a:pt x="15509" y="28"/>
                  </a:cubicBezTo>
                  <a:lnTo>
                    <a:pt x="144" y="8900"/>
                  </a:lnTo>
                  <a:cubicBezTo>
                    <a:pt x="72" y="8973"/>
                    <a:pt x="0" y="9045"/>
                    <a:pt x="0" y="9153"/>
                  </a:cubicBezTo>
                  <a:lnTo>
                    <a:pt x="0" y="26898"/>
                  </a:lnTo>
                  <a:cubicBezTo>
                    <a:pt x="0" y="27006"/>
                    <a:pt x="72" y="27114"/>
                    <a:pt x="144" y="27150"/>
                  </a:cubicBezTo>
                  <a:lnTo>
                    <a:pt x="15509" y="36023"/>
                  </a:lnTo>
                  <a:cubicBezTo>
                    <a:pt x="15563" y="36059"/>
                    <a:pt x="15617" y="36077"/>
                    <a:pt x="15671" y="36077"/>
                  </a:cubicBezTo>
                  <a:cubicBezTo>
                    <a:pt x="15725" y="36077"/>
                    <a:pt x="15780" y="36059"/>
                    <a:pt x="15834" y="36023"/>
                  </a:cubicBezTo>
                  <a:lnTo>
                    <a:pt x="31198" y="27150"/>
                  </a:lnTo>
                  <a:cubicBezTo>
                    <a:pt x="31270" y="27114"/>
                    <a:pt x="31343" y="27006"/>
                    <a:pt x="31343" y="26898"/>
                  </a:cubicBezTo>
                  <a:lnTo>
                    <a:pt x="31343" y="9153"/>
                  </a:lnTo>
                  <a:cubicBezTo>
                    <a:pt x="31343" y="9045"/>
                    <a:pt x="31270" y="8973"/>
                    <a:pt x="31198" y="8900"/>
                  </a:cubicBezTo>
                  <a:lnTo>
                    <a:pt x="15834" y="28"/>
                  </a:lnTo>
                  <a:cubicBezTo>
                    <a:pt x="15780" y="10"/>
                    <a:pt x="15725" y="1"/>
                    <a:pt x="15671"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89"/>
            <p:cNvSpPr/>
            <p:nvPr/>
          </p:nvSpPr>
          <p:spPr>
            <a:xfrm>
              <a:off x="1887600" y="2053425"/>
              <a:ext cx="522100" cy="600750"/>
            </a:xfrm>
            <a:custGeom>
              <a:rect b="b" l="l" r="r" t="t"/>
              <a:pathLst>
                <a:path extrusionOk="0" h="24030" w="20884">
                  <a:moveTo>
                    <a:pt x="10424" y="640"/>
                  </a:moveTo>
                  <a:lnTo>
                    <a:pt x="20271" y="6339"/>
                  </a:lnTo>
                  <a:lnTo>
                    <a:pt x="20271" y="17700"/>
                  </a:lnTo>
                  <a:lnTo>
                    <a:pt x="10424" y="23363"/>
                  </a:lnTo>
                  <a:lnTo>
                    <a:pt x="614" y="17700"/>
                  </a:lnTo>
                  <a:lnTo>
                    <a:pt x="614" y="6307"/>
                  </a:lnTo>
                  <a:lnTo>
                    <a:pt x="10424" y="640"/>
                  </a:lnTo>
                  <a:close/>
                  <a:moveTo>
                    <a:pt x="10442" y="0"/>
                  </a:moveTo>
                  <a:cubicBezTo>
                    <a:pt x="10388" y="0"/>
                    <a:pt x="10334" y="9"/>
                    <a:pt x="10280" y="27"/>
                  </a:cubicBezTo>
                  <a:lnTo>
                    <a:pt x="145" y="5906"/>
                  </a:lnTo>
                  <a:cubicBezTo>
                    <a:pt x="73" y="5942"/>
                    <a:pt x="1" y="6050"/>
                    <a:pt x="1" y="6159"/>
                  </a:cubicBezTo>
                  <a:lnTo>
                    <a:pt x="1" y="17880"/>
                  </a:lnTo>
                  <a:cubicBezTo>
                    <a:pt x="1" y="17989"/>
                    <a:pt x="73" y="18061"/>
                    <a:pt x="145" y="18133"/>
                  </a:cubicBezTo>
                  <a:lnTo>
                    <a:pt x="10280" y="23976"/>
                  </a:lnTo>
                  <a:cubicBezTo>
                    <a:pt x="10334" y="24012"/>
                    <a:pt x="10388" y="24030"/>
                    <a:pt x="10442" y="24030"/>
                  </a:cubicBezTo>
                  <a:cubicBezTo>
                    <a:pt x="10496" y="24030"/>
                    <a:pt x="10551" y="24012"/>
                    <a:pt x="10605" y="23976"/>
                  </a:cubicBezTo>
                  <a:lnTo>
                    <a:pt x="20740" y="18133"/>
                  </a:lnTo>
                  <a:cubicBezTo>
                    <a:pt x="20812" y="18061"/>
                    <a:pt x="20884" y="17989"/>
                    <a:pt x="20884" y="17880"/>
                  </a:cubicBezTo>
                  <a:lnTo>
                    <a:pt x="20884" y="6159"/>
                  </a:lnTo>
                  <a:cubicBezTo>
                    <a:pt x="20884" y="6050"/>
                    <a:pt x="20812" y="5942"/>
                    <a:pt x="20740" y="5906"/>
                  </a:cubicBezTo>
                  <a:lnTo>
                    <a:pt x="10605" y="27"/>
                  </a:lnTo>
                  <a:cubicBezTo>
                    <a:pt x="10551" y="9"/>
                    <a:pt x="10496" y="0"/>
                    <a:pt x="10442"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89"/>
            <p:cNvSpPr/>
            <p:nvPr/>
          </p:nvSpPr>
          <p:spPr>
            <a:xfrm>
              <a:off x="2140975" y="1573500"/>
              <a:ext cx="15350" cy="344475"/>
            </a:xfrm>
            <a:custGeom>
              <a:rect b="b" l="l" r="r" t="t"/>
              <a:pathLst>
                <a:path extrusionOk="0" h="13779" w="614">
                  <a:moveTo>
                    <a:pt x="289" y="0"/>
                  </a:moveTo>
                  <a:cubicBezTo>
                    <a:pt x="145" y="0"/>
                    <a:pt x="1" y="109"/>
                    <a:pt x="1" y="289"/>
                  </a:cubicBezTo>
                  <a:lnTo>
                    <a:pt x="1" y="13453"/>
                  </a:lnTo>
                  <a:cubicBezTo>
                    <a:pt x="1" y="13634"/>
                    <a:pt x="145" y="13778"/>
                    <a:pt x="289" y="13778"/>
                  </a:cubicBezTo>
                  <a:cubicBezTo>
                    <a:pt x="470" y="13778"/>
                    <a:pt x="614" y="13634"/>
                    <a:pt x="614" y="13453"/>
                  </a:cubicBezTo>
                  <a:lnTo>
                    <a:pt x="614" y="289"/>
                  </a:lnTo>
                  <a:cubicBezTo>
                    <a:pt x="614" y="109"/>
                    <a:pt x="470" y="0"/>
                    <a:pt x="289"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89"/>
            <p:cNvSpPr/>
            <p:nvPr/>
          </p:nvSpPr>
          <p:spPr>
            <a:xfrm>
              <a:off x="2083275" y="1499550"/>
              <a:ext cx="129875" cy="129875"/>
            </a:xfrm>
            <a:custGeom>
              <a:rect b="b" l="l" r="r" t="t"/>
              <a:pathLst>
                <a:path extrusionOk="0" h="5195" w="5195">
                  <a:moveTo>
                    <a:pt x="2597" y="1"/>
                  </a:moveTo>
                  <a:cubicBezTo>
                    <a:pt x="1191" y="1"/>
                    <a:pt x="1" y="1155"/>
                    <a:pt x="1" y="2598"/>
                  </a:cubicBezTo>
                  <a:cubicBezTo>
                    <a:pt x="1" y="4040"/>
                    <a:pt x="1191" y="5195"/>
                    <a:pt x="2597" y="5195"/>
                  </a:cubicBezTo>
                  <a:cubicBezTo>
                    <a:pt x="4040" y="5195"/>
                    <a:pt x="5194" y="4040"/>
                    <a:pt x="5194" y="2598"/>
                  </a:cubicBezTo>
                  <a:cubicBezTo>
                    <a:pt x="5194" y="1155"/>
                    <a:pt x="4040" y="1"/>
                    <a:pt x="2597" y="1"/>
                  </a:cubicBezTo>
                  <a:close/>
                </a:path>
              </a:pathLst>
            </a:custGeom>
            <a:solidFill>
              <a:srgbClr val="3DBC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89"/>
            <p:cNvSpPr/>
            <p:nvPr/>
          </p:nvSpPr>
          <p:spPr>
            <a:xfrm>
              <a:off x="2076050" y="1492350"/>
              <a:ext cx="145200" cy="144300"/>
            </a:xfrm>
            <a:custGeom>
              <a:rect b="b" l="l" r="r" t="t"/>
              <a:pathLst>
                <a:path extrusionOk="0" h="5772" w="5808">
                  <a:moveTo>
                    <a:pt x="2886" y="577"/>
                  </a:moveTo>
                  <a:cubicBezTo>
                    <a:pt x="3536" y="577"/>
                    <a:pt x="4113" y="830"/>
                    <a:pt x="4509" y="1263"/>
                  </a:cubicBezTo>
                  <a:cubicBezTo>
                    <a:pt x="4942" y="1659"/>
                    <a:pt x="5195" y="2237"/>
                    <a:pt x="5195" y="2886"/>
                  </a:cubicBezTo>
                  <a:cubicBezTo>
                    <a:pt x="5195" y="3499"/>
                    <a:pt x="4942" y="4076"/>
                    <a:pt x="4509" y="4509"/>
                  </a:cubicBezTo>
                  <a:cubicBezTo>
                    <a:pt x="4113" y="4906"/>
                    <a:pt x="3536" y="5158"/>
                    <a:pt x="2886" y="5158"/>
                  </a:cubicBezTo>
                  <a:cubicBezTo>
                    <a:pt x="2273" y="5158"/>
                    <a:pt x="1696" y="4906"/>
                    <a:pt x="1263" y="4509"/>
                  </a:cubicBezTo>
                  <a:cubicBezTo>
                    <a:pt x="867" y="4076"/>
                    <a:pt x="614" y="3499"/>
                    <a:pt x="614" y="2886"/>
                  </a:cubicBezTo>
                  <a:cubicBezTo>
                    <a:pt x="614" y="2237"/>
                    <a:pt x="867" y="1659"/>
                    <a:pt x="1263" y="1263"/>
                  </a:cubicBezTo>
                  <a:cubicBezTo>
                    <a:pt x="1696" y="830"/>
                    <a:pt x="2273" y="577"/>
                    <a:pt x="2886" y="577"/>
                  </a:cubicBezTo>
                  <a:close/>
                  <a:moveTo>
                    <a:pt x="2886" y="0"/>
                  </a:moveTo>
                  <a:cubicBezTo>
                    <a:pt x="1299" y="0"/>
                    <a:pt x="1" y="1299"/>
                    <a:pt x="1" y="2886"/>
                  </a:cubicBezTo>
                  <a:cubicBezTo>
                    <a:pt x="1" y="4473"/>
                    <a:pt x="1299" y="5771"/>
                    <a:pt x="2886" y="5771"/>
                  </a:cubicBezTo>
                  <a:cubicBezTo>
                    <a:pt x="4509" y="5771"/>
                    <a:pt x="5808" y="4473"/>
                    <a:pt x="5808" y="2886"/>
                  </a:cubicBezTo>
                  <a:cubicBezTo>
                    <a:pt x="5808" y="1299"/>
                    <a:pt x="4509" y="0"/>
                    <a:pt x="288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89"/>
            <p:cNvSpPr/>
            <p:nvPr/>
          </p:nvSpPr>
          <p:spPr>
            <a:xfrm>
              <a:off x="2140975" y="2779950"/>
              <a:ext cx="15350" cy="345350"/>
            </a:xfrm>
            <a:custGeom>
              <a:rect b="b" l="l" r="r" t="t"/>
              <a:pathLst>
                <a:path extrusionOk="0" h="13814" w="614">
                  <a:moveTo>
                    <a:pt x="289" y="0"/>
                  </a:moveTo>
                  <a:cubicBezTo>
                    <a:pt x="145" y="0"/>
                    <a:pt x="1" y="144"/>
                    <a:pt x="1" y="325"/>
                  </a:cubicBezTo>
                  <a:lnTo>
                    <a:pt x="1" y="13489"/>
                  </a:lnTo>
                  <a:cubicBezTo>
                    <a:pt x="1" y="13670"/>
                    <a:pt x="145" y="13814"/>
                    <a:pt x="289" y="13814"/>
                  </a:cubicBezTo>
                  <a:cubicBezTo>
                    <a:pt x="470" y="13814"/>
                    <a:pt x="614" y="13670"/>
                    <a:pt x="614" y="13489"/>
                  </a:cubicBezTo>
                  <a:lnTo>
                    <a:pt x="614" y="325"/>
                  </a:lnTo>
                  <a:cubicBezTo>
                    <a:pt x="614" y="144"/>
                    <a:pt x="470" y="0"/>
                    <a:pt x="289"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89"/>
            <p:cNvSpPr/>
            <p:nvPr/>
          </p:nvSpPr>
          <p:spPr>
            <a:xfrm>
              <a:off x="2083275" y="3068475"/>
              <a:ext cx="129875" cy="129875"/>
            </a:xfrm>
            <a:custGeom>
              <a:rect b="b" l="l" r="r" t="t"/>
              <a:pathLst>
                <a:path extrusionOk="0" h="5195" w="5195">
                  <a:moveTo>
                    <a:pt x="2597" y="1"/>
                  </a:moveTo>
                  <a:cubicBezTo>
                    <a:pt x="1191" y="1"/>
                    <a:pt x="1" y="1191"/>
                    <a:pt x="1" y="2598"/>
                  </a:cubicBezTo>
                  <a:cubicBezTo>
                    <a:pt x="1" y="4040"/>
                    <a:pt x="1191" y="5194"/>
                    <a:pt x="2597" y="5194"/>
                  </a:cubicBezTo>
                  <a:cubicBezTo>
                    <a:pt x="4040" y="5194"/>
                    <a:pt x="5194" y="4040"/>
                    <a:pt x="5194" y="2598"/>
                  </a:cubicBezTo>
                  <a:cubicBezTo>
                    <a:pt x="5194" y="1191"/>
                    <a:pt x="4040" y="1"/>
                    <a:pt x="2597" y="1"/>
                  </a:cubicBezTo>
                  <a:close/>
                </a:path>
              </a:pathLst>
            </a:custGeom>
            <a:solidFill>
              <a:srgbClr val="3DBC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89"/>
            <p:cNvSpPr/>
            <p:nvPr/>
          </p:nvSpPr>
          <p:spPr>
            <a:xfrm>
              <a:off x="2076050" y="3061275"/>
              <a:ext cx="145200" cy="145175"/>
            </a:xfrm>
            <a:custGeom>
              <a:rect b="b" l="l" r="r" t="t"/>
              <a:pathLst>
                <a:path extrusionOk="0" h="5807" w="5808">
                  <a:moveTo>
                    <a:pt x="2886" y="613"/>
                  </a:moveTo>
                  <a:cubicBezTo>
                    <a:pt x="3536" y="613"/>
                    <a:pt x="4113" y="866"/>
                    <a:pt x="4509" y="1263"/>
                  </a:cubicBezTo>
                  <a:cubicBezTo>
                    <a:pt x="4942" y="1695"/>
                    <a:pt x="5195" y="2272"/>
                    <a:pt x="5195" y="2886"/>
                  </a:cubicBezTo>
                  <a:cubicBezTo>
                    <a:pt x="5195" y="3535"/>
                    <a:pt x="4942" y="4112"/>
                    <a:pt x="4509" y="4509"/>
                  </a:cubicBezTo>
                  <a:cubicBezTo>
                    <a:pt x="4113" y="4941"/>
                    <a:pt x="3536" y="5194"/>
                    <a:pt x="2886" y="5194"/>
                  </a:cubicBezTo>
                  <a:cubicBezTo>
                    <a:pt x="2273" y="5194"/>
                    <a:pt x="1696" y="4941"/>
                    <a:pt x="1263" y="4509"/>
                  </a:cubicBezTo>
                  <a:cubicBezTo>
                    <a:pt x="867" y="4112"/>
                    <a:pt x="614" y="3535"/>
                    <a:pt x="614" y="2886"/>
                  </a:cubicBezTo>
                  <a:cubicBezTo>
                    <a:pt x="614" y="2272"/>
                    <a:pt x="867" y="1695"/>
                    <a:pt x="1263" y="1263"/>
                  </a:cubicBezTo>
                  <a:cubicBezTo>
                    <a:pt x="1696" y="866"/>
                    <a:pt x="2273" y="613"/>
                    <a:pt x="2886" y="613"/>
                  </a:cubicBezTo>
                  <a:close/>
                  <a:moveTo>
                    <a:pt x="2886" y="0"/>
                  </a:moveTo>
                  <a:cubicBezTo>
                    <a:pt x="1299" y="0"/>
                    <a:pt x="1" y="1299"/>
                    <a:pt x="1" y="2886"/>
                  </a:cubicBezTo>
                  <a:cubicBezTo>
                    <a:pt x="1" y="4509"/>
                    <a:pt x="1299" y="5771"/>
                    <a:pt x="2886" y="5807"/>
                  </a:cubicBezTo>
                  <a:cubicBezTo>
                    <a:pt x="4509" y="5771"/>
                    <a:pt x="5808" y="4509"/>
                    <a:pt x="5808" y="2886"/>
                  </a:cubicBezTo>
                  <a:cubicBezTo>
                    <a:pt x="5808" y="1299"/>
                    <a:pt x="4509" y="0"/>
                    <a:pt x="288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89"/>
            <p:cNvSpPr/>
            <p:nvPr/>
          </p:nvSpPr>
          <p:spPr>
            <a:xfrm>
              <a:off x="1755975" y="2124425"/>
              <a:ext cx="147900" cy="90200"/>
            </a:xfrm>
            <a:custGeom>
              <a:rect b="b" l="l" r="r" t="t"/>
              <a:pathLst>
                <a:path extrusionOk="0" h="3608" w="5916">
                  <a:moveTo>
                    <a:pt x="345" y="0"/>
                  </a:moveTo>
                  <a:cubicBezTo>
                    <a:pt x="233" y="0"/>
                    <a:pt x="120" y="49"/>
                    <a:pt x="72" y="145"/>
                  </a:cubicBezTo>
                  <a:cubicBezTo>
                    <a:pt x="0" y="289"/>
                    <a:pt x="36" y="469"/>
                    <a:pt x="180" y="578"/>
                  </a:cubicBezTo>
                  <a:lnTo>
                    <a:pt x="5410" y="3571"/>
                  </a:lnTo>
                  <a:cubicBezTo>
                    <a:pt x="5458" y="3595"/>
                    <a:pt x="5510" y="3607"/>
                    <a:pt x="5563" y="3607"/>
                  </a:cubicBezTo>
                  <a:cubicBezTo>
                    <a:pt x="5667" y="3607"/>
                    <a:pt x="5771" y="3559"/>
                    <a:pt x="5843" y="3463"/>
                  </a:cubicBezTo>
                  <a:cubicBezTo>
                    <a:pt x="5915" y="3319"/>
                    <a:pt x="5843" y="3138"/>
                    <a:pt x="5699" y="3066"/>
                  </a:cubicBezTo>
                  <a:lnTo>
                    <a:pt x="505" y="36"/>
                  </a:lnTo>
                  <a:cubicBezTo>
                    <a:pt x="457" y="12"/>
                    <a:pt x="401" y="0"/>
                    <a:pt x="345"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89"/>
            <p:cNvSpPr/>
            <p:nvPr/>
          </p:nvSpPr>
          <p:spPr>
            <a:xfrm>
              <a:off x="1897525" y="2348350"/>
              <a:ext cx="513075" cy="161125"/>
            </a:xfrm>
            <a:custGeom>
              <a:rect b="b" l="l" r="r" t="t"/>
              <a:pathLst>
                <a:path extrusionOk="0" h="6445" w="20523">
                  <a:moveTo>
                    <a:pt x="10450" y="0"/>
                  </a:moveTo>
                  <a:cubicBezTo>
                    <a:pt x="10406" y="0"/>
                    <a:pt x="10361" y="9"/>
                    <a:pt x="10316" y="24"/>
                  </a:cubicBezTo>
                  <a:lnTo>
                    <a:pt x="181" y="5903"/>
                  </a:lnTo>
                  <a:cubicBezTo>
                    <a:pt x="37" y="5975"/>
                    <a:pt x="1" y="6156"/>
                    <a:pt x="73" y="6300"/>
                  </a:cubicBezTo>
                  <a:cubicBezTo>
                    <a:pt x="145" y="6396"/>
                    <a:pt x="249" y="6444"/>
                    <a:pt x="353" y="6444"/>
                  </a:cubicBezTo>
                  <a:cubicBezTo>
                    <a:pt x="405" y="6444"/>
                    <a:pt x="458" y="6432"/>
                    <a:pt x="506" y="6408"/>
                  </a:cubicBezTo>
                  <a:lnTo>
                    <a:pt x="10496" y="637"/>
                  </a:lnTo>
                  <a:lnTo>
                    <a:pt x="20018" y="6336"/>
                  </a:lnTo>
                  <a:cubicBezTo>
                    <a:pt x="20066" y="6360"/>
                    <a:pt x="20118" y="6372"/>
                    <a:pt x="20170" y="6372"/>
                  </a:cubicBezTo>
                  <a:cubicBezTo>
                    <a:pt x="20274" y="6372"/>
                    <a:pt x="20379" y="6324"/>
                    <a:pt x="20451" y="6228"/>
                  </a:cubicBezTo>
                  <a:cubicBezTo>
                    <a:pt x="20523" y="6083"/>
                    <a:pt x="20487" y="5903"/>
                    <a:pt x="20343" y="5795"/>
                  </a:cubicBezTo>
                  <a:lnTo>
                    <a:pt x="10640" y="60"/>
                  </a:lnTo>
                  <a:cubicBezTo>
                    <a:pt x="10577" y="18"/>
                    <a:pt x="10514" y="0"/>
                    <a:pt x="10450"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89"/>
            <p:cNvSpPr/>
            <p:nvPr/>
          </p:nvSpPr>
          <p:spPr>
            <a:xfrm>
              <a:off x="2151800" y="2053200"/>
              <a:ext cx="15350" cy="310200"/>
            </a:xfrm>
            <a:custGeom>
              <a:rect b="b" l="l" r="r" t="t"/>
              <a:pathLst>
                <a:path extrusionOk="0" h="12408" w="614">
                  <a:moveTo>
                    <a:pt x="325" y="0"/>
                  </a:moveTo>
                  <a:cubicBezTo>
                    <a:pt x="145" y="0"/>
                    <a:pt x="1" y="144"/>
                    <a:pt x="1" y="325"/>
                  </a:cubicBezTo>
                  <a:lnTo>
                    <a:pt x="1" y="12119"/>
                  </a:lnTo>
                  <a:cubicBezTo>
                    <a:pt x="1" y="12263"/>
                    <a:pt x="145" y="12407"/>
                    <a:pt x="325" y="12407"/>
                  </a:cubicBezTo>
                  <a:cubicBezTo>
                    <a:pt x="469" y="12407"/>
                    <a:pt x="614" y="12263"/>
                    <a:pt x="614" y="12119"/>
                  </a:cubicBezTo>
                  <a:lnTo>
                    <a:pt x="614" y="325"/>
                  </a:lnTo>
                  <a:cubicBezTo>
                    <a:pt x="614" y="144"/>
                    <a:pt x="469" y="0"/>
                    <a:pt x="325"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89"/>
            <p:cNvSpPr/>
            <p:nvPr/>
          </p:nvSpPr>
          <p:spPr>
            <a:xfrm>
              <a:off x="2929950" y="911675"/>
              <a:ext cx="189375" cy="15350"/>
            </a:xfrm>
            <a:custGeom>
              <a:rect b="b" l="l" r="r" t="t"/>
              <a:pathLst>
                <a:path extrusionOk="0" h="614" w="7575">
                  <a:moveTo>
                    <a:pt x="325" y="0"/>
                  </a:moveTo>
                  <a:cubicBezTo>
                    <a:pt x="145" y="0"/>
                    <a:pt x="1" y="144"/>
                    <a:pt x="1" y="325"/>
                  </a:cubicBezTo>
                  <a:cubicBezTo>
                    <a:pt x="1" y="469"/>
                    <a:pt x="145" y="613"/>
                    <a:pt x="325" y="613"/>
                  </a:cubicBezTo>
                  <a:lnTo>
                    <a:pt x="7250" y="613"/>
                  </a:lnTo>
                  <a:cubicBezTo>
                    <a:pt x="7430" y="613"/>
                    <a:pt x="7575" y="469"/>
                    <a:pt x="7575" y="325"/>
                  </a:cubicBezTo>
                  <a:cubicBezTo>
                    <a:pt x="7575" y="144"/>
                    <a:pt x="7430" y="0"/>
                    <a:pt x="7250"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89"/>
            <p:cNvSpPr/>
            <p:nvPr/>
          </p:nvSpPr>
          <p:spPr>
            <a:xfrm>
              <a:off x="2496250" y="911675"/>
              <a:ext cx="376925" cy="15350"/>
            </a:xfrm>
            <a:custGeom>
              <a:rect b="b" l="l" r="r" t="t"/>
              <a:pathLst>
                <a:path extrusionOk="0" h="614" w="15077">
                  <a:moveTo>
                    <a:pt x="289" y="0"/>
                  </a:moveTo>
                  <a:cubicBezTo>
                    <a:pt x="108" y="0"/>
                    <a:pt x="0" y="144"/>
                    <a:pt x="0" y="325"/>
                  </a:cubicBezTo>
                  <a:cubicBezTo>
                    <a:pt x="0" y="469"/>
                    <a:pt x="108" y="613"/>
                    <a:pt x="289" y="613"/>
                  </a:cubicBezTo>
                  <a:lnTo>
                    <a:pt x="14788" y="613"/>
                  </a:lnTo>
                  <a:cubicBezTo>
                    <a:pt x="14932" y="613"/>
                    <a:pt x="15076" y="469"/>
                    <a:pt x="15076" y="325"/>
                  </a:cubicBezTo>
                  <a:cubicBezTo>
                    <a:pt x="15076" y="144"/>
                    <a:pt x="14932" y="0"/>
                    <a:pt x="14788"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89"/>
            <p:cNvSpPr/>
            <p:nvPr/>
          </p:nvSpPr>
          <p:spPr>
            <a:xfrm>
              <a:off x="2322225" y="911675"/>
              <a:ext cx="109125" cy="15350"/>
            </a:xfrm>
            <a:custGeom>
              <a:rect b="b" l="l" r="r" t="t"/>
              <a:pathLst>
                <a:path extrusionOk="0" h="614" w="4365">
                  <a:moveTo>
                    <a:pt x="289" y="0"/>
                  </a:moveTo>
                  <a:cubicBezTo>
                    <a:pt x="145" y="0"/>
                    <a:pt x="0" y="144"/>
                    <a:pt x="0" y="325"/>
                  </a:cubicBezTo>
                  <a:cubicBezTo>
                    <a:pt x="0" y="469"/>
                    <a:pt x="145" y="613"/>
                    <a:pt x="289" y="613"/>
                  </a:cubicBezTo>
                  <a:lnTo>
                    <a:pt x="4076" y="613"/>
                  </a:lnTo>
                  <a:cubicBezTo>
                    <a:pt x="4220" y="613"/>
                    <a:pt x="4364" y="469"/>
                    <a:pt x="4364" y="325"/>
                  </a:cubicBezTo>
                  <a:cubicBezTo>
                    <a:pt x="4364" y="144"/>
                    <a:pt x="4220" y="0"/>
                    <a:pt x="407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89"/>
            <p:cNvSpPr/>
            <p:nvPr/>
          </p:nvSpPr>
          <p:spPr>
            <a:xfrm>
              <a:off x="2647725" y="984700"/>
              <a:ext cx="471600" cy="15350"/>
            </a:xfrm>
            <a:custGeom>
              <a:rect b="b" l="l" r="r" t="t"/>
              <a:pathLst>
                <a:path extrusionOk="0" h="614" w="18864">
                  <a:moveTo>
                    <a:pt x="325" y="1"/>
                  </a:moveTo>
                  <a:cubicBezTo>
                    <a:pt x="145" y="1"/>
                    <a:pt x="1" y="145"/>
                    <a:pt x="1" y="289"/>
                  </a:cubicBezTo>
                  <a:cubicBezTo>
                    <a:pt x="1" y="469"/>
                    <a:pt x="145" y="614"/>
                    <a:pt x="325" y="614"/>
                  </a:cubicBezTo>
                  <a:lnTo>
                    <a:pt x="18539" y="614"/>
                  </a:lnTo>
                  <a:cubicBezTo>
                    <a:pt x="18719" y="614"/>
                    <a:pt x="18864" y="469"/>
                    <a:pt x="18864" y="289"/>
                  </a:cubicBezTo>
                  <a:cubicBezTo>
                    <a:pt x="18864" y="145"/>
                    <a:pt x="18719" y="1"/>
                    <a:pt x="18539"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89"/>
            <p:cNvSpPr/>
            <p:nvPr/>
          </p:nvSpPr>
          <p:spPr>
            <a:xfrm>
              <a:off x="2322225" y="984700"/>
              <a:ext cx="174050" cy="15350"/>
            </a:xfrm>
            <a:custGeom>
              <a:rect b="b" l="l" r="r" t="t"/>
              <a:pathLst>
                <a:path extrusionOk="0" h="614" w="6962">
                  <a:moveTo>
                    <a:pt x="289" y="1"/>
                  </a:moveTo>
                  <a:cubicBezTo>
                    <a:pt x="145" y="1"/>
                    <a:pt x="0" y="145"/>
                    <a:pt x="0" y="289"/>
                  </a:cubicBezTo>
                  <a:cubicBezTo>
                    <a:pt x="0" y="469"/>
                    <a:pt x="145" y="614"/>
                    <a:pt x="289" y="614"/>
                  </a:cubicBezTo>
                  <a:lnTo>
                    <a:pt x="6673" y="614"/>
                  </a:lnTo>
                  <a:cubicBezTo>
                    <a:pt x="6853" y="614"/>
                    <a:pt x="6961" y="469"/>
                    <a:pt x="6961" y="289"/>
                  </a:cubicBezTo>
                  <a:cubicBezTo>
                    <a:pt x="6961" y="145"/>
                    <a:pt x="6853" y="1"/>
                    <a:pt x="6673"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89"/>
            <p:cNvSpPr/>
            <p:nvPr/>
          </p:nvSpPr>
          <p:spPr>
            <a:xfrm>
              <a:off x="3024625" y="1067650"/>
              <a:ext cx="94700" cy="15350"/>
            </a:xfrm>
            <a:custGeom>
              <a:rect b="b" l="l" r="r" t="t"/>
              <a:pathLst>
                <a:path extrusionOk="0" h="614" w="3788">
                  <a:moveTo>
                    <a:pt x="289" y="1"/>
                  </a:moveTo>
                  <a:cubicBezTo>
                    <a:pt x="145" y="1"/>
                    <a:pt x="1" y="145"/>
                    <a:pt x="1" y="325"/>
                  </a:cubicBezTo>
                  <a:cubicBezTo>
                    <a:pt x="1" y="470"/>
                    <a:pt x="145" y="614"/>
                    <a:pt x="289" y="614"/>
                  </a:cubicBezTo>
                  <a:lnTo>
                    <a:pt x="3463" y="614"/>
                  </a:lnTo>
                  <a:cubicBezTo>
                    <a:pt x="3643" y="614"/>
                    <a:pt x="3788" y="470"/>
                    <a:pt x="3788" y="325"/>
                  </a:cubicBezTo>
                  <a:cubicBezTo>
                    <a:pt x="3788" y="145"/>
                    <a:pt x="3643" y="1"/>
                    <a:pt x="3463"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89"/>
            <p:cNvSpPr/>
            <p:nvPr/>
          </p:nvSpPr>
          <p:spPr>
            <a:xfrm>
              <a:off x="2800100" y="1067650"/>
              <a:ext cx="174050" cy="15350"/>
            </a:xfrm>
            <a:custGeom>
              <a:rect b="b" l="l" r="r" t="t"/>
              <a:pathLst>
                <a:path extrusionOk="0" h="614" w="6962">
                  <a:moveTo>
                    <a:pt x="289" y="1"/>
                  </a:moveTo>
                  <a:cubicBezTo>
                    <a:pt x="145" y="1"/>
                    <a:pt x="1" y="145"/>
                    <a:pt x="1" y="325"/>
                  </a:cubicBezTo>
                  <a:cubicBezTo>
                    <a:pt x="1" y="470"/>
                    <a:pt x="145" y="614"/>
                    <a:pt x="289" y="614"/>
                  </a:cubicBezTo>
                  <a:lnTo>
                    <a:pt x="6673" y="614"/>
                  </a:lnTo>
                  <a:cubicBezTo>
                    <a:pt x="6854" y="614"/>
                    <a:pt x="6962" y="470"/>
                    <a:pt x="6962" y="325"/>
                  </a:cubicBezTo>
                  <a:cubicBezTo>
                    <a:pt x="6962" y="145"/>
                    <a:pt x="6854" y="1"/>
                    <a:pt x="6673"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89"/>
            <p:cNvSpPr/>
            <p:nvPr/>
          </p:nvSpPr>
          <p:spPr>
            <a:xfrm>
              <a:off x="2322225" y="1067650"/>
              <a:ext cx="384125" cy="15350"/>
            </a:xfrm>
            <a:custGeom>
              <a:rect b="b" l="l" r="r" t="t"/>
              <a:pathLst>
                <a:path extrusionOk="0" h="614" w="15365">
                  <a:moveTo>
                    <a:pt x="289" y="1"/>
                  </a:moveTo>
                  <a:cubicBezTo>
                    <a:pt x="145" y="1"/>
                    <a:pt x="0" y="145"/>
                    <a:pt x="0" y="325"/>
                  </a:cubicBezTo>
                  <a:cubicBezTo>
                    <a:pt x="0" y="470"/>
                    <a:pt x="145" y="614"/>
                    <a:pt x="289" y="614"/>
                  </a:cubicBezTo>
                  <a:lnTo>
                    <a:pt x="15076" y="614"/>
                  </a:lnTo>
                  <a:cubicBezTo>
                    <a:pt x="15221" y="614"/>
                    <a:pt x="15365" y="470"/>
                    <a:pt x="15365" y="325"/>
                  </a:cubicBezTo>
                  <a:cubicBezTo>
                    <a:pt x="15365" y="145"/>
                    <a:pt x="15221" y="1"/>
                    <a:pt x="15076"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89"/>
            <p:cNvSpPr/>
            <p:nvPr/>
          </p:nvSpPr>
          <p:spPr>
            <a:xfrm>
              <a:off x="2699125" y="1151525"/>
              <a:ext cx="420200" cy="14450"/>
            </a:xfrm>
            <a:custGeom>
              <a:rect b="b" l="l" r="r" t="t"/>
              <a:pathLst>
                <a:path extrusionOk="0" h="578" w="16808">
                  <a:moveTo>
                    <a:pt x="289" y="0"/>
                  </a:moveTo>
                  <a:cubicBezTo>
                    <a:pt x="109" y="0"/>
                    <a:pt x="0" y="108"/>
                    <a:pt x="0" y="289"/>
                  </a:cubicBezTo>
                  <a:cubicBezTo>
                    <a:pt x="0" y="433"/>
                    <a:pt x="109" y="577"/>
                    <a:pt x="289" y="577"/>
                  </a:cubicBezTo>
                  <a:lnTo>
                    <a:pt x="16483" y="577"/>
                  </a:lnTo>
                  <a:cubicBezTo>
                    <a:pt x="16663" y="577"/>
                    <a:pt x="16808" y="433"/>
                    <a:pt x="16808" y="289"/>
                  </a:cubicBezTo>
                  <a:cubicBezTo>
                    <a:pt x="16808" y="108"/>
                    <a:pt x="16663" y="0"/>
                    <a:pt x="16483"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89"/>
            <p:cNvSpPr/>
            <p:nvPr/>
          </p:nvSpPr>
          <p:spPr>
            <a:xfrm>
              <a:off x="2322225" y="1151525"/>
              <a:ext cx="304775" cy="14450"/>
            </a:xfrm>
            <a:custGeom>
              <a:rect b="b" l="l" r="r" t="t"/>
              <a:pathLst>
                <a:path extrusionOk="0" h="578" w="12191">
                  <a:moveTo>
                    <a:pt x="289" y="0"/>
                  </a:moveTo>
                  <a:cubicBezTo>
                    <a:pt x="145" y="0"/>
                    <a:pt x="0" y="108"/>
                    <a:pt x="0" y="289"/>
                  </a:cubicBezTo>
                  <a:cubicBezTo>
                    <a:pt x="0" y="433"/>
                    <a:pt x="145" y="577"/>
                    <a:pt x="289" y="577"/>
                  </a:cubicBezTo>
                  <a:lnTo>
                    <a:pt x="11902" y="577"/>
                  </a:lnTo>
                  <a:cubicBezTo>
                    <a:pt x="12047" y="577"/>
                    <a:pt x="12191" y="433"/>
                    <a:pt x="12191" y="289"/>
                  </a:cubicBezTo>
                  <a:cubicBezTo>
                    <a:pt x="12191" y="108"/>
                    <a:pt x="12047" y="0"/>
                    <a:pt x="11902"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89"/>
            <p:cNvSpPr/>
            <p:nvPr/>
          </p:nvSpPr>
          <p:spPr>
            <a:xfrm>
              <a:off x="2929950" y="1234475"/>
              <a:ext cx="189375" cy="14450"/>
            </a:xfrm>
            <a:custGeom>
              <a:rect b="b" l="l" r="r" t="t"/>
              <a:pathLst>
                <a:path extrusionOk="0" h="578" w="7575">
                  <a:moveTo>
                    <a:pt x="325" y="0"/>
                  </a:moveTo>
                  <a:cubicBezTo>
                    <a:pt x="145" y="0"/>
                    <a:pt x="1" y="144"/>
                    <a:pt x="1" y="289"/>
                  </a:cubicBezTo>
                  <a:cubicBezTo>
                    <a:pt x="1" y="469"/>
                    <a:pt x="145" y="577"/>
                    <a:pt x="325" y="577"/>
                  </a:cubicBezTo>
                  <a:lnTo>
                    <a:pt x="7250" y="577"/>
                  </a:lnTo>
                  <a:cubicBezTo>
                    <a:pt x="7430" y="577"/>
                    <a:pt x="7575" y="469"/>
                    <a:pt x="7575" y="289"/>
                  </a:cubicBezTo>
                  <a:cubicBezTo>
                    <a:pt x="7575" y="144"/>
                    <a:pt x="7430" y="0"/>
                    <a:pt x="7250"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89"/>
            <p:cNvSpPr/>
            <p:nvPr/>
          </p:nvSpPr>
          <p:spPr>
            <a:xfrm>
              <a:off x="2496250" y="1234475"/>
              <a:ext cx="376925" cy="14450"/>
            </a:xfrm>
            <a:custGeom>
              <a:rect b="b" l="l" r="r" t="t"/>
              <a:pathLst>
                <a:path extrusionOk="0" h="578" w="15077">
                  <a:moveTo>
                    <a:pt x="289" y="0"/>
                  </a:moveTo>
                  <a:cubicBezTo>
                    <a:pt x="108" y="0"/>
                    <a:pt x="0" y="144"/>
                    <a:pt x="0" y="289"/>
                  </a:cubicBezTo>
                  <a:cubicBezTo>
                    <a:pt x="0" y="469"/>
                    <a:pt x="108" y="577"/>
                    <a:pt x="289" y="577"/>
                  </a:cubicBezTo>
                  <a:lnTo>
                    <a:pt x="14788" y="577"/>
                  </a:lnTo>
                  <a:cubicBezTo>
                    <a:pt x="14932" y="577"/>
                    <a:pt x="15076" y="469"/>
                    <a:pt x="15076" y="289"/>
                  </a:cubicBezTo>
                  <a:cubicBezTo>
                    <a:pt x="15076" y="144"/>
                    <a:pt x="14932" y="0"/>
                    <a:pt x="14788"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89"/>
            <p:cNvSpPr/>
            <p:nvPr/>
          </p:nvSpPr>
          <p:spPr>
            <a:xfrm>
              <a:off x="2322225" y="1234475"/>
              <a:ext cx="109125" cy="14450"/>
            </a:xfrm>
            <a:custGeom>
              <a:rect b="b" l="l" r="r" t="t"/>
              <a:pathLst>
                <a:path extrusionOk="0" h="578" w="4365">
                  <a:moveTo>
                    <a:pt x="289" y="0"/>
                  </a:moveTo>
                  <a:cubicBezTo>
                    <a:pt x="145" y="0"/>
                    <a:pt x="0" y="144"/>
                    <a:pt x="0" y="289"/>
                  </a:cubicBezTo>
                  <a:cubicBezTo>
                    <a:pt x="0" y="469"/>
                    <a:pt x="145" y="577"/>
                    <a:pt x="289" y="577"/>
                  </a:cubicBezTo>
                  <a:lnTo>
                    <a:pt x="4076" y="577"/>
                  </a:lnTo>
                  <a:cubicBezTo>
                    <a:pt x="4220" y="577"/>
                    <a:pt x="4364" y="469"/>
                    <a:pt x="4364" y="289"/>
                  </a:cubicBezTo>
                  <a:cubicBezTo>
                    <a:pt x="4364" y="144"/>
                    <a:pt x="4220" y="0"/>
                    <a:pt x="407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89"/>
            <p:cNvSpPr/>
            <p:nvPr/>
          </p:nvSpPr>
          <p:spPr>
            <a:xfrm>
              <a:off x="2647725" y="1306600"/>
              <a:ext cx="471600" cy="15350"/>
            </a:xfrm>
            <a:custGeom>
              <a:rect b="b" l="l" r="r" t="t"/>
              <a:pathLst>
                <a:path extrusionOk="0" h="614" w="18864">
                  <a:moveTo>
                    <a:pt x="325" y="1"/>
                  </a:moveTo>
                  <a:cubicBezTo>
                    <a:pt x="145" y="1"/>
                    <a:pt x="1" y="145"/>
                    <a:pt x="1" y="325"/>
                  </a:cubicBezTo>
                  <a:cubicBezTo>
                    <a:pt x="1" y="469"/>
                    <a:pt x="145" y="614"/>
                    <a:pt x="325" y="614"/>
                  </a:cubicBezTo>
                  <a:lnTo>
                    <a:pt x="18539" y="614"/>
                  </a:lnTo>
                  <a:cubicBezTo>
                    <a:pt x="18719" y="614"/>
                    <a:pt x="18864" y="469"/>
                    <a:pt x="18864" y="325"/>
                  </a:cubicBezTo>
                  <a:cubicBezTo>
                    <a:pt x="18864" y="145"/>
                    <a:pt x="18719" y="1"/>
                    <a:pt x="18539"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89"/>
            <p:cNvSpPr/>
            <p:nvPr/>
          </p:nvSpPr>
          <p:spPr>
            <a:xfrm>
              <a:off x="2322225" y="1306600"/>
              <a:ext cx="174050" cy="15350"/>
            </a:xfrm>
            <a:custGeom>
              <a:rect b="b" l="l" r="r" t="t"/>
              <a:pathLst>
                <a:path extrusionOk="0" h="614" w="6962">
                  <a:moveTo>
                    <a:pt x="289" y="1"/>
                  </a:moveTo>
                  <a:cubicBezTo>
                    <a:pt x="145" y="1"/>
                    <a:pt x="0" y="145"/>
                    <a:pt x="0" y="325"/>
                  </a:cubicBezTo>
                  <a:cubicBezTo>
                    <a:pt x="0" y="469"/>
                    <a:pt x="145" y="614"/>
                    <a:pt x="289" y="614"/>
                  </a:cubicBezTo>
                  <a:lnTo>
                    <a:pt x="6673" y="614"/>
                  </a:lnTo>
                  <a:cubicBezTo>
                    <a:pt x="6853" y="614"/>
                    <a:pt x="6961" y="469"/>
                    <a:pt x="6961" y="325"/>
                  </a:cubicBezTo>
                  <a:cubicBezTo>
                    <a:pt x="6961" y="145"/>
                    <a:pt x="6853" y="1"/>
                    <a:pt x="6673"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89"/>
            <p:cNvSpPr/>
            <p:nvPr/>
          </p:nvSpPr>
          <p:spPr>
            <a:xfrm>
              <a:off x="3024625" y="1390450"/>
              <a:ext cx="94700" cy="14450"/>
            </a:xfrm>
            <a:custGeom>
              <a:rect b="b" l="l" r="r" t="t"/>
              <a:pathLst>
                <a:path extrusionOk="0" h="578" w="3788">
                  <a:moveTo>
                    <a:pt x="289" y="1"/>
                  </a:moveTo>
                  <a:cubicBezTo>
                    <a:pt x="145" y="1"/>
                    <a:pt x="1" y="109"/>
                    <a:pt x="1" y="289"/>
                  </a:cubicBezTo>
                  <a:cubicBezTo>
                    <a:pt x="1" y="470"/>
                    <a:pt x="145" y="578"/>
                    <a:pt x="289" y="578"/>
                  </a:cubicBezTo>
                  <a:lnTo>
                    <a:pt x="3463" y="578"/>
                  </a:lnTo>
                  <a:cubicBezTo>
                    <a:pt x="3643" y="578"/>
                    <a:pt x="3788" y="470"/>
                    <a:pt x="3788" y="289"/>
                  </a:cubicBezTo>
                  <a:cubicBezTo>
                    <a:pt x="3788" y="109"/>
                    <a:pt x="3643" y="1"/>
                    <a:pt x="3463"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89"/>
            <p:cNvSpPr/>
            <p:nvPr/>
          </p:nvSpPr>
          <p:spPr>
            <a:xfrm>
              <a:off x="2800100" y="1390450"/>
              <a:ext cx="174050" cy="14450"/>
            </a:xfrm>
            <a:custGeom>
              <a:rect b="b" l="l" r="r" t="t"/>
              <a:pathLst>
                <a:path extrusionOk="0" h="578" w="6962">
                  <a:moveTo>
                    <a:pt x="289" y="1"/>
                  </a:moveTo>
                  <a:cubicBezTo>
                    <a:pt x="145" y="1"/>
                    <a:pt x="1" y="109"/>
                    <a:pt x="1" y="289"/>
                  </a:cubicBezTo>
                  <a:cubicBezTo>
                    <a:pt x="1" y="470"/>
                    <a:pt x="145" y="578"/>
                    <a:pt x="289" y="578"/>
                  </a:cubicBezTo>
                  <a:lnTo>
                    <a:pt x="6673" y="578"/>
                  </a:lnTo>
                  <a:cubicBezTo>
                    <a:pt x="6854" y="578"/>
                    <a:pt x="6962" y="470"/>
                    <a:pt x="6962" y="289"/>
                  </a:cubicBezTo>
                  <a:cubicBezTo>
                    <a:pt x="6962" y="109"/>
                    <a:pt x="6854" y="1"/>
                    <a:pt x="6673"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89"/>
            <p:cNvSpPr/>
            <p:nvPr/>
          </p:nvSpPr>
          <p:spPr>
            <a:xfrm>
              <a:off x="2322225" y="1390450"/>
              <a:ext cx="384125" cy="14450"/>
            </a:xfrm>
            <a:custGeom>
              <a:rect b="b" l="l" r="r" t="t"/>
              <a:pathLst>
                <a:path extrusionOk="0" h="578" w="15365">
                  <a:moveTo>
                    <a:pt x="289" y="1"/>
                  </a:moveTo>
                  <a:cubicBezTo>
                    <a:pt x="145" y="1"/>
                    <a:pt x="0" y="109"/>
                    <a:pt x="0" y="289"/>
                  </a:cubicBezTo>
                  <a:cubicBezTo>
                    <a:pt x="0" y="470"/>
                    <a:pt x="145" y="578"/>
                    <a:pt x="289" y="578"/>
                  </a:cubicBezTo>
                  <a:lnTo>
                    <a:pt x="15076" y="578"/>
                  </a:lnTo>
                  <a:cubicBezTo>
                    <a:pt x="15221" y="578"/>
                    <a:pt x="15365" y="470"/>
                    <a:pt x="15365" y="289"/>
                  </a:cubicBezTo>
                  <a:cubicBezTo>
                    <a:pt x="15365" y="109"/>
                    <a:pt x="15221" y="1"/>
                    <a:pt x="15076"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89"/>
            <p:cNvSpPr/>
            <p:nvPr/>
          </p:nvSpPr>
          <p:spPr>
            <a:xfrm>
              <a:off x="2699125" y="1473400"/>
              <a:ext cx="420200" cy="15375"/>
            </a:xfrm>
            <a:custGeom>
              <a:rect b="b" l="l" r="r" t="t"/>
              <a:pathLst>
                <a:path extrusionOk="0" h="615" w="16808">
                  <a:moveTo>
                    <a:pt x="289" y="1"/>
                  </a:moveTo>
                  <a:cubicBezTo>
                    <a:pt x="109" y="1"/>
                    <a:pt x="0" y="145"/>
                    <a:pt x="0" y="290"/>
                  </a:cubicBezTo>
                  <a:cubicBezTo>
                    <a:pt x="0" y="470"/>
                    <a:pt x="109" y="614"/>
                    <a:pt x="289" y="614"/>
                  </a:cubicBezTo>
                  <a:lnTo>
                    <a:pt x="16483" y="614"/>
                  </a:lnTo>
                  <a:cubicBezTo>
                    <a:pt x="16663" y="614"/>
                    <a:pt x="16808" y="470"/>
                    <a:pt x="16808" y="290"/>
                  </a:cubicBezTo>
                  <a:cubicBezTo>
                    <a:pt x="16808" y="145"/>
                    <a:pt x="16663" y="1"/>
                    <a:pt x="16483"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89"/>
            <p:cNvSpPr/>
            <p:nvPr/>
          </p:nvSpPr>
          <p:spPr>
            <a:xfrm>
              <a:off x="2322225" y="1473400"/>
              <a:ext cx="304775" cy="15375"/>
            </a:xfrm>
            <a:custGeom>
              <a:rect b="b" l="l" r="r" t="t"/>
              <a:pathLst>
                <a:path extrusionOk="0" h="615" w="12191">
                  <a:moveTo>
                    <a:pt x="289" y="1"/>
                  </a:moveTo>
                  <a:cubicBezTo>
                    <a:pt x="145" y="1"/>
                    <a:pt x="0" y="145"/>
                    <a:pt x="0" y="290"/>
                  </a:cubicBezTo>
                  <a:cubicBezTo>
                    <a:pt x="0" y="470"/>
                    <a:pt x="145" y="614"/>
                    <a:pt x="289" y="614"/>
                  </a:cubicBezTo>
                  <a:lnTo>
                    <a:pt x="11902" y="614"/>
                  </a:lnTo>
                  <a:cubicBezTo>
                    <a:pt x="12047" y="614"/>
                    <a:pt x="12191" y="470"/>
                    <a:pt x="12191" y="290"/>
                  </a:cubicBezTo>
                  <a:cubicBezTo>
                    <a:pt x="12191" y="145"/>
                    <a:pt x="12047" y="1"/>
                    <a:pt x="11902"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89"/>
            <p:cNvSpPr/>
            <p:nvPr/>
          </p:nvSpPr>
          <p:spPr>
            <a:xfrm>
              <a:off x="2929950" y="1556375"/>
              <a:ext cx="189375" cy="15350"/>
            </a:xfrm>
            <a:custGeom>
              <a:rect b="b" l="l" r="r" t="t"/>
              <a:pathLst>
                <a:path extrusionOk="0" h="614" w="7575">
                  <a:moveTo>
                    <a:pt x="325" y="0"/>
                  </a:moveTo>
                  <a:cubicBezTo>
                    <a:pt x="145" y="0"/>
                    <a:pt x="1" y="144"/>
                    <a:pt x="1" y="325"/>
                  </a:cubicBezTo>
                  <a:cubicBezTo>
                    <a:pt x="1" y="469"/>
                    <a:pt x="145" y="613"/>
                    <a:pt x="325" y="613"/>
                  </a:cubicBezTo>
                  <a:lnTo>
                    <a:pt x="7250" y="613"/>
                  </a:lnTo>
                  <a:cubicBezTo>
                    <a:pt x="7430" y="613"/>
                    <a:pt x="7575" y="469"/>
                    <a:pt x="7575" y="325"/>
                  </a:cubicBezTo>
                  <a:cubicBezTo>
                    <a:pt x="7575" y="144"/>
                    <a:pt x="7430" y="0"/>
                    <a:pt x="7250"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89"/>
            <p:cNvSpPr/>
            <p:nvPr/>
          </p:nvSpPr>
          <p:spPr>
            <a:xfrm>
              <a:off x="2496250" y="1556375"/>
              <a:ext cx="376925" cy="15350"/>
            </a:xfrm>
            <a:custGeom>
              <a:rect b="b" l="l" r="r" t="t"/>
              <a:pathLst>
                <a:path extrusionOk="0" h="614" w="15077">
                  <a:moveTo>
                    <a:pt x="289" y="0"/>
                  </a:moveTo>
                  <a:cubicBezTo>
                    <a:pt x="108" y="0"/>
                    <a:pt x="0" y="144"/>
                    <a:pt x="0" y="325"/>
                  </a:cubicBezTo>
                  <a:cubicBezTo>
                    <a:pt x="0" y="469"/>
                    <a:pt x="108" y="613"/>
                    <a:pt x="289" y="613"/>
                  </a:cubicBezTo>
                  <a:lnTo>
                    <a:pt x="14788" y="613"/>
                  </a:lnTo>
                  <a:cubicBezTo>
                    <a:pt x="14932" y="613"/>
                    <a:pt x="15076" y="469"/>
                    <a:pt x="15076" y="325"/>
                  </a:cubicBezTo>
                  <a:cubicBezTo>
                    <a:pt x="15076" y="144"/>
                    <a:pt x="14932" y="0"/>
                    <a:pt x="14788"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89"/>
            <p:cNvSpPr/>
            <p:nvPr/>
          </p:nvSpPr>
          <p:spPr>
            <a:xfrm>
              <a:off x="2322225" y="1556375"/>
              <a:ext cx="109125" cy="15350"/>
            </a:xfrm>
            <a:custGeom>
              <a:rect b="b" l="l" r="r" t="t"/>
              <a:pathLst>
                <a:path extrusionOk="0" h="614" w="4365">
                  <a:moveTo>
                    <a:pt x="289" y="0"/>
                  </a:moveTo>
                  <a:cubicBezTo>
                    <a:pt x="145" y="0"/>
                    <a:pt x="0" y="144"/>
                    <a:pt x="0" y="325"/>
                  </a:cubicBezTo>
                  <a:cubicBezTo>
                    <a:pt x="0" y="469"/>
                    <a:pt x="145" y="613"/>
                    <a:pt x="289" y="613"/>
                  </a:cubicBezTo>
                  <a:lnTo>
                    <a:pt x="4076" y="613"/>
                  </a:lnTo>
                  <a:cubicBezTo>
                    <a:pt x="4220" y="613"/>
                    <a:pt x="4364" y="469"/>
                    <a:pt x="4364" y="325"/>
                  </a:cubicBezTo>
                  <a:cubicBezTo>
                    <a:pt x="4364" y="144"/>
                    <a:pt x="4220" y="0"/>
                    <a:pt x="407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89"/>
            <p:cNvSpPr/>
            <p:nvPr/>
          </p:nvSpPr>
          <p:spPr>
            <a:xfrm>
              <a:off x="2647725" y="1629400"/>
              <a:ext cx="471600" cy="15350"/>
            </a:xfrm>
            <a:custGeom>
              <a:rect b="b" l="l" r="r" t="t"/>
              <a:pathLst>
                <a:path extrusionOk="0" h="614" w="18864">
                  <a:moveTo>
                    <a:pt x="325" y="1"/>
                  </a:moveTo>
                  <a:cubicBezTo>
                    <a:pt x="145" y="1"/>
                    <a:pt x="1" y="145"/>
                    <a:pt x="1" y="289"/>
                  </a:cubicBezTo>
                  <a:cubicBezTo>
                    <a:pt x="1" y="469"/>
                    <a:pt x="145" y="614"/>
                    <a:pt x="325" y="614"/>
                  </a:cubicBezTo>
                  <a:lnTo>
                    <a:pt x="18539" y="614"/>
                  </a:lnTo>
                  <a:cubicBezTo>
                    <a:pt x="18719" y="614"/>
                    <a:pt x="18864" y="469"/>
                    <a:pt x="18864" y="289"/>
                  </a:cubicBezTo>
                  <a:cubicBezTo>
                    <a:pt x="18864" y="145"/>
                    <a:pt x="18719" y="1"/>
                    <a:pt x="18539"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89"/>
            <p:cNvSpPr/>
            <p:nvPr/>
          </p:nvSpPr>
          <p:spPr>
            <a:xfrm>
              <a:off x="2322225" y="1629400"/>
              <a:ext cx="174050" cy="15350"/>
            </a:xfrm>
            <a:custGeom>
              <a:rect b="b" l="l" r="r" t="t"/>
              <a:pathLst>
                <a:path extrusionOk="0" h="614" w="6962">
                  <a:moveTo>
                    <a:pt x="289" y="1"/>
                  </a:moveTo>
                  <a:cubicBezTo>
                    <a:pt x="145" y="1"/>
                    <a:pt x="0" y="145"/>
                    <a:pt x="0" y="289"/>
                  </a:cubicBezTo>
                  <a:cubicBezTo>
                    <a:pt x="0" y="469"/>
                    <a:pt x="145" y="614"/>
                    <a:pt x="289" y="614"/>
                  </a:cubicBezTo>
                  <a:lnTo>
                    <a:pt x="6673" y="614"/>
                  </a:lnTo>
                  <a:cubicBezTo>
                    <a:pt x="6853" y="614"/>
                    <a:pt x="6961" y="469"/>
                    <a:pt x="6961" y="289"/>
                  </a:cubicBezTo>
                  <a:cubicBezTo>
                    <a:pt x="6961" y="145"/>
                    <a:pt x="6853" y="1"/>
                    <a:pt x="6673"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89"/>
            <p:cNvSpPr/>
            <p:nvPr/>
          </p:nvSpPr>
          <p:spPr>
            <a:xfrm>
              <a:off x="3024625" y="1712350"/>
              <a:ext cx="94700" cy="15350"/>
            </a:xfrm>
            <a:custGeom>
              <a:rect b="b" l="l" r="r" t="t"/>
              <a:pathLst>
                <a:path extrusionOk="0" h="614" w="3788">
                  <a:moveTo>
                    <a:pt x="289" y="1"/>
                  </a:moveTo>
                  <a:cubicBezTo>
                    <a:pt x="145" y="1"/>
                    <a:pt x="1" y="145"/>
                    <a:pt x="1" y="325"/>
                  </a:cubicBezTo>
                  <a:cubicBezTo>
                    <a:pt x="1" y="470"/>
                    <a:pt x="145" y="614"/>
                    <a:pt x="289" y="614"/>
                  </a:cubicBezTo>
                  <a:lnTo>
                    <a:pt x="3463" y="614"/>
                  </a:lnTo>
                  <a:cubicBezTo>
                    <a:pt x="3643" y="614"/>
                    <a:pt x="3788" y="470"/>
                    <a:pt x="3788" y="325"/>
                  </a:cubicBezTo>
                  <a:cubicBezTo>
                    <a:pt x="3788" y="145"/>
                    <a:pt x="3643" y="1"/>
                    <a:pt x="3463"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89"/>
            <p:cNvSpPr/>
            <p:nvPr/>
          </p:nvSpPr>
          <p:spPr>
            <a:xfrm>
              <a:off x="2800100" y="1712350"/>
              <a:ext cx="174050" cy="15350"/>
            </a:xfrm>
            <a:custGeom>
              <a:rect b="b" l="l" r="r" t="t"/>
              <a:pathLst>
                <a:path extrusionOk="0" h="614" w="6962">
                  <a:moveTo>
                    <a:pt x="289" y="1"/>
                  </a:moveTo>
                  <a:cubicBezTo>
                    <a:pt x="145" y="1"/>
                    <a:pt x="1" y="145"/>
                    <a:pt x="1" y="325"/>
                  </a:cubicBezTo>
                  <a:cubicBezTo>
                    <a:pt x="1" y="470"/>
                    <a:pt x="145" y="614"/>
                    <a:pt x="289" y="614"/>
                  </a:cubicBezTo>
                  <a:lnTo>
                    <a:pt x="6673" y="614"/>
                  </a:lnTo>
                  <a:cubicBezTo>
                    <a:pt x="6854" y="614"/>
                    <a:pt x="6962" y="470"/>
                    <a:pt x="6962" y="325"/>
                  </a:cubicBezTo>
                  <a:cubicBezTo>
                    <a:pt x="6962" y="145"/>
                    <a:pt x="6854" y="1"/>
                    <a:pt x="6673"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89"/>
            <p:cNvSpPr/>
            <p:nvPr/>
          </p:nvSpPr>
          <p:spPr>
            <a:xfrm>
              <a:off x="2322225" y="1712350"/>
              <a:ext cx="384125" cy="15350"/>
            </a:xfrm>
            <a:custGeom>
              <a:rect b="b" l="l" r="r" t="t"/>
              <a:pathLst>
                <a:path extrusionOk="0" h="614" w="15365">
                  <a:moveTo>
                    <a:pt x="289" y="1"/>
                  </a:moveTo>
                  <a:cubicBezTo>
                    <a:pt x="145" y="1"/>
                    <a:pt x="0" y="145"/>
                    <a:pt x="0" y="325"/>
                  </a:cubicBezTo>
                  <a:cubicBezTo>
                    <a:pt x="0" y="470"/>
                    <a:pt x="145" y="614"/>
                    <a:pt x="289" y="614"/>
                  </a:cubicBezTo>
                  <a:lnTo>
                    <a:pt x="15076" y="614"/>
                  </a:lnTo>
                  <a:cubicBezTo>
                    <a:pt x="15221" y="614"/>
                    <a:pt x="15365" y="470"/>
                    <a:pt x="15365" y="325"/>
                  </a:cubicBezTo>
                  <a:cubicBezTo>
                    <a:pt x="15365" y="145"/>
                    <a:pt x="15221" y="1"/>
                    <a:pt x="15076"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89"/>
            <p:cNvSpPr/>
            <p:nvPr/>
          </p:nvSpPr>
          <p:spPr>
            <a:xfrm>
              <a:off x="2699125" y="1795300"/>
              <a:ext cx="420200" cy="15375"/>
            </a:xfrm>
            <a:custGeom>
              <a:rect b="b" l="l" r="r" t="t"/>
              <a:pathLst>
                <a:path extrusionOk="0" h="615" w="16808">
                  <a:moveTo>
                    <a:pt x="289" y="1"/>
                  </a:moveTo>
                  <a:cubicBezTo>
                    <a:pt x="109" y="1"/>
                    <a:pt x="0" y="145"/>
                    <a:pt x="0" y="326"/>
                  </a:cubicBezTo>
                  <a:cubicBezTo>
                    <a:pt x="0" y="470"/>
                    <a:pt x="109" y="614"/>
                    <a:pt x="289" y="614"/>
                  </a:cubicBezTo>
                  <a:lnTo>
                    <a:pt x="16483" y="614"/>
                  </a:lnTo>
                  <a:cubicBezTo>
                    <a:pt x="16663" y="614"/>
                    <a:pt x="16808" y="470"/>
                    <a:pt x="16808" y="326"/>
                  </a:cubicBezTo>
                  <a:cubicBezTo>
                    <a:pt x="16808" y="145"/>
                    <a:pt x="16663" y="1"/>
                    <a:pt x="16483"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89"/>
            <p:cNvSpPr/>
            <p:nvPr/>
          </p:nvSpPr>
          <p:spPr>
            <a:xfrm>
              <a:off x="2322225" y="1795300"/>
              <a:ext cx="304775" cy="15375"/>
            </a:xfrm>
            <a:custGeom>
              <a:rect b="b" l="l" r="r" t="t"/>
              <a:pathLst>
                <a:path extrusionOk="0" h="615" w="12191">
                  <a:moveTo>
                    <a:pt x="289" y="1"/>
                  </a:moveTo>
                  <a:cubicBezTo>
                    <a:pt x="145" y="1"/>
                    <a:pt x="0" y="145"/>
                    <a:pt x="0" y="326"/>
                  </a:cubicBezTo>
                  <a:cubicBezTo>
                    <a:pt x="0" y="470"/>
                    <a:pt x="145" y="614"/>
                    <a:pt x="289" y="614"/>
                  </a:cubicBezTo>
                  <a:lnTo>
                    <a:pt x="11902" y="614"/>
                  </a:lnTo>
                  <a:cubicBezTo>
                    <a:pt x="12047" y="614"/>
                    <a:pt x="12191" y="470"/>
                    <a:pt x="12191" y="326"/>
                  </a:cubicBezTo>
                  <a:cubicBezTo>
                    <a:pt x="12191" y="145"/>
                    <a:pt x="12047" y="1"/>
                    <a:pt x="11902" y="1"/>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89"/>
            <p:cNvSpPr/>
            <p:nvPr/>
          </p:nvSpPr>
          <p:spPr>
            <a:xfrm>
              <a:off x="2929950" y="1879175"/>
              <a:ext cx="189375" cy="14450"/>
            </a:xfrm>
            <a:custGeom>
              <a:rect b="b" l="l" r="r" t="t"/>
              <a:pathLst>
                <a:path extrusionOk="0" h="578" w="7575">
                  <a:moveTo>
                    <a:pt x="325" y="0"/>
                  </a:moveTo>
                  <a:cubicBezTo>
                    <a:pt x="145" y="0"/>
                    <a:pt x="1" y="108"/>
                    <a:pt x="1" y="289"/>
                  </a:cubicBezTo>
                  <a:cubicBezTo>
                    <a:pt x="1" y="469"/>
                    <a:pt x="145" y="577"/>
                    <a:pt x="325" y="577"/>
                  </a:cubicBezTo>
                  <a:lnTo>
                    <a:pt x="7250" y="577"/>
                  </a:lnTo>
                  <a:cubicBezTo>
                    <a:pt x="7430" y="577"/>
                    <a:pt x="7575" y="469"/>
                    <a:pt x="7575" y="289"/>
                  </a:cubicBezTo>
                  <a:cubicBezTo>
                    <a:pt x="7575" y="108"/>
                    <a:pt x="7430" y="0"/>
                    <a:pt x="7250"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89"/>
            <p:cNvSpPr/>
            <p:nvPr/>
          </p:nvSpPr>
          <p:spPr>
            <a:xfrm>
              <a:off x="2496250" y="1879175"/>
              <a:ext cx="376925" cy="14450"/>
            </a:xfrm>
            <a:custGeom>
              <a:rect b="b" l="l" r="r" t="t"/>
              <a:pathLst>
                <a:path extrusionOk="0" h="578" w="15077">
                  <a:moveTo>
                    <a:pt x="289" y="0"/>
                  </a:moveTo>
                  <a:cubicBezTo>
                    <a:pt x="108" y="0"/>
                    <a:pt x="0" y="108"/>
                    <a:pt x="0" y="289"/>
                  </a:cubicBezTo>
                  <a:cubicBezTo>
                    <a:pt x="0" y="469"/>
                    <a:pt x="108" y="577"/>
                    <a:pt x="289" y="577"/>
                  </a:cubicBezTo>
                  <a:lnTo>
                    <a:pt x="14788" y="577"/>
                  </a:lnTo>
                  <a:cubicBezTo>
                    <a:pt x="14932" y="577"/>
                    <a:pt x="15076" y="469"/>
                    <a:pt x="15076" y="289"/>
                  </a:cubicBezTo>
                  <a:cubicBezTo>
                    <a:pt x="15076" y="108"/>
                    <a:pt x="14932" y="0"/>
                    <a:pt x="14788"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89"/>
            <p:cNvSpPr/>
            <p:nvPr/>
          </p:nvSpPr>
          <p:spPr>
            <a:xfrm>
              <a:off x="2322225" y="1879175"/>
              <a:ext cx="109125" cy="14450"/>
            </a:xfrm>
            <a:custGeom>
              <a:rect b="b" l="l" r="r" t="t"/>
              <a:pathLst>
                <a:path extrusionOk="0" h="578" w="4365">
                  <a:moveTo>
                    <a:pt x="289" y="0"/>
                  </a:moveTo>
                  <a:cubicBezTo>
                    <a:pt x="145" y="0"/>
                    <a:pt x="0" y="108"/>
                    <a:pt x="0" y="289"/>
                  </a:cubicBezTo>
                  <a:cubicBezTo>
                    <a:pt x="0" y="469"/>
                    <a:pt x="145" y="577"/>
                    <a:pt x="289" y="577"/>
                  </a:cubicBezTo>
                  <a:lnTo>
                    <a:pt x="4076" y="577"/>
                  </a:lnTo>
                  <a:cubicBezTo>
                    <a:pt x="4220" y="577"/>
                    <a:pt x="4364" y="469"/>
                    <a:pt x="4364" y="289"/>
                  </a:cubicBezTo>
                  <a:cubicBezTo>
                    <a:pt x="4364" y="108"/>
                    <a:pt x="4220" y="0"/>
                    <a:pt x="4076" y="0"/>
                  </a:cubicBezTo>
                  <a:close/>
                </a:path>
              </a:pathLst>
            </a:custGeom>
            <a:solidFill>
              <a:srgbClr val="3D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1" name="Shape 4161"/>
        <p:cNvGrpSpPr/>
        <p:nvPr/>
      </p:nvGrpSpPr>
      <p:grpSpPr>
        <a:xfrm>
          <a:off x="0" y="0"/>
          <a:ext cx="0" cy="0"/>
          <a:chOff x="0" y="0"/>
          <a:chExt cx="0" cy="0"/>
        </a:xfrm>
      </p:grpSpPr>
      <p:sp>
        <p:nvSpPr>
          <p:cNvPr id="4162" name="Google Shape;4162;p90"/>
          <p:cNvSpPr txBox="1"/>
          <p:nvPr/>
        </p:nvSpPr>
        <p:spPr>
          <a:xfrm>
            <a:off x="292400" y="322100"/>
            <a:ext cx="4662900" cy="1108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en" sz="3000">
                <a:solidFill>
                  <a:schemeClr val="dk2"/>
                </a:solidFill>
                <a:latin typeface="Montserrat"/>
                <a:ea typeface="Montserrat"/>
                <a:cs typeface="Montserrat"/>
                <a:sym typeface="Montserrat"/>
              </a:rPr>
              <a:t>Customer Purchases Behavior</a:t>
            </a:r>
            <a:endParaRPr b="1" sz="3000">
              <a:solidFill>
                <a:schemeClr val="dk2"/>
              </a:solidFill>
              <a:latin typeface="Montserrat"/>
              <a:ea typeface="Montserrat"/>
              <a:cs typeface="Montserrat"/>
              <a:sym typeface="Montserrat"/>
            </a:endParaRPr>
          </a:p>
        </p:txBody>
      </p:sp>
      <p:pic>
        <p:nvPicPr>
          <p:cNvPr id="4163" name="Google Shape;4163;p90"/>
          <p:cNvPicPr preferRelativeResize="0"/>
          <p:nvPr/>
        </p:nvPicPr>
        <p:blipFill>
          <a:blip r:embed="rId3">
            <a:alphaModFix/>
          </a:blip>
          <a:stretch>
            <a:fillRect/>
          </a:stretch>
        </p:blipFill>
        <p:spPr>
          <a:xfrm>
            <a:off x="216200" y="1889150"/>
            <a:ext cx="6212475" cy="2302626"/>
          </a:xfrm>
          <a:prstGeom prst="rect">
            <a:avLst/>
          </a:prstGeom>
          <a:noFill/>
          <a:ln>
            <a:noFill/>
          </a:ln>
        </p:spPr>
      </p:pic>
      <p:sp>
        <p:nvSpPr>
          <p:cNvPr id="4164" name="Google Shape;4164;p90"/>
          <p:cNvSpPr txBox="1"/>
          <p:nvPr/>
        </p:nvSpPr>
        <p:spPr>
          <a:xfrm>
            <a:off x="6571725" y="2112000"/>
            <a:ext cx="2361600" cy="1569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en" sz="1500">
                <a:solidFill>
                  <a:schemeClr val="dk2"/>
                </a:solidFill>
                <a:latin typeface="Lato"/>
                <a:ea typeface="Lato"/>
                <a:cs typeface="Lato"/>
                <a:sym typeface="Lato"/>
              </a:rPr>
              <a:t>From table we can see the most spender is cluster </a:t>
            </a:r>
            <a:r>
              <a:rPr b="1" lang="en" sz="1500">
                <a:solidFill>
                  <a:srgbClr val="FF0000"/>
                </a:solidFill>
                <a:latin typeface="Lato"/>
                <a:ea typeface="Lato"/>
                <a:cs typeface="Lato"/>
                <a:sym typeface="Lato"/>
              </a:rPr>
              <a:t>Balance Spender</a:t>
            </a:r>
            <a:r>
              <a:rPr lang="en" sz="1500">
                <a:solidFill>
                  <a:srgbClr val="FF0000"/>
                </a:solidFill>
                <a:latin typeface="Lato"/>
                <a:ea typeface="Lato"/>
                <a:cs typeface="Lato"/>
                <a:sym typeface="Lato"/>
              </a:rPr>
              <a:t> </a:t>
            </a:r>
            <a:r>
              <a:rPr lang="en" sz="1500">
                <a:solidFill>
                  <a:schemeClr val="dk2"/>
                </a:solidFill>
                <a:latin typeface="Lato"/>
                <a:ea typeface="Lato"/>
                <a:cs typeface="Lato"/>
                <a:sym typeface="Lato"/>
              </a:rPr>
              <a:t>and cluster often use installment purchases is cluster</a:t>
            </a:r>
            <a:r>
              <a:rPr lang="en" sz="1500">
                <a:solidFill>
                  <a:srgbClr val="8E7CC3"/>
                </a:solidFill>
                <a:latin typeface="Lato"/>
                <a:ea typeface="Lato"/>
                <a:cs typeface="Lato"/>
                <a:sym typeface="Lato"/>
              </a:rPr>
              <a:t> </a:t>
            </a:r>
            <a:r>
              <a:rPr b="1" lang="en" sz="1500">
                <a:solidFill>
                  <a:srgbClr val="674EA7"/>
                </a:solidFill>
                <a:latin typeface="Lato"/>
                <a:ea typeface="Lato"/>
                <a:cs typeface="Lato"/>
                <a:sym typeface="Lato"/>
              </a:rPr>
              <a:t>Credit Lover</a:t>
            </a:r>
            <a:endParaRPr b="1" i="1" sz="1500">
              <a:solidFill>
                <a:srgbClr val="674EA7"/>
              </a:solidFill>
              <a:latin typeface="Lato"/>
              <a:ea typeface="Lato"/>
              <a:cs typeface="Lato"/>
              <a:sym typeface="Lato"/>
            </a:endParaRPr>
          </a:p>
        </p:txBody>
      </p:sp>
      <p:sp>
        <p:nvSpPr>
          <p:cNvPr id="4165" name="Google Shape;4165;p90"/>
          <p:cNvSpPr txBox="1"/>
          <p:nvPr/>
        </p:nvSpPr>
        <p:spPr>
          <a:xfrm flipH="1">
            <a:off x="6945025" y="4787225"/>
            <a:ext cx="2182200" cy="2166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0"/>
              </a:spcAft>
              <a:buNone/>
            </a:pPr>
            <a:r>
              <a:rPr lang="en" sz="1500">
                <a:solidFill>
                  <a:schemeClr val="dk2"/>
                </a:solidFill>
                <a:latin typeface="Lato"/>
                <a:ea typeface="Lato"/>
                <a:cs typeface="Lato"/>
                <a:sym typeface="Lato"/>
              </a:rPr>
              <a:t>Conclusion</a:t>
            </a:r>
            <a:endParaRPr sz="1500">
              <a:solidFill>
                <a:schemeClr val="accent1"/>
              </a:solidFill>
              <a:latin typeface="Lato"/>
              <a:ea typeface="Lato"/>
              <a:cs typeface="Lato"/>
              <a:sym typeface="Lato"/>
            </a:endParaRPr>
          </a:p>
          <a:p>
            <a:pPr indent="0" lvl="0" marL="0" rtl="0" algn="ctr">
              <a:lnSpc>
                <a:spcPct val="100000"/>
              </a:lnSpc>
              <a:spcBef>
                <a:spcPts val="1600"/>
              </a:spcBef>
              <a:spcAft>
                <a:spcPts val="1600"/>
              </a:spcAft>
              <a:buNone/>
            </a:pPr>
            <a:r>
              <a:t/>
            </a:r>
            <a:endParaRPr sz="1500">
              <a:solidFill>
                <a:schemeClr val="dk2"/>
              </a:solidFill>
              <a:latin typeface="Lato"/>
              <a:ea typeface="Lato"/>
              <a:cs typeface="Lato"/>
              <a:sym typeface="Lat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9" name="Shape 4169"/>
        <p:cNvGrpSpPr/>
        <p:nvPr/>
      </p:nvGrpSpPr>
      <p:grpSpPr>
        <a:xfrm>
          <a:off x="0" y="0"/>
          <a:ext cx="0" cy="0"/>
          <a:chOff x="0" y="0"/>
          <a:chExt cx="0" cy="0"/>
        </a:xfrm>
      </p:grpSpPr>
      <p:sp>
        <p:nvSpPr>
          <p:cNvPr id="4170" name="Google Shape;4170;p91"/>
          <p:cNvSpPr txBox="1"/>
          <p:nvPr/>
        </p:nvSpPr>
        <p:spPr>
          <a:xfrm>
            <a:off x="1637025" y="646063"/>
            <a:ext cx="4662900" cy="646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en" sz="3000">
                <a:solidFill>
                  <a:schemeClr val="dk2"/>
                </a:solidFill>
                <a:latin typeface="Montserrat"/>
                <a:ea typeface="Montserrat"/>
                <a:cs typeface="Montserrat"/>
                <a:sym typeface="Montserrat"/>
              </a:rPr>
              <a:t>Marketing </a:t>
            </a:r>
            <a:r>
              <a:rPr b="1" lang="en" sz="3000">
                <a:solidFill>
                  <a:schemeClr val="dk2"/>
                </a:solidFill>
                <a:latin typeface="Montserrat"/>
                <a:ea typeface="Montserrat"/>
                <a:cs typeface="Montserrat"/>
                <a:sym typeface="Montserrat"/>
              </a:rPr>
              <a:t>Strategy</a:t>
            </a:r>
            <a:endParaRPr b="1" sz="3000">
              <a:solidFill>
                <a:schemeClr val="dk2"/>
              </a:solidFill>
              <a:latin typeface="Montserrat"/>
              <a:ea typeface="Montserrat"/>
              <a:cs typeface="Montserrat"/>
              <a:sym typeface="Montserrat"/>
            </a:endParaRPr>
          </a:p>
        </p:txBody>
      </p:sp>
      <p:sp>
        <p:nvSpPr>
          <p:cNvPr id="4171" name="Google Shape;4171;p91"/>
          <p:cNvSpPr txBox="1"/>
          <p:nvPr/>
        </p:nvSpPr>
        <p:spPr>
          <a:xfrm flipH="1">
            <a:off x="6945025" y="4787225"/>
            <a:ext cx="2182200" cy="2166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0"/>
              </a:spcAft>
              <a:buNone/>
            </a:pPr>
            <a:r>
              <a:rPr lang="en" sz="1500">
                <a:solidFill>
                  <a:schemeClr val="dk2"/>
                </a:solidFill>
                <a:latin typeface="Lato"/>
                <a:ea typeface="Lato"/>
                <a:cs typeface="Lato"/>
                <a:sym typeface="Lato"/>
              </a:rPr>
              <a:t>Conclusion</a:t>
            </a:r>
            <a:endParaRPr sz="1500">
              <a:solidFill>
                <a:schemeClr val="accent1"/>
              </a:solidFill>
              <a:latin typeface="Lato"/>
              <a:ea typeface="Lato"/>
              <a:cs typeface="Lato"/>
              <a:sym typeface="Lato"/>
            </a:endParaRPr>
          </a:p>
          <a:p>
            <a:pPr indent="0" lvl="0" marL="0" rtl="0" algn="ctr">
              <a:lnSpc>
                <a:spcPct val="100000"/>
              </a:lnSpc>
              <a:spcBef>
                <a:spcPts val="1600"/>
              </a:spcBef>
              <a:spcAft>
                <a:spcPts val="1600"/>
              </a:spcAft>
              <a:buNone/>
            </a:pPr>
            <a:r>
              <a:t/>
            </a:r>
            <a:endParaRPr sz="1500">
              <a:solidFill>
                <a:schemeClr val="dk2"/>
              </a:solidFill>
              <a:latin typeface="Lato"/>
              <a:ea typeface="Lato"/>
              <a:cs typeface="Lato"/>
              <a:sym typeface="Lato"/>
            </a:endParaRPr>
          </a:p>
        </p:txBody>
      </p:sp>
      <p:pic>
        <p:nvPicPr>
          <p:cNvPr id="4172" name="Google Shape;4172;p91"/>
          <p:cNvPicPr preferRelativeResize="0"/>
          <p:nvPr/>
        </p:nvPicPr>
        <p:blipFill rotWithShape="1">
          <a:blip r:embed="rId3">
            <a:alphaModFix/>
          </a:blip>
          <a:srcRect b="0" l="0" r="0" t="2865"/>
          <a:stretch/>
        </p:blipFill>
        <p:spPr>
          <a:xfrm>
            <a:off x="0" y="1765350"/>
            <a:ext cx="9143999" cy="2836825"/>
          </a:xfrm>
          <a:prstGeom prst="rect">
            <a:avLst/>
          </a:prstGeom>
          <a:noFill/>
          <a:ln>
            <a:noFill/>
          </a:ln>
        </p:spPr>
      </p:pic>
      <p:grpSp>
        <p:nvGrpSpPr>
          <p:cNvPr id="4173" name="Google Shape;4173;p91"/>
          <p:cNvGrpSpPr/>
          <p:nvPr/>
        </p:nvGrpSpPr>
        <p:grpSpPr>
          <a:xfrm flipH="1">
            <a:off x="1250409" y="322818"/>
            <a:ext cx="386474" cy="402795"/>
            <a:chOff x="4694531" y="2250235"/>
            <a:chExt cx="1090502" cy="1018186"/>
          </a:xfrm>
        </p:grpSpPr>
        <p:sp>
          <p:nvSpPr>
            <p:cNvPr id="4174" name="Google Shape;4174;p91"/>
            <p:cNvSpPr/>
            <p:nvPr/>
          </p:nvSpPr>
          <p:spPr>
            <a:xfrm>
              <a:off x="4694531" y="2250235"/>
              <a:ext cx="1090502" cy="1018186"/>
            </a:xfrm>
            <a:custGeom>
              <a:rect b="b" l="l" r="r" t="t"/>
              <a:pathLst>
                <a:path extrusionOk="0" h="22936" w="24565">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rgbClr val="95EB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91"/>
            <p:cNvSpPr/>
            <p:nvPr/>
          </p:nvSpPr>
          <p:spPr>
            <a:xfrm>
              <a:off x="4824199" y="2371334"/>
              <a:ext cx="831161" cy="775937"/>
            </a:xfrm>
            <a:custGeom>
              <a:rect b="b" l="l" r="r" t="t"/>
              <a:pathLst>
                <a:path extrusionOk="0" h="17479" w="18723">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91"/>
            <p:cNvSpPr/>
            <p:nvPr/>
          </p:nvSpPr>
          <p:spPr>
            <a:xfrm>
              <a:off x="4841911" y="2356596"/>
              <a:ext cx="782507" cy="470782"/>
            </a:xfrm>
            <a:custGeom>
              <a:rect b="b" l="l" r="r" t="t"/>
              <a:pathLst>
                <a:path extrusionOk="0" h="10605" w="17627">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rgbClr val="75DB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91"/>
            <p:cNvSpPr/>
            <p:nvPr/>
          </p:nvSpPr>
          <p:spPr>
            <a:xfrm>
              <a:off x="5058586" y="2488083"/>
              <a:ext cx="386747" cy="570799"/>
            </a:xfrm>
            <a:custGeom>
              <a:rect b="b" l="l" r="r" t="t"/>
              <a:pathLst>
                <a:path extrusionOk="0" h="12858" w="8712">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8" name="Google Shape;4178;p91"/>
          <p:cNvGrpSpPr/>
          <p:nvPr/>
        </p:nvGrpSpPr>
        <p:grpSpPr>
          <a:xfrm flipH="1" rot="-840590">
            <a:off x="86999" y="323969"/>
            <a:ext cx="179104" cy="167092"/>
            <a:chOff x="2681574" y="1237063"/>
            <a:chExt cx="340338" cy="314998"/>
          </a:xfrm>
        </p:grpSpPr>
        <p:sp>
          <p:nvSpPr>
            <p:cNvPr id="4179" name="Google Shape;4179;p91"/>
            <p:cNvSpPr/>
            <p:nvPr/>
          </p:nvSpPr>
          <p:spPr>
            <a:xfrm>
              <a:off x="2681574" y="1237063"/>
              <a:ext cx="340338" cy="314998"/>
            </a:xfrm>
            <a:custGeom>
              <a:rect b="b" l="l" r="r" t="t"/>
              <a:pathLst>
                <a:path extrusionOk="0" h="8540" w="9227">
                  <a:moveTo>
                    <a:pt x="6425" y="0"/>
                  </a:moveTo>
                  <a:cubicBezTo>
                    <a:pt x="6425" y="0"/>
                    <a:pt x="6228" y="2011"/>
                    <a:pt x="3964" y="2884"/>
                  </a:cubicBezTo>
                  <a:cubicBezTo>
                    <a:pt x="2562" y="3427"/>
                    <a:pt x="1" y="4855"/>
                    <a:pt x="254" y="5974"/>
                  </a:cubicBezTo>
                  <a:lnTo>
                    <a:pt x="2369" y="8540"/>
                  </a:lnTo>
                  <a:cubicBezTo>
                    <a:pt x="2369" y="8540"/>
                    <a:pt x="3746" y="7084"/>
                    <a:pt x="5677" y="6442"/>
                  </a:cubicBezTo>
                  <a:cubicBezTo>
                    <a:pt x="7574" y="5813"/>
                    <a:pt x="9226" y="3160"/>
                    <a:pt x="9226" y="3160"/>
                  </a:cubicBezTo>
                  <a:lnTo>
                    <a:pt x="6425" y="0"/>
                  </a:lnTo>
                  <a:close/>
                </a:path>
              </a:pathLst>
            </a:custGeom>
            <a:solidFill>
              <a:srgbClr val="95EB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91"/>
            <p:cNvSpPr/>
            <p:nvPr/>
          </p:nvSpPr>
          <p:spPr>
            <a:xfrm>
              <a:off x="2798758" y="1347238"/>
              <a:ext cx="136733" cy="114897"/>
            </a:xfrm>
            <a:custGeom>
              <a:rect b="b" l="l" r="r" t="t"/>
              <a:pathLst>
                <a:path extrusionOk="0" h="3115" w="3707">
                  <a:moveTo>
                    <a:pt x="2035" y="1"/>
                  </a:moveTo>
                  <a:cubicBezTo>
                    <a:pt x="1894" y="1"/>
                    <a:pt x="1751" y="21"/>
                    <a:pt x="1608" y="63"/>
                  </a:cubicBezTo>
                  <a:cubicBezTo>
                    <a:pt x="813" y="299"/>
                    <a:pt x="1" y="1239"/>
                    <a:pt x="232" y="2035"/>
                  </a:cubicBezTo>
                  <a:cubicBezTo>
                    <a:pt x="409" y="2631"/>
                    <a:pt x="1028" y="3114"/>
                    <a:pt x="1736" y="3114"/>
                  </a:cubicBezTo>
                  <a:cubicBezTo>
                    <a:pt x="1972" y="3114"/>
                    <a:pt x="2218" y="3061"/>
                    <a:pt x="2461" y="2939"/>
                  </a:cubicBezTo>
                  <a:cubicBezTo>
                    <a:pt x="3200" y="2568"/>
                    <a:pt x="3706" y="1868"/>
                    <a:pt x="3470" y="1077"/>
                  </a:cubicBezTo>
                  <a:cubicBezTo>
                    <a:pt x="3276" y="424"/>
                    <a:pt x="2682" y="1"/>
                    <a:pt x="2035"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91"/>
            <p:cNvSpPr/>
            <p:nvPr/>
          </p:nvSpPr>
          <p:spPr>
            <a:xfrm>
              <a:off x="2831807" y="1370734"/>
              <a:ext cx="68385" cy="74950"/>
            </a:xfrm>
            <a:custGeom>
              <a:rect b="b" l="l" r="r" t="t"/>
              <a:pathLst>
                <a:path extrusionOk="0" h="2032" w="1854">
                  <a:moveTo>
                    <a:pt x="529" y="422"/>
                  </a:moveTo>
                  <a:cubicBezTo>
                    <a:pt x="613" y="541"/>
                    <a:pt x="712" y="676"/>
                    <a:pt x="827" y="825"/>
                  </a:cubicBezTo>
                  <a:cubicBezTo>
                    <a:pt x="796" y="842"/>
                    <a:pt x="770" y="856"/>
                    <a:pt x="744" y="873"/>
                  </a:cubicBezTo>
                  <a:cubicBezTo>
                    <a:pt x="630" y="737"/>
                    <a:pt x="525" y="615"/>
                    <a:pt x="433" y="523"/>
                  </a:cubicBezTo>
                  <a:cubicBezTo>
                    <a:pt x="442" y="515"/>
                    <a:pt x="446" y="501"/>
                    <a:pt x="450" y="493"/>
                  </a:cubicBezTo>
                  <a:cubicBezTo>
                    <a:pt x="476" y="467"/>
                    <a:pt x="503" y="445"/>
                    <a:pt x="529" y="422"/>
                  </a:cubicBezTo>
                  <a:close/>
                  <a:moveTo>
                    <a:pt x="363" y="642"/>
                  </a:moveTo>
                  <a:cubicBezTo>
                    <a:pt x="424" y="733"/>
                    <a:pt x="503" y="838"/>
                    <a:pt x="587" y="952"/>
                  </a:cubicBezTo>
                  <a:cubicBezTo>
                    <a:pt x="569" y="956"/>
                    <a:pt x="547" y="969"/>
                    <a:pt x="534" y="973"/>
                  </a:cubicBezTo>
                  <a:cubicBezTo>
                    <a:pt x="512" y="978"/>
                    <a:pt x="494" y="978"/>
                    <a:pt x="476" y="978"/>
                  </a:cubicBezTo>
                  <a:cubicBezTo>
                    <a:pt x="460" y="978"/>
                    <a:pt x="446" y="973"/>
                    <a:pt x="433" y="969"/>
                  </a:cubicBezTo>
                  <a:cubicBezTo>
                    <a:pt x="407" y="961"/>
                    <a:pt x="377" y="939"/>
                    <a:pt x="359" y="908"/>
                  </a:cubicBezTo>
                  <a:cubicBezTo>
                    <a:pt x="315" y="851"/>
                    <a:pt x="302" y="785"/>
                    <a:pt x="329" y="707"/>
                  </a:cubicBezTo>
                  <a:cubicBezTo>
                    <a:pt x="333" y="685"/>
                    <a:pt x="355" y="664"/>
                    <a:pt x="363" y="642"/>
                  </a:cubicBezTo>
                  <a:close/>
                  <a:moveTo>
                    <a:pt x="1286" y="1027"/>
                  </a:moveTo>
                  <a:cubicBezTo>
                    <a:pt x="1295" y="1027"/>
                    <a:pt x="1303" y="1028"/>
                    <a:pt x="1311" y="1031"/>
                  </a:cubicBezTo>
                  <a:cubicBezTo>
                    <a:pt x="1382" y="1039"/>
                    <a:pt x="1456" y="1100"/>
                    <a:pt x="1482" y="1170"/>
                  </a:cubicBezTo>
                  <a:cubicBezTo>
                    <a:pt x="1513" y="1227"/>
                    <a:pt x="1509" y="1310"/>
                    <a:pt x="1486" y="1384"/>
                  </a:cubicBezTo>
                  <a:cubicBezTo>
                    <a:pt x="1408" y="1279"/>
                    <a:pt x="1321" y="1162"/>
                    <a:pt x="1224" y="1035"/>
                  </a:cubicBezTo>
                  <a:cubicBezTo>
                    <a:pt x="1245" y="1032"/>
                    <a:pt x="1266" y="1027"/>
                    <a:pt x="1286" y="1027"/>
                  </a:cubicBezTo>
                  <a:close/>
                  <a:moveTo>
                    <a:pt x="1053" y="1104"/>
                  </a:moveTo>
                  <a:cubicBezTo>
                    <a:pt x="1180" y="1262"/>
                    <a:pt x="1303" y="1406"/>
                    <a:pt x="1408" y="1524"/>
                  </a:cubicBezTo>
                  <a:cubicBezTo>
                    <a:pt x="1386" y="1555"/>
                    <a:pt x="1373" y="1594"/>
                    <a:pt x="1347" y="1620"/>
                  </a:cubicBezTo>
                  <a:cubicBezTo>
                    <a:pt x="1342" y="1624"/>
                    <a:pt x="1338" y="1629"/>
                    <a:pt x="1333" y="1638"/>
                  </a:cubicBezTo>
                  <a:cubicBezTo>
                    <a:pt x="1233" y="1498"/>
                    <a:pt x="1111" y="1332"/>
                    <a:pt x="970" y="1152"/>
                  </a:cubicBezTo>
                  <a:cubicBezTo>
                    <a:pt x="992" y="1140"/>
                    <a:pt x="1015" y="1126"/>
                    <a:pt x="1037" y="1114"/>
                  </a:cubicBezTo>
                  <a:cubicBezTo>
                    <a:pt x="1041" y="1109"/>
                    <a:pt x="1045" y="1109"/>
                    <a:pt x="1053" y="1104"/>
                  </a:cubicBezTo>
                  <a:close/>
                  <a:moveTo>
                    <a:pt x="290" y="1"/>
                  </a:moveTo>
                  <a:cubicBezTo>
                    <a:pt x="288" y="1"/>
                    <a:pt x="286" y="1"/>
                    <a:pt x="285" y="3"/>
                  </a:cubicBezTo>
                  <a:cubicBezTo>
                    <a:pt x="267" y="12"/>
                    <a:pt x="315" y="104"/>
                    <a:pt x="403" y="235"/>
                  </a:cubicBezTo>
                  <a:cubicBezTo>
                    <a:pt x="363" y="261"/>
                    <a:pt x="324" y="275"/>
                    <a:pt x="280" y="305"/>
                  </a:cubicBezTo>
                  <a:cubicBezTo>
                    <a:pt x="272" y="313"/>
                    <a:pt x="258" y="327"/>
                    <a:pt x="250" y="340"/>
                  </a:cubicBezTo>
                  <a:cubicBezTo>
                    <a:pt x="217" y="311"/>
                    <a:pt x="194" y="294"/>
                    <a:pt x="179" y="294"/>
                  </a:cubicBezTo>
                  <a:cubicBezTo>
                    <a:pt x="176" y="294"/>
                    <a:pt x="173" y="295"/>
                    <a:pt x="171" y="297"/>
                  </a:cubicBezTo>
                  <a:cubicBezTo>
                    <a:pt x="162" y="305"/>
                    <a:pt x="175" y="335"/>
                    <a:pt x="202" y="388"/>
                  </a:cubicBezTo>
                  <a:cubicBezTo>
                    <a:pt x="145" y="445"/>
                    <a:pt x="88" y="511"/>
                    <a:pt x="49" y="602"/>
                  </a:cubicBezTo>
                  <a:cubicBezTo>
                    <a:pt x="22" y="672"/>
                    <a:pt x="0" y="747"/>
                    <a:pt x="4" y="838"/>
                  </a:cubicBezTo>
                  <a:cubicBezTo>
                    <a:pt x="10" y="926"/>
                    <a:pt x="36" y="1013"/>
                    <a:pt x="79" y="1092"/>
                  </a:cubicBezTo>
                  <a:cubicBezTo>
                    <a:pt x="131" y="1166"/>
                    <a:pt x="202" y="1235"/>
                    <a:pt x="298" y="1279"/>
                  </a:cubicBezTo>
                  <a:cubicBezTo>
                    <a:pt x="341" y="1301"/>
                    <a:pt x="394" y="1314"/>
                    <a:pt x="446" y="1323"/>
                  </a:cubicBezTo>
                  <a:cubicBezTo>
                    <a:pt x="466" y="1325"/>
                    <a:pt x="487" y="1326"/>
                    <a:pt x="508" y="1326"/>
                  </a:cubicBezTo>
                  <a:cubicBezTo>
                    <a:pt x="537" y="1326"/>
                    <a:pt x="567" y="1324"/>
                    <a:pt x="595" y="1319"/>
                  </a:cubicBezTo>
                  <a:cubicBezTo>
                    <a:pt x="678" y="1301"/>
                    <a:pt x="748" y="1271"/>
                    <a:pt x="809" y="1241"/>
                  </a:cubicBezTo>
                  <a:cubicBezTo>
                    <a:pt x="962" y="1428"/>
                    <a:pt x="1106" y="1598"/>
                    <a:pt x="1228" y="1729"/>
                  </a:cubicBezTo>
                  <a:cubicBezTo>
                    <a:pt x="1150" y="1791"/>
                    <a:pt x="1075" y="1848"/>
                    <a:pt x="1023" y="1887"/>
                  </a:cubicBezTo>
                  <a:cubicBezTo>
                    <a:pt x="932" y="1949"/>
                    <a:pt x="883" y="1987"/>
                    <a:pt x="892" y="2009"/>
                  </a:cubicBezTo>
                  <a:cubicBezTo>
                    <a:pt x="897" y="2024"/>
                    <a:pt x="918" y="2031"/>
                    <a:pt x="954" y="2031"/>
                  </a:cubicBezTo>
                  <a:cubicBezTo>
                    <a:pt x="984" y="2031"/>
                    <a:pt x="1025" y="2026"/>
                    <a:pt x="1075" y="2014"/>
                  </a:cubicBezTo>
                  <a:cubicBezTo>
                    <a:pt x="1154" y="1996"/>
                    <a:pt x="1263" y="1953"/>
                    <a:pt x="1377" y="1891"/>
                  </a:cubicBezTo>
                  <a:cubicBezTo>
                    <a:pt x="1461" y="1972"/>
                    <a:pt x="1516" y="2015"/>
                    <a:pt x="1538" y="2015"/>
                  </a:cubicBezTo>
                  <a:cubicBezTo>
                    <a:pt x="1540" y="2015"/>
                    <a:pt x="1542" y="2014"/>
                    <a:pt x="1543" y="2014"/>
                  </a:cubicBezTo>
                  <a:cubicBezTo>
                    <a:pt x="1557" y="2001"/>
                    <a:pt x="1525" y="1939"/>
                    <a:pt x="1464" y="1838"/>
                  </a:cubicBezTo>
                  <a:cubicBezTo>
                    <a:pt x="1486" y="1826"/>
                    <a:pt x="1499" y="1822"/>
                    <a:pt x="1521" y="1808"/>
                  </a:cubicBezTo>
                  <a:cubicBezTo>
                    <a:pt x="1547" y="1786"/>
                    <a:pt x="1569" y="1756"/>
                    <a:pt x="1596" y="1729"/>
                  </a:cubicBezTo>
                  <a:cubicBezTo>
                    <a:pt x="1695" y="1833"/>
                    <a:pt x="1762" y="1893"/>
                    <a:pt x="1786" y="1893"/>
                  </a:cubicBezTo>
                  <a:cubicBezTo>
                    <a:pt x="1789" y="1893"/>
                    <a:pt x="1791" y="1892"/>
                    <a:pt x="1793" y="1891"/>
                  </a:cubicBezTo>
                  <a:cubicBezTo>
                    <a:pt x="1810" y="1878"/>
                    <a:pt x="1761" y="1786"/>
                    <a:pt x="1670" y="1646"/>
                  </a:cubicBezTo>
                  <a:cubicBezTo>
                    <a:pt x="1700" y="1608"/>
                    <a:pt x="1727" y="1568"/>
                    <a:pt x="1753" y="1520"/>
                  </a:cubicBezTo>
                  <a:cubicBezTo>
                    <a:pt x="1814" y="1398"/>
                    <a:pt x="1854" y="1231"/>
                    <a:pt x="1793" y="1052"/>
                  </a:cubicBezTo>
                  <a:cubicBezTo>
                    <a:pt x="1731" y="882"/>
                    <a:pt x="1587" y="737"/>
                    <a:pt x="1390" y="690"/>
                  </a:cubicBezTo>
                  <a:cubicBezTo>
                    <a:pt x="1338" y="676"/>
                    <a:pt x="1285" y="672"/>
                    <a:pt x="1237" y="672"/>
                  </a:cubicBezTo>
                  <a:cubicBezTo>
                    <a:pt x="1184" y="676"/>
                    <a:pt x="1137" y="685"/>
                    <a:pt x="1093" y="698"/>
                  </a:cubicBezTo>
                  <a:cubicBezTo>
                    <a:pt x="1053" y="711"/>
                    <a:pt x="1023" y="729"/>
                    <a:pt x="988" y="747"/>
                  </a:cubicBezTo>
                  <a:cubicBezTo>
                    <a:pt x="861" y="589"/>
                    <a:pt x="739" y="449"/>
                    <a:pt x="639" y="331"/>
                  </a:cubicBezTo>
                  <a:cubicBezTo>
                    <a:pt x="691" y="291"/>
                    <a:pt x="739" y="257"/>
                    <a:pt x="783" y="231"/>
                  </a:cubicBezTo>
                  <a:cubicBezTo>
                    <a:pt x="870" y="166"/>
                    <a:pt x="914" y="121"/>
                    <a:pt x="905" y="99"/>
                  </a:cubicBezTo>
                  <a:cubicBezTo>
                    <a:pt x="901" y="88"/>
                    <a:pt x="883" y="83"/>
                    <a:pt x="853" y="83"/>
                  </a:cubicBezTo>
                  <a:cubicBezTo>
                    <a:pt x="823" y="83"/>
                    <a:pt x="781" y="88"/>
                    <a:pt x="726" y="99"/>
                  </a:cubicBezTo>
                  <a:cubicBezTo>
                    <a:pt x="669" y="113"/>
                    <a:pt x="603" y="134"/>
                    <a:pt x="529" y="166"/>
                  </a:cubicBezTo>
                  <a:cubicBezTo>
                    <a:pt x="521" y="170"/>
                    <a:pt x="508" y="178"/>
                    <a:pt x="498" y="182"/>
                  </a:cubicBezTo>
                  <a:cubicBezTo>
                    <a:pt x="392" y="72"/>
                    <a:pt x="314" y="1"/>
                    <a:pt x="290" y="1"/>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91"/>
            <p:cNvSpPr/>
            <p:nvPr/>
          </p:nvSpPr>
          <p:spPr>
            <a:xfrm>
              <a:off x="2700128" y="1258825"/>
              <a:ext cx="302900" cy="276785"/>
            </a:xfrm>
            <a:custGeom>
              <a:rect b="b" l="l" r="r" t="t"/>
              <a:pathLst>
                <a:path extrusionOk="0" h="7504" w="8212">
                  <a:moveTo>
                    <a:pt x="6123" y="179"/>
                  </a:moveTo>
                  <a:lnTo>
                    <a:pt x="8090" y="2504"/>
                  </a:lnTo>
                  <a:cubicBezTo>
                    <a:pt x="7251" y="4309"/>
                    <a:pt x="5573" y="5340"/>
                    <a:pt x="4379" y="5673"/>
                  </a:cubicBezTo>
                  <a:cubicBezTo>
                    <a:pt x="3318" y="5974"/>
                    <a:pt x="2159" y="7106"/>
                    <a:pt x="1923" y="7347"/>
                  </a:cubicBezTo>
                  <a:lnTo>
                    <a:pt x="123" y="5144"/>
                  </a:lnTo>
                  <a:cubicBezTo>
                    <a:pt x="660" y="3859"/>
                    <a:pt x="2636" y="3046"/>
                    <a:pt x="3942" y="2508"/>
                  </a:cubicBezTo>
                  <a:cubicBezTo>
                    <a:pt x="4173" y="2413"/>
                    <a:pt x="4393" y="2321"/>
                    <a:pt x="4580" y="2238"/>
                  </a:cubicBezTo>
                  <a:cubicBezTo>
                    <a:pt x="4803" y="2141"/>
                    <a:pt x="4996" y="2014"/>
                    <a:pt x="5157" y="1875"/>
                  </a:cubicBezTo>
                  <a:cubicBezTo>
                    <a:pt x="5742" y="1377"/>
                    <a:pt x="5983" y="709"/>
                    <a:pt x="6053" y="477"/>
                  </a:cubicBezTo>
                  <a:cubicBezTo>
                    <a:pt x="6065" y="437"/>
                    <a:pt x="6105" y="302"/>
                    <a:pt x="6123" y="179"/>
                  </a:cubicBezTo>
                  <a:close/>
                  <a:moveTo>
                    <a:pt x="6105" y="1"/>
                  </a:moveTo>
                  <a:lnTo>
                    <a:pt x="6018" y="57"/>
                  </a:lnTo>
                  <a:cubicBezTo>
                    <a:pt x="6061" y="175"/>
                    <a:pt x="5769" y="1595"/>
                    <a:pt x="4536" y="2141"/>
                  </a:cubicBezTo>
                  <a:cubicBezTo>
                    <a:pt x="4353" y="2224"/>
                    <a:pt x="4135" y="2316"/>
                    <a:pt x="3903" y="2408"/>
                  </a:cubicBezTo>
                  <a:cubicBezTo>
                    <a:pt x="2977" y="2793"/>
                    <a:pt x="1718" y="3309"/>
                    <a:pt x="857" y="4043"/>
                  </a:cubicBezTo>
                  <a:cubicBezTo>
                    <a:pt x="476" y="4362"/>
                    <a:pt x="175" y="4725"/>
                    <a:pt x="14" y="5135"/>
                  </a:cubicBezTo>
                  <a:lnTo>
                    <a:pt x="0" y="5166"/>
                  </a:lnTo>
                  <a:lnTo>
                    <a:pt x="1914" y="7504"/>
                  </a:lnTo>
                  <a:lnTo>
                    <a:pt x="1958" y="7460"/>
                  </a:lnTo>
                  <a:cubicBezTo>
                    <a:pt x="1971" y="7447"/>
                    <a:pt x="3273" y="6096"/>
                    <a:pt x="4409" y="5778"/>
                  </a:cubicBezTo>
                  <a:cubicBezTo>
                    <a:pt x="5629" y="5432"/>
                    <a:pt x="7350" y="4374"/>
                    <a:pt x="8199" y="2518"/>
                  </a:cubicBezTo>
                  <a:lnTo>
                    <a:pt x="8211" y="2486"/>
                  </a:lnTo>
                  <a:lnTo>
                    <a:pt x="6105" y="1"/>
                  </a:lnTo>
                  <a:close/>
                </a:path>
              </a:pathLst>
            </a:custGeom>
            <a:solidFill>
              <a:srgbClr val="4BAF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3" name="Google Shape;4183;p91"/>
          <p:cNvGrpSpPr/>
          <p:nvPr/>
        </p:nvGrpSpPr>
        <p:grpSpPr>
          <a:xfrm flipH="1">
            <a:off x="490199" y="144635"/>
            <a:ext cx="354536" cy="349407"/>
            <a:chOff x="6472501" y="1326053"/>
            <a:chExt cx="1000385" cy="883233"/>
          </a:xfrm>
        </p:grpSpPr>
        <p:sp>
          <p:nvSpPr>
            <p:cNvPr id="4184" name="Google Shape;4184;p91"/>
            <p:cNvSpPr/>
            <p:nvPr/>
          </p:nvSpPr>
          <p:spPr>
            <a:xfrm>
              <a:off x="6472501" y="1326053"/>
              <a:ext cx="1000385" cy="883233"/>
            </a:xfrm>
            <a:custGeom>
              <a:rect b="b" l="l" r="r" t="t"/>
              <a:pathLst>
                <a:path extrusionOk="0" h="19896" w="22535">
                  <a:moveTo>
                    <a:pt x="11255" y="0"/>
                  </a:moveTo>
                  <a:cubicBezTo>
                    <a:pt x="8227" y="0"/>
                    <a:pt x="5239" y="1376"/>
                    <a:pt x="3289" y="3985"/>
                  </a:cubicBezTo>
                  <a:cubicBezTo>
                    <a:pt x="1" y="8378"/>
                    <a:pt x="913" y="14612"/>
                    <a:pt x="5316" y="17907"/>
                  </a:cubicBezTo>
                  <a:cubicBezTo>
                    <a:pt x="7110" y="19248"/>
                    <a:pt x="9206" y="19895"/>
                    <a:pt x="11284" y="19895"/>
                  </a:cubicBezTo>
                  <a:cubicBezTo>
                    <a:pt x="14312" y="19895"/>
                    <a:pt x="17299" y="18520"/>
                    <a:pt x="19247" y="15912"/>
                  </a:cubicBezTo>
                  <a:cubicBezTo>
                    <a:pt x="22535" y="11515"/>
                    <a:pt x="21627" y="5281"/>
                    <a:pt x="17219" y="1986"/>
                  </a:cubicBezTo>
                  <a:cubicBezTo>
                    <a:pt x="15426" y="647"/>
                    <a:pt x="13331" y="0"/>
                    <a:pt x="11255" y="0"/>
                  </a:cubicBezTo>
                  <a:close/>
                </a:path>
              </a:pathLst>
            </a:custGeom>
            <a:solidFill>
              <a:srgbClr val="95EB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91"/>
            <p:cNvSpPr/>
            <p:nvPr/>
          </p:nvSpPr>
          <p:spPr>
            <a:xfrm>
              <a:off x="6591559" y="1431083"/>
              <a:ext cx="762308" cy="673123"/>
            </a:xfrm>
            <a:custGeom>
              <a:rect b="b" l="l" r="r" t="t"/>
              <a:pathLst>
                <a:path extrusionOk="0" h="15163" w="17172">
                  <a:moveTo>
                    <a:pt x="8574" y="0"/>
                  </a:moveTo>
                  <a:cubicBezTo>
                    <a:pt x="6268" y="0"/>
                    <a:pt x="3991" y="1048"/>
                    <a:pt x="2505" y="3036"/>
                  </a:cubicBezTo>
                  <a:cubicBezTo>
                    <a:pt x="0" y="6385"/>
                    <a:pt x="693" y="11138"/>
                    <a:pt x="4052" y="13646"/>
                  </a:cubicBezTo>
                  <a:cubicBezTo>
                    <a:pt x="5418" y="14669"/>
                    <a:pt x="7014" y="15162"/>
                    <a:pt x="8596" y="15162"/>
                  </a:cubicBezTo>
                  <a:cubicBezTo>
                    <a:pt x="10903" y="15162"/>
                    <a:pt x="13180" y="14113"/>
                    <a:pt x="14666" y="12124"/>
                  </a:cubicBezTo>
                  <a:cubicBezTo>
                    <a:pt x="17171" y="8776"/>
                    <a:pt x="16479" y="4023"/>
                    <a:pt x="13119" y="1515"/>
                  </a:cubicBezTo>
                  <a:cubicBezTo>
                    <a:pt x="11753" y="494"/>
                    <a:pt x="10157" y="0"/>
                    <a:pt x="8574" y="0"/>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91"/>
            <p:cNvSpPr/>
            <p:nvPr/>
          </p:nvSpPr>
          <p:spPr>
            <a:xfrm>
              <a:off x="6695435" y="1419230"/>
              <a:ext cx="625446" cy="541722"/>
            </a:xfrm>
            <a:custGeom>
              <a:rect b="b" l="l" r="r" t="t"/>
              <a:pathLst>
                <a:path extrusionOk="0" h="12203" w="14089">
                  <a:moveTo>
                    <a:pt x="6307" y="1"/>
                  </a:moveTo>
                  <a:cubicBezTo>
                    <a:pt x="6282" y="1"/>
                    <a:pt x="6257" y="1"/>
                    <a:pt x="6231" y="1"/>
                  </a:cubicBezTo>
                  <a:cubicBezTo>
                    <a:pt x="5492" y="8"/>
                    <a:pt x="4795" y="127"/>
                    <a:pt x="4167" y="306"/>
                  </a:cubicBezTo>
                  <a:cubicBezTo>
                    <a:pt x="3539" y="490"/>
                    <a:pt x="2983" y="737"/>
                    <a:pt x="2502" y="1013"/>
                  </a:cubicBezTo>
                  <a:cubicBezTo>
                    <a:pt x="1540" y="1566"/>
                    <a:pt x="909" y="2216"/>
                    <a:pt x="528" y="2690"/>
                  </a:cubicBezTo>
                  <a:cubicBezTo>
                    <a:pt x="147" y="3170"/>
                    <a:pt x="1" y="3480"/>
                    <a:pt x="29" y="3497"/>
                  </a:cubicBezTo>
                  <a:cubicBezTo>
                    <a:pt x="31" y="3498"/>
                    <a:pt x="33" y="3499"/>
                    <a:pt x="35" y="3499"/>
                  </a:cubicBezTo>
                  <a:cubicBezTo>
                    <a:pt x="85" y="3499"/>
                    <a:pt x="292" y="3245"/>
                    <a:pt x="693" y="2844"/>
                  </a:cubicBezTo>
                  <a:cubicBezTo>
                    <a:pt x="1116" y="2428"/>
                    <a:pt x="1767" y="1853"/>
                    <a:pt x="2700" y="1376"/>
                  </a:cubicBezTo>
                  <a:cubicBezTo>
                    <a:pt x="3166" y="1136"/>
                    <a:pt x="3701" y="924"/>
                    <a:pt x="4297" y="770"/>
                  </a:cubicBezTo>
                  <a:cubicBezTo>
                    <a:pt x="4863" y="630"/>
                    <a:pt x="5480" y="539"/>
                    <a:pt x="6128" y="539"/>
                  </a:cubicBezTo>
                  <a:cubicBezTo>
                    <a:pt x="6162" y="539"/>
                    <a:pt x="6197" y="539"/>
                    <a:pt x="6231" y="540"/>
                  </a:cubicBezTo>
                  <a:cubicBezTo>
                    <a:pt x="6576" y="543"/>
                    <a:pt x="6928" y="565"/>
                    <a:pt x="7283" y="622"/>
                  </a:cubicBezTo>
                  <a:cubicBezTo>
                    <a:pt x="7638" y="680"/>
                    <a:pt x="7997" y="755"/>
                    <a:pt x="8357" y="869"/>
                  </a:cubicBezTo>
                  <a:cubicBezTo>
                    <a:pt x="8712" y="981"/>
                    <a:pt x="9067" y="1114"/>
                    <a:pt x="9412" y="1286"/>
                  </a:cubicBezTo>
                  <a:cubicBezTo>
                    <a:pt x="9760" y="1459"/>
                    <a:pt x="10097" y="1656"/>
                    <a:pt x="10424" y="1882"/>
                  </a:cubicBezTo>
                  <a:cubicBezTo>
                    <a:pt x="10747" y="2112"/>
                    <a:pt x="11049" y="2360"/>
                    <a:pt x="11324" y="2625"/>
                  </a:cubicBezTo>
                  <a:cubicBezTo>
                    <a:pt x="11604" y="2890"/>
                    <a:pt x="11856" y="3182"/>
                    <a:pt x="12082" y="3475"/>
                  </a:cubicBezTo>
                  <a:cubicBezTo>
                    <a:pt x="12311" y="3773"/>
                    <a:pt x="12505" y="4083"/>
                    <a:pt x="12678" y="4398"/>
                  </a:cubicBezTo>
                  <a:cubicBezTo>
                    <a:pt x="12853" y="4714"/>
                    <a:pt x="12997" y="5034"/>
                    <a:pt x="13120" y="5357"/>
                  </a:cubicBezTo>
                  <a:cubicBezTo>
                    <a:pt x="13363" y="5999"/>
                    <a:pt x="13499" y="6645"/>
                    <a:pt x="13564" y="7255"/>
                  </a:cubicBezTo>
                  <a:cubicBezTo>
                    <a:pt x="13625" y="7865"/>
                    <a:pt x="13607" y="8443"/>
                    <a:pt x="13547" y="8960"/>
                  </a:cubicBezTo>
                  <a:cubicBezTo>
                    <a:pt x="13418" y="10005"/>
                    <a:pt x="13098" y="10812"/>
                    <a:pt x="12853" y="11351"/>
                  </a:cubicBezTo>
                  <a:cubicBezTo>
                    <a:pt x="12603" y="11889"/>
                    <a:pt x="12430" y="12176"/>
                    <a:pt x="12466" y="12202"/>
                  </a:cubicBezTo>
                  <a:cubicBezTo>
                    <a:pt x="12467" y="12202"/>
                    <a:pt x="12468" y="12202"/>
                    <a:pt x="12469" y="12202"/>
                  </a:cubicBezTo>
                  <a:cubicBezTo>
                    <a:pt x="12511" y="12202"/>
                    <a:pt x="12743" y="11961"/>
                    <a:pt x="13055" y="11455"/>
                  </a:cubicBezTo>
                  <a:cubicBezTo>
                    <a:pt x="13367" y="10934"/>
                    <a:pt x="13762" y="10116"/>
                    <a:pt x="13952" y="9025"/>
                  </a:cubicBezTo>
                  <a:cubicBezTo>
                    <a:pt x="14046" y="8479"/>
                    <a:pt x="14089" y="7869"/>
                    <a:pt x="14046" y="7216"/>
                  </a:cubicBezTo>
                  <a:cubicBezTo>
                    <a:pt x="13999" y="6566"/>
                    <a:pt x="13873" y="5870"/>
                    <a:pt x="13622" y="5173"/>
                  </a:cubicBezTo>
                  <a:cubicBezTo>
                    <a:pt x="13499" y="4829"/>
                    <a:pt x="13353" y="4477"/>
                    <a:pt x="13169" y="4136"/>
                  </a:cubicBezTo>
                  <a:cubicBezTo>
                    <a:pt x="12987" y="3795"/>
                    <a:pt x="12782" y="3458"/>
                    <a:pt x="12538" y="3135"/>
                  </a:cubicBezTo>
                  <a:cubicBezTo>
                    <a:pt x="12293" y="2815"/>
                    <a:pt x="12028" y="2499"/>
                    <a:pt x="11730" y="2212"/>
                  </a:cubicBezTo>
                  <a:cubicBezTo>
                    <a:pt x="11429" y="1921"/>
                    <a:pt x="11102" y="1652"/>
                    <a:pt x="10754" y="1404"/>
                  </a:cubicBezTo>
                  <a:cubicBezTo>
                    <a:pt x="10403" y="1164"/>
                    <a:pt x="10040" y="949"/>
                    <a:pt x="9663" y="766"/>
                  </a:cubicBezTo>
                  <a:cubicBezTo>
                    <a:pt x="9290" y="583"/>
                    <a:pt x="8905" y="443"/>
                    <a:pt x="8518" y="324"/>
                  </a:cubicBezTo>
                  <a:cubicBezTo>
                    <a:pt x="8134" y="206"/>
                    <a:pt x="7746" y="127"/>
                    <a:pt x="7362" y="73"/>
                  </a:cubicBezTo>
                  <a:cubicBezTo>
                    <a:pt x="7005" y="23"/>
                    <a:pt x="6653" y="1"/>
                    <a:pt x="6307" y="1"/>
                  </a:cubicBezTo>
                  <a:close/>
                </a:path>
              </a:pathLst>
            </a:custGeom>
            <a:solidFill>
              <a:srgbClr val="75DB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91"/>
            <p:cNvSpPr/>
            <p:nvPr/>
          </p:nvSpPr>
          <p:spPr>
            <a:xfrm>
              <a:off x="6758560" y="1569362"/>
              <a:ext cx="413028" cy="429586"/>
            </a:xfrm>
            <a:custGeom>
              <a:rect b="b" l="l" r="r" t="t"/>
              <a:pathLst>
                <a:path extrusionOk="0" h="9677" w="9304">
                  <a:moveTo>
                    <a:pt x="5325" y="2199"/>
                  </a:moveTo>
                  <a:cubicBezTo>
                    <a:pt x="5490" y="2199"/>
                    <a:pt x="5679" y="2241"/>
                    <a:pt x="5893" y="2333"/>
                  </a:cubicBezTo>
                  <a:lnTo>
                    <a:pt x="4910" y="3690"/>
                  </a:lnTo>
                  <a:cubicBezTo>
                    <a:pt x="4587" y="3252"/>
                    <a:pt x="4429" y="2861"/>
                    <a:pt x="4673" y="2527"/>
                  </a:cubicBezTo>
                  <a:cubicBezTo>
                    <a:pt x="4819" y="2326"/>
                    <a:pt x="5035" y="2199"/>
                    <a:pt x="5325" y="2199"/>
                  </a:cubicBezTo>
                  <a:close/>
                  <a:moveTo>
                    <a:pt x="4673" y="6027"/>
                  </a:moveTo>
                  <a:cubicBezTo>
                    <a:pt x="4978" y="6468"/>
                    <a:pt x="5126" y="6849"/>
                    <a:pt x="4881" y="7186"/>
                  </a:cubicBezTo>
                  <a:cubicBezTo>
                    <a:pt x="4747" y="7373"/>
                    <a:pt x="4548" y="7482"/>
                    <a:pt x="4286" y="7482"/>
                  </a:cubicBezTo>
                  <a:cubicBezTo>
                    <a:pt x="4121" y="7482"/>
                    <a:pt x="3930" y="7438"/>
                    <a:pt x="3715" y="7344"/>
                  </a:cubicBezTo>
                  <a:lnTo>
                    <a:pt x="4673" y="6027"/>
                  </a:lnTo>
                  <a:close/>
                  <a:moveTo>
                    <a:pt x="7584" y="0"/>
                  </a:moveTo>
                  <a:lnTo>
                    <a:pt x="6816" y="1059"/>
                  </a:lnTo>
                  <a:cubicBezTo>
                    <a:pt x="6155" y="686"/>
                    <a:pt x="5538" y="519"/>
                    <a:pt x="4989" y="519"/>
                  </a:cubicBezTo>
                  <a:cubicBezTo>
                    <a:pt x="4180" y="519"/>
                    <a:pt x="3518" y="883"/>
                    <a:pt x="3080" y="1486"/>
                  </a:cubicBezTo>
                  <a:cubicBezTo>
                    <a:pt x="2089" y="2854"/>
                    <a:pt x="3015" y="4067"/>
                    <a:pt x="3890" y="5094"/>
                  </a:cubicBezTo>
                  <a:lnTo>
                    <a:pt x="2731" y="6691"/>
                  </a:lnTo>
                  <a:cubicBezTo>
                    <a:pt x="2093" y="6123"/>
                    <a:pt x="1594" y="5366"/>
                    <a:pt x="1371" y="4667"/>
                  </a:cubicBezTo>
                  <a:lnTo>
                    <a:pt x="0" y="5452"/>
                  </a:lnTo>
                  <a:cubicBezTo>
                    <a:pt x="226" y="6246"/>
                    <a:pt x="918" y="7200"/>
                    <a:pt x="1823" y="7944"/>
                  </a:cubicBezTo>
                  <a:lnTo>
                    <a:pt x="1069" y="8984"/>
                  </a:lnTo>
                  <a:lnTo>
                    <a:pt x="2024" y="9677"/>
                  </a:lnTo>
                  <a:lnTo>
                    <a:pt x="2800" y="8608"/>
                  </a:lnTo>
                  <a:cubicBezTo>
                    <a:pt x="3458" y="8973"/>
                    <a:pt x="4071" y="9136"/>
                    <a:pt x="4614" y="9136"/>
                  </a:cubicBezTo>
                  <a:cubicBezTo>
                    <a:pt x="5419" y="9136"/>
                    <a:pt x="6073" y="8778"/>
                    <a:pt x="6504" y="8187"/>
                  </a:cubicBezTo>
                  <a:cubicBezTo>
                    <a:pt x="7480" y="6838"/>
                    <a:pt x="6572" y="5639"/>
                    <a:pt x="5692" y="4620"/>
                  </a:cubicBezTo>
                  <a:lnTo>
                    <a:pt x="6870" y="2997"/>
                  </a:lnTo>
                  <a:cubicBezTo>
                    <a:pt x="7308" y="3399"/>
                    <a:pt x="7684" y="3923"/>
                    <a:pt x="7972" y="4556"/>
                  </a:cubicBezTo>
                  <a:lnTo>
                    <a:pt x="9304" y="3726"/>
                  </a:lnTo>
                  <a:cubicBezTo>
                    <a:pt x="9019" y="3008"/>
                    <a:pt x="8459" y="2311"/>
                    <a:pt x="7785" y="1734"/>
                  </a:cubicBezTo>
                  <a:lnTo>
                    <a:pt x="8539" y="693"/>
                  </a:lnTo>
                  <a:lnTo>
                    <a:pt x="758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8" name="Google Shape;4188;p91"/>
          <p:cNvGrpSpPr/>
          <p:nvPr/>
        </p:nvGrpSpPr>
        <p:grpSpPr>
          <a:xfrm flipH="1">
            <a:off x="653982" y="7053"/>
            <a:ext cx="173926" cy="174108"/>
            <a:chOff x="6256625" y="616414"/>
            <a:chExt cx="546250" cy="503056"/>
          </a:xfrm>
        </p:grpSpPr>
        <p:sp>
          <p:nvSpPr>
            <p:cNvPr id="4189" name="Google Shape;4189;p91"/>
            <p:cNvSpPr/>
            <p:nvPr/>
          </p:nvSpPr>
          <p:spPr>
            <a:xfrm>
              <a:off x="6256625" y="616414"/>
              <a:ext cx="546250" cy="503056"/>
            </a:xfrm>
            <a:custGeom>
              <a:rect b="b" l="l" r="r" t="t"/>
              <a:pathLst>
                <a:path extrusionOk="0" h="11332" w="12305">
                  <a:moveTo>
                    <a:pt x="6142" y="0"/>
                  </a:moveTo>
                  <a:cubicBezTo>
                    <a:pt x="3460" y="0"/>
                    <a:pt x="1077" y="1903"/>
                    <a:pt x="571" y="4630"/>
                  </a:cubicBezTo>
                  <a:cubicBezTo>
                    <a:pt x="1" y="7706"/>
                    <a:pt x="2035" y="10663"/>
                    <a:pt x="5119" y="11234"/>
                  </a:cubicBezTo>
                  <a:cubicBezTo>
                    <a:pt x="5471" y="11300"/>
                    <a:pt x="5822" y="11332"/>
                    <a:pt x="6167" y="11332"/>
                  </a:cubicBezTo>
                  <a:cubicBezTo>
                    <a:pt x="8847" y="11332"/>
                    <a:pt x="11228" y="9429"/>
                    <a:pt x="11733" y="6705"/>
                  </a:cubicBezTo>
                  <a:cubicBezTo>
                    <a:pt x="12305" y="3629"/>
                    <a:pt x="10269" y="671"/>
                    <a:pt x="7186" y="97"/>
                  </a:cubicBezTo>
                  <a:cubicBezTo>
                    <a:pt x="6835" y="32"/>
                    <a:pt x="6486" y="0"/>
                    <a:pt x="6142" y="0"/>
                  </a:cubicBezTo>
                  <a:close/>
                </a:path>
              </a:pathLst>
            </a:custGeom>
            <a:solidFill>
              <a:srgbClr val="95EB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91"/>
            <p:cNvSpPr/>
            <p:nvPr/>
          </p:nvSpPr>
          <p:spPr>
            <a:xfrm>
              <a:off x="6321659" y="676342"/>
              <a:ext cx="416224" cy="383285"/>
            </a:xfrm>
            <a:custGeom>
              <a:rect b="b" l="l" r="r" t="t"/>
              <a:pathLst>
                <a:path extrusionOk="0" h="8634" w="9376">
                  <a:moveTo>
                    <a:pt x="4678" y="0"/>
                  </a:moveTo>
                  <a:cubicBezTo>
                    <a:pt x="2635" y="0"/>
                    <a:pt x="819" y="1451"/>
                    <a:pt x="434" y="3528"/>
                  </a:cubicBezTo>
                  <a:cubicBezTo>
                    <a:pt x="0" y="5872"/>
                    <a:pt x="1551" y="8125"/>
                    <a:pt x="3898" y="8559"/>
                  </a:cubicBezTo>
                  <a:cubicBezTo>
                    <a:pt x="4167" y="8610"/>
                    <a:pt x="4434" y="8634"/>
                    <a:pt x="4698" y="8634"/>
                  </a:cubicBezTo>
                  <a:cubicBezTo>
                    <a:pt x="6741" y="8634"/>
                    <a:pt x="8556" y="7183"/>
                    <a:pt x="8941" y="5107"/>
                  </a:cubicBezTo>
                  <a:cubicBezTo>
                    <a:pt x="9375" y="2763"/>
                    <a:pt x="7825" y="509"/>
                    <a:pt x="5477" y="74"/>
                  </a:cubicBezTo>
                  <a:cubicBezTo>
                    <a:pt x="5209" y="24"/>
                    <a:pt x="4942" y="0"/>
                    <a:pt x="4678" y="0"/>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91"/>
            <p:cNvSpPr/>
            <p:nvPr/>
          </p:nvSpPr>
          <p:spPr>
            <a:xfrm>
              <a:off x="6339016" y="668929"/>
              <a:ext cx="386881" cy="228266"/>
            </a:xfrm>
            <a:custGeom>
              <a:rect b="b" l="l" r="r" t="t"/>
              <a:pathLst>
                <a:path extrusionOk="0" h="5142" w="8715">
                  <a:moveTo>
                    <a:pt x="4257" y="1"/>
                  </a:moveTo>
                  <a:cubicBezTo>
                    <a:pt x="4020" y="4"/>
                    <a:pt x="3787" y="26"/>
                    <a:pt x="3561" y="66"/>
                  </a:cubicBezTo>
                  <a:cubicBezTo>
                    <a:pt x="3335" y="102"/>
                    <a:pt x="3115" y="159"/>
                    <a:pt x="2908" y="227"/>
                  </a:cubicBezTo>
                  <a:cubicBezTo>
                    <a:pt x="2696" y="296"/>
                    <a:pt x="2498" y="382"/>
                    <a:pt x="2312" y="478"/>
                  </a:cubicBezTo>
                  <a:cubicBezTo>
                    <a:pt x="1935" y="665"/>
                    <a:pt x="1608" y="902"/>
                    <a:pt x="1332" y="1154"/>
                  </a:cubicBezTo>
                  <a:cubicBezTo>
                    <a:pt x="1059" y="1404"/>
                    <a:pt x="837" y="1674"/>
                    <a:pt x="660" y="1936"/>
                  </a:cubicBezTo>
                  <a:cubicBezTo>
                    <a:pt x="309" y="2459"/>
                    <a:pt x="148" y="2951"/>
                    <a:pt x="72" y="3289"/>
                  </a:cubicBezTo>
                  <a:cubicBezTo>
                    <a:pt x="0" y="3630"/>
                    <a:pt x="0" y="3824"/>
                    <a:pt x="22" y="3827"/>
                  </a:cubicBezTo>
                  <a:cubicBezTo>
                    <a:pt x="22" y="3827"/>
                    <a:pt x="22" y="3827"/>
                    <a:pt x="23" y="3827"/>
                  </a:cubicBezTo>
                  <a:cubicBezTo>
                    <a:pt x="48" y="3827"/>
                    <a:pt x="91" y="3641"/>
                    <a:pt x="198" y="3325"/>
                  </a:cubicBezTo>
                  <a:cubicBezTo>
                    <a:pt x="309" y="3006"/>
                    <a:pt x="496" y="2550"/>
                    <a:pt x="851" y="2068"/>
                  </a:cubicBezTo>
                  <a:cubicBezTo>
                    <a:pt x="1031" y="1828"/>
                    <a:pt x="1249" y="1584"/>
                    <a:pt x="1515" y="1358"/>
                  </a:cubicBezTo>
                  <a:cubicBezTo>
                    <a:pt x="1780" y="1132"/>
                    <a:pt x="2093" y="920"/>
                    <a:pt x="2448" y="751"/>
                  </a:cubicBezTo>
                  <a:cubicBezTo>
                    <a:pt x="2624" y="665"/>
                    <a:pt x="2810" y="590"/>
                    <a:pt x="3004" y="529"/>
                  </a:cubicBezTo>
                  <a:cubicBezTo>
                    <a:pt x="3201" y="468"/>
                    <a:pt x="3403" y="418"/>
                    <a:pt x="3615" y="385"/>
                  </a:cubicBezTo>
                  <a:cubicBezTo>
                    <a:pt x="3826" y="353"/>
                    <a:pt x="4041" y="332"/>
                    <a:pt x="4261" y="332"/>
                  </a:cubicBezTo>
                  <a:cubicBezTo>
                    <a:pt x="4480" y="332"/>
                    <a:pt x="4702" y="349"/>
                    <a:pt x="4929" y="382"/>
                  </a:cubicBezTo>
                  <a:cubicBezTo>
                    <a:pt x="5151" y="418"/>
                    <a:pt x="5366" y="468"/>
                    <a:pt x="5578" y="532"/>
                  </a:cubicBezTo>
                  <a:cubicBezTo>
                    <a:pt x="5786" y="600"/>
                    <a:pt x="5987" y="683"/>
                    <a:pt x="6178" y="780"/>
                  </a:cubicBezTo>
                  <a:cubicBezTo>
                    <a:pt x="6367" y="870"/>
                    <a:pt x="6547" y="981"/>
                    <a:pt x="6716" y="1099"/>
                  </a:cubicBezTo>
                  <a:cubicBezTo>
                    <a:pt x="6884" y="1215"/>
                    <a:pt x="7039" y="1344"/>
                    <a:pt x="7182" y="1477"/>
                  </a:cubicBezTo>
                  <a:cubicBezTo>
                    <a:pt x="7470" y="1745"/>
                    <a:pt x="7699" y="2040"/>
                    <a:pt x="7889" y="2335"/>
                  </a:cubicBezTo>
                  <a:cubicBezTo>
                    <a:pt x="8073" y="2632"/>
                    <a:pt x="8209" y="2930"/>
                    <a:pt x="8310" y="3213"/>
                  </a:cubicBezTo>
                  <a:cubicBezTo>
                    <a:pt x="8504" y="3777"/>
                    <a:pt x="8547" y="4273"/>
                    <a:pt x="8557" y="4606"/>
                  </a:cubicBezTo>
                  <a:cubicBezTo>
                    <a:pt x="8564" y="4947"/>
                    <a:pt x="8547" y="5138"/>
                    <a:pt x="8575" y="5141"/>
                  </a:cubicBezTo>
                  <a:cubicBezTo>
                    <a:pt x="8575" y="5141"/>
                    <a:pt x="8575" y="5141"/>
                    <a:pt x="8576" y="5141"/>
                  </a:cubicBezTo>
                  <a:cubicBezTo>
                    <a:pt x="8594" y="5141"/>
                    <a:pt x="8655" y="4954"/>
                    <a:pt x="8686" y="4613"/>
                  </a:cubicBezTo>
                  <a:cubicBezTo>
                    <a:pt x="8715" y="4265"/>
                    <a:pt x="8708" y="3748"/>
                    <a:pt x="8532" y="3142"/>
                  </a:cubicBezTo>
                  <a:cubicBezTo>
                    <a:pt x="8442" y="2840"/>
                    <a:pt x="8310" y="2517"/>
                    <a:pt x="8123" y="2194"/>
                  </a:cubicBezTo>
                  <a:cubicBezTo>
                    <a:pt x="7936" y="1875"/>
                    <a:pt x="7695" y="1552"/>
                    <a:pt x="7394" y="1258"/>
                  </a:cubicBezTo>
                  <a:cubicBezTo>
                    <a:pt x="7243" y="1110"/>
                    <a:pt x="7078" y="970"/>
                    <a:pt x="6899" y="841"/>
                  </a:cubicBezTo>
                  <a:cubicBezTo>
                    <a:pt x="6719" y="712"/>
                    <a:pt x="6529" y="594"/>
                    <a:pt x="6324" y="489"/>
                  </a:cubicBezTo>
                  <a:cubicBezTo>
                    <a:pt x="6120" y="385"/>
                    <a:pt x="5905" y="292"/>
                    <a:pt x="5678" y="220"/>
                  </a:cubicBezTo>
                  <a:cubicBezTo>
                    <a:pt x="5452" y="148"/>
                    <a:pt x="5219" y="91"/>
                    <a:pt x="4979" y="55"/>
                  </a:cubicBezTo>
                  <a:cubicBezTo>
                    <a:pt x="4735" y="19"/>
                    <a:pt x="4494" y="1"/>
                    <a:pt x="4257" y="1"/>
                  </a:cubicBezTo>
                  <a:close/>
                </a:path>
              </a:pathLst>
            </a:custGeom>
            <a:solidFill>
              <a:srgbClr val="75DB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91"/>
            <p:cNvSpPr/>
            <p:nvPr/>
          </p:nvSpPr>
          <p:spPr>
            <a:xfrm>
              <a:off x="6431261" y="735693"/>
              <a:ext cx="191864" cy="281937"/>
            </a:xfrm>
            <a:custGeom>
              <a:rect b="b" l="l" r="r" t="t"/>
              <a:pathLst>
                <a:path extrusionOk="0" h="6351" w="4322">
                  <a:moveTo>
                    <a:pt x="2226" y="1620"/>
                  </a:moveTo>
                  <a:lnTo>
                    <a:pt x="2064" y="2560"/>
                  </a:lnTo>
                  <a:cubicBezTo>
                    <a:pt x="1791" y="2420"/>
                    <a:pt x="1612" y="2259"/>
                    <a:pt x="1651" y="2025"/>
                  </a:cubicBezTo>
                  <a:cubicBezTo>
                    <a:pt x="1691" y="1807"/>
                    <a:pt x="1863" y="1638"/>
                    <a:pt x="2226" y="1620"/>
                  </a:cubicBezTo>
                  <a:close/>
                  <a:moveTo>
                    <a:pt x="2534" y="3816"/>
                  </a:moveTo>
                  <a:cubicBezTo>
                    <a:pt x="2803" y="3964"/>
                    <a:pt x="2972" y="4121"/>
                    <a:pt x="2932" y="4355"/>
                  </a:cubicBezTo>
                  <a:cubicBezTo>
                    <a:pt x="2897" y="4567"/>
                    <a:pt x="2721" y="4714"/>
                    <a:pt x="2377" y="4732"/>
                  </a:cubicBezTo>
                  <a:lnTo>
                    <a:pt x="2534" y="3816"/>
                  </a:lnTo>
                  <a:close/>
                  <a:moveTo>
                    <a:pt x="2502" y="1"/>
                  </a:moveTo>
                  <a:lnTo>
                    <a:pt x="2377" y="737"/>
                  </a:lnTo>
                  <a:cubicBezTo>
                    <a:pt x="2323" y="734"/>
                    <a:pt x="2270" y="732"/>
                    <a:pt x="2218" y="732"/>
                  </a:cubicBezTo>
                  <a:cubicBezTo>
                    <a:pt x="1249" y="732"/>
                    <a:pt x="691" y="1228"/>
                    <a:pt x="575" y="1896"/>
                  </a:cubicBezTo>
                  <a:cubicBezTo>
                    <a:pt x="413" y="2847"/>
                    <a:pt x="1192" y="3231"/>
                    <a:pt x="1899" y="3536"/>
                  </a:cubicBezTo>
                  <a:lnTo>
                    <a:pt x="1709" y="4646"/>
                  </a:lnTo>
                  <a:cubicBezTo>
                    <a:pt x="1239" y="4517"/>
                    <a:pt x="793" y="4255"/>
                    <a:pt x="503" y="3953"/>
                  </a:cubicBezTo>
                  <a:lnTo>
                    <a:pt x="0" y="4699"/>
                  </a:lnTo>
                  <a:cubicBezTo>
                    <a:pt x="316" y="5047"/>
                    <a:pt x="912" y="5360"/>
                    <a:pt x="1562" y="5514"/>
                  </a:cubicBezTo>
                  <a:lnTo>
                    <a:pt x="1440" y="6236"/>
                  </a:lnTo>
                  <a:lnTo>
                    <a:pt x="2100" y="6351"/>
                  </a:lnTo>
                  <a:lnTo>
                    <a:pt x="2229" y="5607"/>
                  </a:lnTo>
                  <a:cubicBezTo>
                    <a:pt x="2278" y="5610"/>
                    <a:pt x="2326" y="5611"/>
                    <a:pt x="2373" y="5611"/>
                  </a:cubicBezTo>
                  <a:cubicBezTo>
                    <a:pt x="3346" y="5611"/>
                    <a:pt x="3904" y="5116"/>
                    <a:pt x="4017" y="4459"/>
                  </a:cubicBezTo>
                  <a:cubicBezTo>
                    <a:pt x="4175" y="3523"/>
                    <a:pt x="3406" y="3138"/>
                    <a:pt x="2700" y="2840"/>
                  </a:cubicBezTo>
                  <a:lnTo>
                    <a:pt x="2894" y="1714"/>
                  </a:lnTo>
                  <a:cubicBezTo>
                    <a:pt x="3220" y="1810"/>
                    <a:pt x="3543" y="1982"/>
                    <a:pt x="3848" y="2230"/>
                  </a:cubicBezTo>
                  <a:lnTo>
                    <a:pt x="4322" y="1472"/>
                  </a:lnTo>
                  <a:cubicBezTo>
                    <a:pt x="3995" y="1179"/>
                    <a:pt x="3532" y="963"/>
                    <a:pt x="3044" y="837"/>
                  </a:cubicBezTo>
                  <a:lnTo>
                    <a:pt x="3166" y="116"/>
                  </a:lnTo>
                  <a:lnTo>
                    <a:pt x="2502"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3" name="Google Shape;4193;p91"/>
          <p:cNvGrpSpPr/>
          <p:nvPr/>
        </p:nvGrpSpPr>
        <p:grpSpPr>
          <a:xfrm>
            <a:off x="129" y="886262"/>
            <a:ext cx="326454" cy="617573"/>
            <a:chOff x="4321997" y="3141168"/>
            <a:chExt cx="921144" cy="1561106"/>
          </a:xfrm>
        </p:grpSpPr>
        <p:sp>
          <p:nvSpPr>
            <p:cNvPr id="4194" name="Google Shape;4194;p91"/>
            <p:cNvSpPr/>
            <p:nvPr/>
          </p:nvSpPr>
          <p:spPr>
            <a:xfrm>
              <a:off x="4321997" y="3141168"/>
              <a:ext cx="921144" cy="1187366"/>
            </a:xfrm>
            <a:custGeom>
              <a:rect b="b" l="l" r="r" t="t"/>
              <a:pathLst>
                <a:path extrusionOk="0" h="26747" w="20750">
                  <a:moveTo>
                    <a:pt x="2574" y="0"/>
                  </a:moveTo>
                  <a:cubicBezTo>
                    <a:pt x="1560" y="0"/>
                    <a:pt x="524" y="638"/>
                    <a:pt x="269" y="1627"/>
                  </a:cubicBezTo>
                  <a:cubicBezTo>
                    <a:pt x="0" y="2664"/>
                    <a:pt x="607" y="3716"/>
                    <a:pt x="1264" y="4552"/>
                  </a:cubicBezTo>
                  <a:cubicBezTo>
                    <a:pt x="2240" y="5797"/>
                    <a:pt x="3396" y="6900"/>
                    <a:pt x="4680" y="7811"/>
                  </a:cubicBezTo>
                  <a:cubicBezTo>
                    <a:pt x="4910" y="7977"/>
                    <a:pt x="5162" y="8152"/>
                    <a:pt x="5251" y="8425"/>
                  </a:cubicBezTo>
                  <a:cubicBezTo>
                    <a:pt x="5412" y="8913"/>
                    <a:pt x="4946" y="9402"/>
                    <a:pt x="4461" y="9563"/>
                  </a:cubicBezTo>
                  <a:cubicBezTo>
                    <a:pt x="3916" y="9746"/>
                    <a:pt x="3320" y="9688"/>
                    <a:pt x="2745" y="9756"/>
                  </a:cubicBezTo>
                  <a:cubicBezTo>
                    <a:pt x="2175" y="9824"/>
                    <a:pt x="1554" y="10076"/>
                    <a:pt x="1335" y="10618"/>
                  </a:cubicBezTo>
                  <a:cubicBezTo>
                    <a:pt x="1034" y="11368"/>
                    <a:pt x="1662" y="12158"/>
                    <a:pt x="2283" y="12672"/>
                  </a:cubicBezTo>
                  <a:cubicBezTo>
                    <a:pt x="3521" y="13705"/>
                    <a:pt x="4935" y="14519"/>
                    <a:pt x="6443" y="15072"/>
                  </a:cubicBezTo>
                  <a:cubicBezTo>
                    <a:pt x="6981" y="15270"/>
                    <a:pt x="7552" y="15445"/>
                    <a:pt x="7986" y="15826"/>
                  </a:cubicBezTo>
                  <a:cubicBezTo>
                    <a:pt x="8424" y="16207"/>
                    <a:pt x="8686" y="16867"/>
                    <a:pt x="8424" y="17384"/>
                  </a:cubicBezTo>
                  <a:cubicBezTo>
                    <a:pt x="8209" y="17803"/>
                    <a:pt x="7723" y="17991"/>
                    <a:pt x="7244" y="17991"/>
                  </a:cubicBezTo>
                  <a:cubicBezTo>
                    <a:pt x="7133" y="17991"/>
                    <a:pt x="7023" y="17981"/>
                    <a:pt x="6917" y="17962"/>
                  </a:cubicBezTo>
                  <a:cubicBezTo>
                    <a:pt x="6350" y="17857"/>
                    <a:pt x="5843" y="17549"/>
                    <a:pt x="5305" y="17348"/>
                  </a:cubicBezTo>
                  <a:cubicBezTo>
                    <a:pt x="4931" y="17206"/>
                    <a:pt x="4517" y="17126"/>
                    <a:pt x="4111" y="17126"/>
                  </a:cubicBezTo>
                  <a:cubicBezTo>
                    <a:pt x="3419" y="17126"/>
                    <a:pt x="2751" y="17358"/>
                    <a:pt x="2344" y="17908"/>
                  </a:cubicBezTo>
                  <a:cubicBezTo>
                    <a:pt x="1917" y="18482"/>
                    <a:pt x="1881" y="19279"/>
                    <a:pt x="2096" y="19964"/>
                  </a:cubicBezTo>
                  <a:cubicBezTo>
                    <a:pt x="2308" y="20650"/>
                    <a:pt x="2745" y="21238"/>
                    <a:pt x="3209" y="21781"/>
                  </a:cubicBezTo>
                  <a:cubicBezTo>
                    <a:pt x="4828" y="23680"/>
                    <a:pt x="6902" y="25209"/>
                    <a:pt x="9246" y="26024"/>
                  </a:cubicBezTo>
                  <a:cubicBezTo>
                    <a:pt x="10555" y="26477"/>
                    <a:pt x="11811" y="26747"/>
                    <a:pt x="13072" y="26747"/>
                  </a:cubicBezTo>
                  <a:cubicBezTo>
                    <a:pt x="14065" y="26747"/>
                    <a:pt x="15061" y="26579"/>
                    <a:pt x="16087" y="26203"/>
                  </a:cubicBezTo>
                  <a:cubicBezTo>
                    <a:pt x="19885" y="23551"/>
                    <a:pt x="20749" y="18626"/>
                    <a:pt x="20599" y="14196"/>
                  </a:cubicBezTo>
                  <a:cubicBezTo>
                    <a:pt x="20574" y="13457"/>
                    <a:pt x="20653" y="12678"/>
                    <a:pt x="20301" y="12029"/>
                  </a:cubicBezTo>
                  <a:cubicBezTo>
                    <a:pt x="20028" y="11528"/>
                    <a:pt x="19475" y="11148"/>
                    <a:pt x="18933" y="11148"/>
                  </a:cubicBezTo>
                  <a:cubicBezTo>
                    <a:pt x="18776" y="11148"/>
                    <a:pt x="18619" y="11180"/>
                    <a:pt x="18471" y="11250"/>
                  </a:cubicBezTo>
                  <a:cubicBezTo>
                    <a:pt x="17921" y="11509"/>
                    <a:pt x="17681" y="12147"/>
                    <a:pt x="17373" y="12675"/>
                  </a:cubicBezTo>
                  <a:cubicBezTo>
                    <a:pt x="16967" y="13378"/>
                    <a:pt x="16356" y="13959"/>
                    <a:pt x="15639" y="14330"/>
                  </a:cubicBezTo>
                  <a:cubicBezTo>
                    <a:pt x="15341" y="14484"/>
                    <a:pt x="15000" y="14601"/>
                    <a:pt x="14672" y="14601"/>
                  </a:cubicBezTo>
                  <a:cubicBezTo>
                    <a:pt x="14481" y="14601"/>
                    <a:pt x="14294" y="14561"/>
                    <a:pt x="14124" y="14466"/>
                  </a:cubicBezTo>
                  <a:cubicBezTo>
                    <a:pt x="13485" y="14114"/>
                    <a:pt x="13410" y="13235"/>
                    <a:pt x="13413" y="12499"/>
                  </a:cubicBezTo>
                  <a:cubicBezTo>
                    <a:pt x="13424" y="11128"/>
                    <a:pt x="13432" y="9760"/>
                    <a:pt x="13442" y="8389"/>
                  </a:cubicBezTo>
                  <a:cubicBezTo>
                    <a:pt x="13445" y="7654"/>
                    <a:pt x="13445" y="6903"/>
                    <a:pt x="13220" y="6206"/>
                  </a:cubicBezTo>
                  <a:cubicBezTo>
                    <a:pt x="12990" y="5507"/>
                    <a:pt x="12484" y="4861"/>
                    <a:pt x="11784" y="4664"/>
                  </a:cubicBezTo>
                  <a:cubicBezTo>
                    <a:pt x="11666" y="4631"/>
                    <a:pt x="11543" y="4615"/>
                    <a:pt x="11419" y="4615"/>
                  </a:cubicBezTo>
                  <a:cubicBezTo>
                    <a:pt x="10815" y="4615"/>
                    <a:pt x="10198" y="4993"/>
                    <a:pt x="10075" y="5590"/>
                  </a:cubicBezTo>
                  <a:cubicBezTo>
                    <a:pt x="10011" y="5891"/>
                    <a:pt x="10072" y="6203"/>
                    <a:pt x="10054" y="6505"/>
                  </a:cubicBezTo>
                  <a:cubicBezTo>
                    <a:pt x="10032" y="6814"/>
                    <a:pt x="9888" y="7151"/>
                    <a:pt x="9602" y="7233"/>
                  </a:cubicBezTo>
                  <a:cubicBezTo>
                    <a:pt x="9555" y="7247"/>
                    <a:pt x="9508" y="7253"/>
                    <a:pt x="9462" y="7253"/>
                  </a:cubicBezTo>
                  <a:cubicBezTo>
                    <a:pt x="9216" y="7253"/>
                    <a:pt x="8978" y="7077"/>
                    <a:pt x="8794" y="6896"/>
                  </a:cubicBezTo>
                  <a:cubicBezTo>
                    <a:pt x="8033" y="6156"/>
                    <a:pt x="7520" y="5199"/>
                    <a:pt x="7039" y="4247"/>
                  </a:cubicBezTo>
                  <a:cubicBezTo>
                    <a:pt x="6557" y="3296"/>
                    <a:pt x="6091" y="2323"/>
                    <a:pt x="5402" y="1516"/>
                  </a:cubicBezTo>
                  <a:cubicBezTo>
                    <a:pt x="4713" y="704"/>
                    <a:pt x="3762" y="62"/>
                    <a:pt x="2710" y="4"/>
                  </a:cubicBezTo>
                  <a:cubicBezTo>
                    <a:pt x="2665" y="2"/>
                    <a:pt x="2619" y="0"/>
                    <a:pt x="2574" y="0"/>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91"/>
            <p:cNvSpPr/>
            <p:nvPr/>
          </p:nvSpPr>
          <p:spPr>
            <a:xfrm>
              <a:off x="4380949" y="3168602"/>
              <a:ext cx="665088" cy="1533672"/>
            </a:xfrm>
            <a:custGeom>
              <a:rect b="b" l="l" r="r" t="t"/>
              <a:pathLst>
                <a:path extrusionOk="0" h="34548" w="14982">
                  <a:moveTo>
                    <a:pt x="0" y="0"/>
                  </a:moveTo>
                  <a:cubicBezTo>
                    <a:pt x="0" y="4"/>
                    <a:pt x="25" y="25"/>
                    <a:pt x="72" y="72"/>
                  </a:cubicBezTo>
                  <a:cubicBezTo>
                    <a:pt x="125" y="118"/>
                    <a:pt x="201" y="183"/>
                    <a:pt x="291" y="266"/>
                  </a:cubicBezTo>
                  <a:cubicBezTo>
                    <a:pt x="485" y="434"/>
                    <a:pt x="768" y="686"/>
                    <a:pt x="1124" y="1019"/>
                  </a:cubicBezTo>
                  <a:cubicBezTo>
                    <a:pt x="1838" y="1684"/>
                    <a:pt x="2843" y="2681"/>
                    <a:pt x="3934" y="4049"/>
                  </a:cubicBezTo>
                  <a:cubicBezTo>
                    <a:pt x="4480" y="4731"/>
                    <a:pt x="5047" y="5502"/>
                    <a:pt x="5643" y="6342"/>
                  </a:cubicBezTo>
                  <a:cubicBezTo>
                    <a:pt x="6238" y="7182"/>
                    <a:pt x="6866" y="8083"/>
                    <a:pt x="7491" y="9056"/>
                  </a:cubicBezTo>
                  <a:cubicBezTo>
                    <a:pt x="8115" y="10029"/>
                    <a:pt x="8744" y="11073"/>
                    <a:pt x="9304" y="12200"/>
                  </a:cubicBezTo>
                  <a:cubicBezTo>
                    <a:pt x="9587" y="12760"/>
                    <a:pt x="9842" y="13349"/>
                    <a:pt x="10096" y="13949"/>
                  </a:cubicBezTo>
                  <a:cubicBezTo>
                    <a:pt x="10355" y="14547"/>
                    <a:pt x="10613" y="15158"/>
                    <a:pt x="10879" y="15771"/>
                  </a:cubicBezTo>
                  <a:cubicBezTo>
                    <a:pt x="11924" y="18238"/>
                    <a:pt x="12843" y="20620"/>
                    <a:pt x="13499" y="22846"/>
                  </a:cubicBezTo>
                  <a:cubicBezTo>
                    <a:pt x="14160" y="25072"/>
                    <a:pt x="14551" y="27132"/>
                    <a:pt x="14723" y="28876"/>
                  </a:cubicBezTo>
                  <a:cubicBezTo>
                    <a:pt x="14899" y="30624"/>
                    <a:pt x="14864" y="32053"/>
                    <a:pt x="14791" y="33029"/>
                  </a:cubicBezTo>
                  <a:cubicBezTo>
                    <a:pt x="14752" y="33517"/>
                    <a:pt x="14716" y="33898"/>
                    <a:pt x="14680" y="34156"/>
                  </a:cubicBezTo>
                  <a:cubicBezTo>
                    <a:pt x="14666" y="34279"/>
                    <a:pt x="14655" y="34375"/>
                    <a:pt x="14648" y="34447"/>
                  </a:cubicBezTo>
                  <a:cubicBezTo>
                    <a:pt x="14640" y="34515"/>
                    <a:pt x="14637" y="34547"/>
                    <a:pt x="14640" y="34547"/>
                  </a:cubicBezTo>
                  <a:cubicBezTo>
                    <a:pt x="14645" y="34547"/>
                    <a:pt x="14652" y="34515"/>
                    <a:pt x="14662" y="34451"/>
                  </a:cubicBezTo>
                  <a:cubicBezTo>
                    <a:pt x="14673" y="34378"/>
                    <a:pt x="14688" y="34282"/>
                    <a:pt x="14709" y="34160"/>
                  </a:cubicBezTo>
                  <a:cubicBezTo>
                    <a:pt x="14752" y="33905"/>
                    <a:pt x="14799" y="33525"/>
                    <a:pt x="14845" y="33033"/>
                  </a:cubicBezTo>
                  <a:cubicBezTo>
                    <a:pt x="14932" y="32053"/>
                    <a:pt x="14982" y="30624"/>
                    <a:pt x="14817" y="28869"/>
                  </a:cubicBezTo>
                  <a:cubicBezTo>
                    <a:pt x="14659" y="27114"/>
                    <a:pt x="14274" y="25043"/>
                    <a:pt x="13618" y="22810"/>
                  </a:cubicBezTo>
                  <a:cubicBezTo>
                    <a:pt x="12965" y="20574"/>
                    <a:pt x="12049" y="18183"/>
                    <a:pt x="11001" y="15718"/>
                  </a:cubicBezTo>
                  <a:cubicBezTo>
                    <a:pt x="10739" y="15104"/>
                    <a:pt x="10477" y="14494"/>
                    <a:pt x="10222" y="13894"/>
                  </a:cubicBezTo>
                  <a:cubicBezTo>
                    <a:pt x="9964" y="13295"/>
                    <a:pt x="9709" y="12703"/>
                    <a:pt x="9422" y="12140"/>
                  </a:cubicBezTo>
                  <a:cubicBezTo>
                    <a:pt x="8855" y="11009"/>
                    <a:pt x="8227" y="9960"/>
                    <a:pt x="7595" y="8988"/>
                  </a:cubicBezTo>
                  <a:cubicBezTo>
                    <a:pt x="6967" y="8015"/>
                    <a:pt x="6332" y="7114"/>
                    <a:pt x="5732" y="6274"/>
                  </a:cubicBezTo>
                  <a:cubicBezTo>
                    <a:pt x="5133" y="5438"/>
                    <a:pt x="4558" y="4670"/>
                    <a:pt x="4006" y="3988"/>
                  </a:cubicBezTo>
                  <a:cubicBezTo>
                    <a:pt x="2903" y="2624"/>
                    <a:pt x="1884" y="1634"/>
                    <a:pt x="1159" y="980"/>
                  </a:cubicBezTo>
                  <a:cubicBezTo>
                    <a:pt x="797" y="653"/>
                    <a:pt x="506" y="406"/>
                    <a:pt x="309" y="244"/>
                  </a:cubicBezTo>
                  <a:cubicBezTo>
                    <a:pt x="211" y="166"/>
                    <a:pt x="140" y="105"/>
                    <a:pt x="82" y="61"/>
                  </a:cubicBezTo>
                  <a:cubicBezTo>
                    <a:pt x="29" y="18"/>
                    <a:pt x="4" y="0"/>
                    <a:pt x="0" y="0"/>
                  </a:cubicBez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91"/>
            <p:cNvSpPr/>
            <p:nvPr/>
          </p:nvSpPr>
          <p:spPr>
            <a:xfrm>
              <a:off x="4797120" y="3348164"/>
              <a:ext cx="48477" cy="359002"/>
            </a:xfrm>
            <a:custGeom>
              <a:rect b="b" l="l" r="r" t="t"/>
              <a:pathLst>
                <a:path extrusionOk="0" h="8087" w="1092">
                  <a:moveTo>
                    <a:pt x="1081" y="1"/>
                  </a:moveTo>
                  <a:lnTo>
                    <a:pt x="1081" y="1"/>
                  </a:lnTo>
                  <a:cubicBezTo>
                    <a:pt x="1074" y="1"/>
                    <a:pt x="1041" y="108"/>
                    <a:pt x="991" y="309"/>
                  </a:cubicBezTo>
                  <a:cubicBezTo>
                    <a:pt x="937" y="510"/>
                    <a:pt x="876" y="801"/>
                    <a:pt x="808" y="1167"/>
                  </a:cubicBezTo>
                  <a:cubicBezTo>
                    <a:pt x="668" y="1892"/>
                    <a:pt x="528" y="2908"/>
                    <a:pt x="413" y="4028"/>
                  </a:cubicBezTo>
                  <a:cubicBezTo>
                    <a:pt x="302" y="5133"/>
                    <a:pt x="198" y="6135"/>
                    <a:pt x="123" y="6899"/>
                  </a:cubicBezTo>
                  <a:cubicBezTo>
                    <a:pt x="87" y="7244"/>
                    <a:pt x="54" y="7535"/>
                    <a:pt x="29" y="7767"/>
                  </a:cubicBezTo>
                  <a:cubicBezTo>
                    <a:pt x="7" y="7972"/>
                    <a:pt x="0" y="8087"/>
                    <a:pt x="7" y="8087"/>
                  </a:cubicBezTo>
                  <a:cubicBezTo>
                    <a:pt x="7" y="8087"/>
                    <a:pt x="8" y="8087"/>
                    <a:pt x="8" y="8087"/>
                  </a:cubicBezTo>
                  <a:cubicBezTo>
                    <a:pt x="19" y="8087"/>
                    <a:pt x="44" y="7976"/>
                    <a:pt x="80" y="7775"/>
                  </a:cubicBezTo>
                  <a:cubicBezTo>
                    <a:pt x="118" y="7570"/>
                    <a:pt x="166" y="7276"/>
                    <a:pt x="216" y="6910"/>
                  </a:cubicBezTo>
                  <a:cubicBezTo>
                    <a:pt x="320" y="6178"/>
                    <a:pt x="431" y="5161"/>
                    <a:pt x="546" y="4042"/>
                  </a:cubicBezTo>
                  <a:cubicBezTo>
                    <a:pt x="661" y="2922"/>
                    <a:pt x="786" y="1910"/>
                    <a:pt x="901" y="1182"/>
                  </a:cubicBezTo>
                  <a:cubicBezTo>
                    <a:pt x="955" y="819"/>
                    <a:pt x="1006" y="524"/>
                    <a:pt x="1041" y="320"/>
                  </a:cubicBezTo>
                  <a:cubicBezTo>
                    <a:pt x="1077" y="119"/>
                    <a:pt x="1092" y="4"/>
                    <a:pt x="1081" y="1"/>
                  </a:cubicBez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91"/>
            <p:cNvSpPr/>
            <p:nvPr/>
          </p:nvSpPr>
          <p:spPr>
            <a:xfrm>
              <a:off x="4377886" y="3628362"/>
              <a:ext cx="419731" cy="78930"/>
            </a:xfrm>
            <a:custGeom>
              <a:rect b="b" l="l" r="r" t="t"/>
              <a:pathLst>
                <a:path extrusionOk="0" h="1778" w="9455">
                  <a:moveTo>
                    <a:pt x="209" y="1"/>
                  </a:moveTo>
                  <a:cubicBezTo>
                    <a:pt x="74" y="1"/>
                    <a:pt x="0" y="4"/>
                    <a:pt x="0" y="9"/>
                  </a:cubicBezTo>
                  <a:cubicBezTo>
                    <a:pt x="0" y="20"/>
                    <a:pt x="137" y="34"/>
                    <a:pt x="378" y="55"/>
                  </a:cubicBezTo>
                  <a:cubicBezTo>
                    <a:pt x="622" y="77"/>
                    <a:pt x="974" y="106"/>
                    <a:pt x="1405" y="156"/>
                  </a:cubicBezTo>
                  <a:cubicBezTo>
                    <a:pt x="2270" y="249"/>
                    <a:pt x="3461" y="422"/>
                    <a:pt x="4768" y="666"/>
                  </a:cubicBezTo>
                  <a:cubicBezTo>
                    <a:pt x="6074" y="917"/>
                    <a:pt x="7248" y="1190"/>
                    <a:pt x="8088" y="1417"/>
                  </a:cubicBezTo>
                  <a:cubicBezTo>
                    <a:pt x="8511" y="1524"/>
                    <a:pt x="8848" y="1621"/>
                    <a:pt x="9085" y="1685"/>
                  </a:cubicBezTo>
                  <a:cubicBezTo>
                    <a:pt x="9288" y="1745"/>
                    <a:pt x="9415" y="1777"/>
                    <a:pt x="9445" y="1777"/>
                  </a:cubicBezTo>
                  <a:cubicBezTo>
                    <a:pt x="9449" y="1777"/>
                    <a:pt x="9451" y="1776"/>
                    <a:pt x="9451" y="1775"/>
                  </a:cubicBezTo>
                  <a:cubicBezTo>
                    <a:pt x="9455" y="1768"/>
                    <a:pt x="9330" y="1718"/>
                    <a:pt x="9100" y="1635"/>
                  </a:cubicBezTo>
                  <a:cubicBezTo>
                    <a:pt x="8870" y="1553"/>
                    <a:pt x="8533" y="1442"/>
                    <a:pt x="8113" y="1319"/>
                  </a:cubicBezTo>
                  <a:cubicBezTo>
                    <a:pt x="7276" y="1072"/>
                    <a:pt x="6103" y="781"/>
                    <a:pt x="4793" y="534"/>
                  </a:cubicBezTo>
                  <a:cubicBezTo>
                    <a:pt x="3482" y="285"/>
                    <a:pt x="2283" y="128"/>
                    <a:pt x="1415" y="60"/>
                  </a:cubicBezTo>
                  <a:cubicBezTo>
                    <a:pt x="981" y="24"/>
                    <a:pt x="625" y="9"/>
                    <a:pt x="381" y="2"/>
                  </a:cubicBezTo>
                  <a:cubicBezTo>
                    <a:pt x="316" y="1"/>
                    <a:pt x="258" y="1"/>
                    <a:pt x="209" y="1"/>
                  </a:cubicBez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91"/>
            <p:cNvSpPr/>
            <p:nvPr/>
          </p:nvSpPr>
          <p:spPr>
            <a:xfrm>
              <a:off x="4980013" y="3637507"/>
              <a:ext cx="211663" cy="535906"/>
            </a:xfrm>
            <a:custGeom>
              <a:rect b="b" l="l" r="r" t="t"/>
              <a:pathLst>
                <a:path extrusionOk="0" h="12072" w="4768">
                  <a:moveTo>
                    <a:pt x="4764" y="0"/>
                  </a:moveTo>
                  <a:lnTo>
                    <a:pt x="4764" y="0"/>
                  </a:lnTo>
                  <a:cubicBezTo>
                    <a:pt x="4760" y="0"/>
                    <a:pt x="4739" y="40"/>
                    <a:pt x="4699" y="119"/>
                  </a:cubicBezTo>
                  <a:cubicBezTo>
                    <a:pt x="4656" y="209"/>
                    <a:pt x="4602" y="323"/>
                    <a:pt x="4538" y="460"/>
                  </a:cubicBezTo>
                  <a:cubicBezTo>
                    <a:pt x="4397" y="758"/>
                    <a:pt x="4208" y="1192"/>
                    <a:pt x="3981" y="1734"/>
                  </a:cubicBezTo>
                  <a:cubicBezTo>
                    <a:pt x="3526" y="2818"/>
                    <a:pt x="2944" y="4333"/>
                    <a:pt x="2323" y="6013"/>
                  </a:cubicBezTo>
                  <a:cubicBezTo>
                    <a:pt x="1702" y="7696"/>
                    <a:pt x="1132" y="9214"/>
                    <a:pt x="701" y="10306"/>
                  </a:cubicBezTo>
                  <a:cubicBezTo>
                    <a:pt x="489" y="10833"/>
                    <a:pt x="313" y="11271"/>
                    <a:pt x="184" y="11594"/>
                  </a:cubicBezTo>
                  <a:cubicBezTo>
                    <a:pt x="130" y="11734"/>
                    <a:pt x="83" y="11853"/>
                    <a:pt x="47" y="11946"/>
                  </a:cubicBezTo>
                  <a:cubicBezTo>
                    <a:pt x="15" y="12028"/>
                    <a:pt x="1" y="12072"/>
                    <a:pt x="4" y="12072"/>
                  </a:cubicBezTo>
                  <a:cubicBezTo>
                    <a:pt x="4" y="12072"/>
                    <a:pt x="5" y="12072"/>
                    <a:pt x="5" y="12072"/>
                  </a:cubicBezTo>
                  <a:cubicBezTo>
                    <a:pt x="14" y="12072"/>
                    <a:pt x="35" y="12032"/>
                    <a:pt x="69" y="11957"/>
                  </a:cubicBezTo>
                  <a:cubicBezTo>
                    <a:pt x="116" y="11866"/>
                    <a:pt x="169" y="11752"/>
                    <a:pt x="231" y="11616"/>
                  </a:cubicBezTo>
                  <a:cubicBezTo>
                    <a:pt x="370" y="11318"/>
                    <a:pt x="561" y="10884"/>
                    <a:pt x="791" y="10342"/>
                  </a:cubicBezTo>
                  <a:cubicBezTo>
                    <a:pt x="1246" y="9257"/>
                    <a:pt x="1828" y="7743"/>
                    <a:pt x="2449" y="6063"/>
                  </a:cubicBezTo>
                  <a:cubicBezTo>
                    <a:pt x="3070" y="4380"/>
                    <a:pt x="3637" y="2861"/>
                    <a:pt x="4071" y="1770"/>
                  </a:cubicBezTo>
                  <a:cubicBezTo>
                    <a:pt x="4283" y="1242"/>
                    <a:pt x="4455" y="805"/>
                    <a:pt x="4584" y="482"/>
                  </a:cubicBezTo>
                  <a:cubicBezTo>
                    <a:pt x="4642" y="341"/>
                    <a:pt x="4689" y="223"/>
                    <a:pt x="4725" y="129"/>
                  </a:cubicBezTo>
                  <a:cubicBezTo>
                    <a:pt x="4753" y="48"/>
                    <a:pt x="4768" y="5"/>
                    <a:pt x="4764" y="0"/>
                  </a:cubicBez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91"/>
            <p:cNvSpPr/>
            <p:nvPr/>
          </p:nvSpPr>
          <p:spPr>
            <a:xfrm>
              <a:off x="4422677" y="3993702"/>
              <a:ext cx="557747" cy="179790"/>
            </a:xfrm>
            <a:custGeom>
              <a:rect b="b" l="l" r="r" t="t"/>
              <a:pathLst>
                <a:path extrusionOk="0" h="4050" w="12564">
                  <a:moveTo>
                    <a:pt x="8" y="0"/>
                  </a:moveTo>
                  <a:cubicBezTo>
                    <a:pt x="3" y="0"/>
                    <a:pt x="1" y="1"/>
                    <a:pt x="0" y="2"/>
                  </a:cubicBezTo>
                  <a:cubicBezTo>
                    <a:pt x="0" y="6"/>
                    <a:pt x="43" y="24"/>
                    <a:pt x="126" y="52"/>
                  </a:cubicBezTo>
                  <a:cubicBezTo>
                    <a:pt x="227" y="85"/>
                    <a:pt x="345" y="125"/>
                    <a:pt x="492" y="175"/>
                  </a:cubicBezTo>
                  <a:cubicBezTo>
                    <a:pt x="830" y="286"/>
                    <a:pt x="1282" y="433"/>
                    <a:pt x="1834" y="612"/>
                  </a:cubicBezTo>
                  <a:cubicBezTo>
                    <a:pt x="2972" y="978"/>
                    <a:pt x="4534" y="1506"/>
                    <a:pt x="6260" y="2091"/>
                  </a:cubicBezTo>
                  <a:cubicBezTo>
                    <a:pt x="7987" y="2676"/>
                    <a:pt x="9555" y="3186"/>
                    <a:pt x="10700" y="3531"/>
                  </a:cubicBezTo>
                  <a:cubicBezTo>
                    <a:pt x="11271" y="3706"/>
                    <a:pt x="11734" y="3839"/>
                    <a:pt x="12057" y="3925"/>
                  </a:cubicBezTo>
                  <a:cubicBezTo>
                    <a:pt x="12204" y="3965"/>
                    <a:pt x="12330" y="3998"/>
                    <a:pt x="12430" y="4026"/>
                  </a:cubicBezTo>
                  <a:cubicBezTo>
                    <a:pt x="12495" y="4040"/>
                    <a:pt x="12538" y="4050"/>
                    <a:pt x="12553" y="4050"/>
                  </a:cubicBezTo>
                  <a:cubicBezTo>
                    <a:pt x="12557" y="4050"/>
                    <a:pt x="12559" y="4049"/>
                    <a:pt x="12559" y="4048"/>
                  </a:cubicBezTo>
                  <a:cubicBezTo>
                    <a:pt x="12563" y="4044"/>
                    <a:pt x="12520" y="4026"/>
                    <a:pt x="12438" y="3998"/>
                  </a:cubicBezTo>
                  <a:cubicBezTo>
                    <a:pt x="12337" y="3965"/>
                    <a:pt x="12219" y="3925"/>
                    <a:pt x="12072" y="3875"/>
                  </a:cubicBezTo>
                  <a:cubicBezTo>
                    <a:pt x="11734" y="3768"/>
                    <a:pt x="11282" y="3620"/>
                    <a:pt x="10725" y="3441"/>
                  </a:cubicBezTo>
                  <a:cubicBezTo>
                    <a:pt x="9591" y="3072"/>
                    <a:pt x="8030" y="2543"/>
                    <a:pt x="6303" y="1962"/>
                  </a:cubicBezTo>
                  <a:cubicBezTo>
                    <a:pt x="4577" y="1377"/>
                    <a:pt x="3008" y="864"/>
                    <a:pt x="1864" y="519"/>
                  </a:cubicBezTo>
                  <a:cubicBezTo>
                    <a:pt x="1292" y="347"/>
                    <a:pt x="830" y="211"/>
                    <a:pt x="507" y="125"/>
                  </a:cubicBezTo>
                  <a:cubicBezTo>
                    <a:pt x="356" y="85"/>
                    <a:pt x="234" y="52"/>
                    <a:pt x="133" y="27"/>
                  </a:cubicBezTo>
                  <a:cubicBezTo>
                    <a:pt x="65" y="10"/>
                    <a:pt x="23" y="0"/>
                    <a:pt x="8" y="0"/>
                  </a:cubicBezTo>
                  <a:close/>
                </a:path>
              </a:pathLst>
            </a:cu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0" name="Google Shape;4200;p91"/>
          <p:cNvGrpSpPr/>
          <p:nvPr/>
        </p:nvGrpSpPr>
        <p:grpSpPr>
          <a:xfrm flipH="1">
            <a:off x="987835" y="-7"/>
            <a:ext cx="246269" cy="247683"/>
            <a:chOff x="2681574" y="1237063"/>
            <a:chExt cx="340338" cy="314998"/>
          </a:xfrm>
        </p:grpSpPr>
        <p:sp>
          <p:nvSpPr>
            <p:cNvPr id="4201" name="Google Shape;4201;p91"/>
            <p:cNvSpPr/>
            <p:nvPr/>
          </p:nvSpPr>
          <p:spPr>
            <a:xfrm>
              <a:off x="2681574" y="1237063"/>
              <a:ext cx="340338" cy="314998"/>
            </a:xfrm>
            <a:custGeom>
              <a:rect b="b" l="l" r="r" t="t"/>
              <a:pathLst>
                <a:path extrusionOk="0" h="8540" w="9227">
                  <a:moveTo>
                    <a:pt x="6425" y="0"/>
                  </a:moveTo>
                  <a:cubicBezTo>
                    <a:pt x="6425" y="0"/>
                    <a:pt x="6228" y="2011"/>
                    <a:pt x="3964" y="2884"/>
                  </a:cubicBezTo>
                  <a:cubicBezTo>
                    <a:pt x="2562" y="3427"/>
                    <a:pt x="1" y="4855"/>
                    <a:pt x="254" y="5974"/>
                  </a:cubicBezTo>
                  <a:lnTo>
                    <a:pt x="2369" y="8540"/>
                  </a:lnTo>
                  <a:cubicBezTo>
                    <a:pt x="2369" y="8540"/>
                    <a:pt x="3746" y="7084"/>
                    <a:pt x="5677" y="6442"/>
                  </a:cubicBezTo>
                  <a:cubicBezTo>
                    <a:pt x="7574" y="5813"/>
                    <a:pt x="9226" y="3160"/>
                    <a:pt x="9226" y="3160"/>
                  </a:cubicBezTo>
                  <a:lnTo>
                    <a:pt x="6425" y="0"/>
                  </a:lnTo>
                  <a:close/>
                </a:path>
              </a:pathLst>
            </a:custGeom>
            <a:solidFill>
              <a:srgbClr val="95EB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91"/>
            <p:cNvSpPr/>
            <p:nvPr/>
          </p:nvSpPr>
          <p:spPr>
            <a:xfrm>
              <a:off x="2798758" y="1347238"/>
              <a:ext cx="136733" cy="114897"/>
            </a:xfrm>
            <a:custGeom>
              <a:rect b="b" l="l" r="r" t="t"/>
              <a:pathLst>
                <a:path extrusionOk="0" h="3115" w="3707">
                  <a:moveTo>
                    <a:pt x="2035" y="1"/>
                  </a:moveTo>
                  <a:cubicBezTo>
                    <a:pt x="1894" y="1"/>
                    <a:pt x="1751" y="21"/>
                    <a:pt x="1608" y="63"/>
                  </a:cubicBezTo>
                  <a:cubicBezTo>
                    <a:pt x="813" y="299"/>
                    <a:pt x="1" y="1239"/>
                    <a:pt x="232" y="2035"/>
                  </a:cubicBezTo>
                  <a:cubicBezTo>
                    <a:pt x="409" y="2631"/>
                    <a:pt x="1028" y="3114"/>
                    <a:pt x="1736" y="3114"/>
                  </a:cubicBezTo>
                  <a:cubicBezTo>
                    <a:pt x="1972" y="3114"/>
                    <a:pt x="2218" y="3061"/>
                    <a:pt x="2461" y="2939"/>
                  </a:cubicBezTo>
                  <a:cubicBezTo>
                    <a:pt x="3200" y="2568"/>
                    <a:pt x="3706" y="1868"/>
                    <a:pt x="3470" y="1077"/>
                  </a:cubicBezTo>
                  <a:cubicBezTo>
                    <a:pt x="3276" y="424"/>
                    <a:pt x="2682" y="1"/>
                    <a:pt x="2035"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91"/>
            <p:cNvSpPr/>
            <p:nvPr/>
          </p:nvSpPr>
          <p:spPr>
            <a:xfrm>
              <a:off x="2831807" y="1370734"/>
              <a:ext cx="68385" cy="74950"/>
            </a:xfrm>
            <a:custGeom>
              <a:rect b="b" l="l" r="r" t="t"/>
              <a:pathLst>
                <a:path extrusionOk="0" h="2032" w="1854">
                  <a:moveTo>
                    <a:pt x="529" y="422"/>
                  </a:moveTo>
                  <a:cubicBezTo>
                    <a:pt x="613" y="541"/>
                    <a:pt x="712" y="676"/>
                    <a:pt x="827" y="825"/>
                  </a:cubicBezTo>
                  <a:cubicBezTo>
                    <a:pt x="796" y="842"/>
                    <a:pt x="770" y="856"/>
                    <a:pt x="744" y="873"/>
                  </a:cubicBezTo>
                  <a:cubicBezTo>
                    <a:pt x="630" y="737"/>
                    <a:pt x="525" y="615"/>
                    <a:pt x="433" y="523"/>
                  </a:cubicBezTo>
                  <a:cubicBezTo>
                    <a:pt x="442" y="515"/>
                    <a:pt x="446" y="501"/>
                    <a:pt x="450" y="493"/>
                  </a:cubicBezTo>
                  <a:cubicBezTo>
                    <a:pt x="476" y="467"/>
                    <a:pt x="503" y="445"/>
                    <a:pt x="529" y="422"/>
                  </a:cubicBezTo>
                  <a:close/>
                  <a:moveTo>
                    <a:pt x="363" y="642"/>
                  </a:moveTo>
                  <a:cubicBezTo>
                    <a:pt x="424" y="733"/>
                    <a:pt x="503" y="838"/>
                    <a:pt x="587" y="952"/>
                  </a:cubicBezTo>
                  <a:cubicBezTo>
                    <a:pt x="569" y="956"/>
                    <a:pt x="547" y="969"/>
                    <a:pt x="534" y="973"/>
                  </a:cubicBezTo>
                  <a:cubicBezTo>
                    <a:pt x="512" y="978"/>
                    <a:pt x="494" y="978"/>
                    <a:pt x="476" y="978"/>
                  </a:cubicBezTo>
                  <a:cubicBezTo>
                    <a:pt x="460" y="978"/>
                    <a:pt x="446" y="973"/>
                    <a:pt x="433" y="969"/>
                  </a:cubicBezTo>
                  <a:cubicBezTo>
                    <a:pt x="407" y="961"/>
                    <a:pt x="377" y="939"/>
                    <a:pt x="359" y="908"/>
                  </a:cubicBezTo>
                  <a:cubicBezTo>
                    <a:pt x="315" y="851"/>
                    <a:pt x="302" y="785"/>
                    <a:pt x="329" y="707"/>
                  </a:cubicBezTo>
                  <a:cubicBezTo>
                    <a:pt x="333" y="685"/>
                    <a:pt x="355" y="664"/>
                    <a:pt x="363" y="642"/>
                  </a:cubicBezTo>
                  <a:close/>
                  <a:moveTo>
                    <a:pt x="1286" y="1027"/>
                  </a:moveTo>
                  <a:cubicBezTo>
                    <a:pt x="1295" y="1027"/>
                    <a:pt x="1303" y="1028"/>
                    <a:pt x="1311" y="1031"/>
                  </a:cubicBezTo>
                  <a:cubicBezTo>
                    <a:pt x="1382" y="1039"/>
                    <a:pt x="1456" y="1100"/>
                    <a:pt x="1482" y="1170"/>
                  </a:cubicBezTo>
                  <a:cubicBezTo>
                    <a:pt x="1513" y="1227"/>
                    <a:pt x="1509" y="1310"/>
                    <a:pt x="1486" y="1384"/>
                  </a:cubicBezTo>
                  <a:cubicBezTo>
                    <a:pt x="1408" y="1279"/>
                    <a:pt x="1321" y="1162"/>
                    <a:pt x="1224" y="1035"/>
                  </a:cubicBezTo>
                  <a:cubicBezTo>
                    <a:pt x="1245" y="1032"/>
                    <a:pt x="1266" y="1027"/>
                    <a:pt x="1286" y="1027"/>
                  </a:cubicBezTo>
                  <a:close/>
                  <a:moveTo>
                    <a:pt x="1053" y="1104"/>
                  </a:moveTo>
                  <a:cubicBezTo>
                    <a:pt x="1180" y="1262"/>
                    <a:pt x="1303" y="1406"/>
                    <a:pt x="1408" y="1524"/>
                  </a:cubicBezTo>
                  <a:cubicBezTo>
                    <a:pt x="1386" y="1555"/>
                    <a:pt x="1373" y="1594"/>
                    <a:pt x="1347" y="1620"/>
                  </a:cubicBezTo>
                  <a:cubicBezTo>
                    <a:pt x="1342" y="1624"/>
                    <a:pt x="1338" y="1629"/>
                    <a:pt x="1333" y="1638"/>
                  </a:cubicBezTo>
                  <a:cubicBezTo>
                    <a:pt x="1233" y="1498"/>
                    <a:pt x="1111" y="1332"/>
                    <a:pt x="970" y="1152"/>
                  </a:cubicBezTo>
                  <a:cubicBezTo>
                    <a:pt x="992" y="1140"/>
                    <a:pt x="1015" y="1126"/>
                    <a:pt x="1037" y="1114"/>
                  </a:cubicBezTo>
                  <a:cubicBezTo>
                    <a:pt x="1041" y="1109"/>
                    <a:pt x="1045" y="1109"/>
                    <a:pt x="1053" y="1104"/>
                  </a:cubicBezTo>
                  <a:close/>
                  <a:moveTo>
                    <a:pt x="290" y="1"/>
                  </a:moveTo>
                  <a:cubicBezTo>
                    <a:pt x="288" y="1"/>
                    <a:pt x="286" y="1"/>
                    <a:pt x="285" y="3"/>
                  </a:cubicBezTo>
                  <a:cubicBezTo>
                    <a:pt x="267" y="12"/>
                    <a:pt x="315" y="104"/>
                    <a:pt x="403" y="235"/>
                  </a:cubicBezTo>
                  <a:cubicBezTo>
                    <a:pt x="363" y="261"/>
                    <a:pt x="324" y="275"/>
                    <a:pt x="280" y="305"/>
                  </a:cubicBezTo>
                  <a:cubicBezTo>
                    <a:pt x="272" y="313"/>
                    <a:pt x="258" y="327"/>
                    <a:pt x="250" y="340"/>
                  </a:cubicBezTo>
                  <a:cubicBezTo>
                    <a:pt x="217" y="311"/>
                    <a:pt x="194" y="294"/>
                    <a:pt x="179" y="294"/>
                  </a:cubicBezTo>
                  <a:cubicBezTo>
                    <a:pt x="176" y="294"/>
                    <a:pt x="173" y="295"/>
                    <a:pt x="171" y="297"/>
                  </a:cubicBezTo>
                  <a:cubicBezTo>
                    <a:pt x="162" y="305"/>
                    <a:pt x="175" y="335"/>
                    <a:pt x="202" y="388"/>
                  </a:cubicBezTo>
                  <a:cubicBezTo>
                    <a:pt x="145" y="445"/>
                    <a:pt x="88" y="511"/>
                    <a:pt x="49" y="602"/>
                  </a:cubicBezTo>
                  <a:cubicBezTo>
                    <a:pt x="22" y="672"/>
                    <a:pt x="0" y="747"/>
                    <a:pt x="4" y="838"/>
                  </a:cubicBezTo>
                  <a:cubicBezTo>
                    <a:pt x="10" y="926"/>
                    <a:pt x="36" y="1013"/>
                    <a:pt x="79" y="1092"/>
                  </a:cubicBezTo>
                  <a:cubicBezTo>
                    <a:pt x="131" y="1166"/>
                    <a:pt x="202" y="1235"/>
                    <a:pt x="298" y="1279"/>
                  </a:cubicBezTo>
                  <a:cubicBezTo>
                    <a:pt x="341" y="1301"/>
                    <a:pt x="394" y="1314"/>
                    <a:pt x="446" y="1323"/>
                  </a:cubicBezTo>
                  <a:cubicBezTo>
                    <a:pt x="466" y="1325"/>
                    <a:pt x="487" y="1326"/>
                    <a:pt x="508" y="1326"/>
                  </a:cubicBezTo>
                  <a:cubicBezTo>
                    <a:pt x="537" y="1326"/>
                    <a:pt x="567" y="1324"/>
                    <a:pt x="595" y="1319"/>
                  </a:cubicBezTo>
                  <a:cubicBezTo>
                    <a:pt x="678" y="1301"/>
                    <a:pt x="748" y="1271"/>
                    <a:pt x="809" y="1241"/>
                  </a:cubicBezTo>
                  <a:cubicBezTo>
                    <a:pt x="962" y="1428"/>
                    <a:pt x="1106" y="1598"/>
                    <a:pt x="1228" y="1729"/>
                  </a:cubicBezTo>
                  <a:cubicBezTo>
                    <a:pt x="1150" y="1791"/>
                    <a:pt x="1075" y="1848"/>
                    <a:pt x="1023" y="1887"/>
                  </a:cubicBezTo>
                  <a:cubicBezTo>
                    <a:pt x="932" y="1949"/>
                    <a:pt x="883" y="1987"/>
                    <a:pt x="892" y="2009"/>
                  </a:cubicBezTo>
                  <a:cubicBezTo>
                    <a:pt x="897" y="2024"/>
                    <a:pt x="918" y="2031"/>
                    <a:pt x="954" y="2031"/>
                  </a:cubicBezTo>
                  <a:cubicBezTo>
                    <a:pt x="984" y="2031"/>
                    <a:pt x="1025" y="2026"/>
                    <a:pt x="1075" y="2014"/>
                  </a:cubicBezTo>
                  <a:cubicBezTo>
                    <a:pt x="1154" y="1996"/>
                    <a:pt x="1263" y="1953"/>
                    <a:pt x="1377" y="1891"/>
                  </a:cubicBezTo>
                  <a:cubicBezTo>
                    <a:pt x="1461" y="1972"/>
                    <a:pt x="1516" y="2015"/>
                    <a:pt x="1538" y="2015"/>
                  </a:cubicBezTo>
                  <a:cubicBezTo>
                    <a:pt x="1540" y="2015"/>
                    <a:pt x="1542" y="2014"/>
                    <a:pt x="1543" y="2014"/>
                  </a:cubicBezTo>
                  <a:cubicBezTo>
                    <a:pt x="1557" y="2001"/>
                    <a:pt x="1525" y="1939"/>
                    <a:pt x="1464" y="1838"/>
                  </a:cubicBezTo>
                  <a:cubicBezTo>
                    <a:pt x="1486" y="1826"/>
                    <a:pt x="1499" y="1822"/>
                    <a:pt x="1521" y="1808"/>
                  </a:cubicBezTo>
                  <a:cubicBezTo>
                    <a:pt x="1547" y="1786"/>
                    <a:pt x="1569" y="1756"/>
                    <a:pt x="1596" y="1729"/>
                  </a:cubicBezTo>
                  <a:cubicBezTo>
                    <a:pt x="1695" y="1833"/>
                    <a:pt x="1762" y="1893"/>
                    <a:pt x="1786" y="1893"/>
                  </a:cubicBezTo>
                  <a:cubicBezTo>
                    <a:pt x="1789" y="1893"/>
                    <a:pt x="1791" y="1892"/>
                    <a:pt x="1793" y="1891"/>
                  </a:cubicBezTo>
                  <a:cubicBezTo>
                    <a:pt x="1810" y="1878"/>
                    <a:pt x="1761" y="1786"/>
                    <a:pt x="1670" y="1646"/>
                  </a:cubicBezTo>
                  <a:cubicBezTo>
                    <a:pt x="1700" y="1608"/>
                    <a:pt x="1727" y="1568"/>
                    <a:pt x="1753" y="1520"/>
                  </a:cubicBezTo>
                  <a:cubicBezTo>
                    <a:pt x="1814" y="1398"/>
                    <a:pt x="1854" y="1231"/>
                    <a:pt x="1793" y="1052"/>
                  </a:cubicBezTo>
                  <a:cubicBezTo>
                    <a:pt x="1731" y="882"/>
                    <a:pt x="1587" y="737"/>
                    <a:pt x="1390" y="690"/>
                  </a:cubicBezTo>
                  <a:cubicBezTo>
                    <a:pt x="1338" y="676"/>
                    <a:pt x="1285" y="672"/>
                    <a:pt x="1237" y="672"/>
                  </a:cubicBezTo>
                  <a:cubicBezTo>
                    <a:pt x="1184" y="676"/>
                    <a:pt x="1137" y="685"/>
                    <a:pt x="1093" y="698"/>
                  </a:cubicBezTo>
                  <a:cubicBezTo>
                    <a:pt x="1053" y="711"/>
                    <a:pt x="1023" y="729"/>
                    <a:pt x="988" y="747"/>
                  </a:cubicBezTo>
                  <a:cubicBezTo>
                    <a:pt x="861" y="589"/>
                    <a:pt x="739" y="449"/>
                    <a:pt x="639" y="331"/>
                  </a:cubicBezTo>
                  <a:cubicBezTo>
                    <a:pt x="691" y="291"/>
                    <a:pt x="739" y="257"/>
                    <a:pt x="783" y="231"/>
                  </a:cubicBezTo>
                  <a:cubicBezTo>
                    <a:pt x="870" y="166"/>
                    <a:pt x="914" y="121"/>
                    <a:pt x="905" y="99"/>
                  </a:cubicBezTo>
                  <a:cubicBezTo>
                    <a:pt x="901" y="88"/>
                    <a:pt x="883" y="83"/>
                    <a:pt x="853" y="83"/>
                  </a:cubicBezTo>
                  <a:cubicBezTo>
                    <a:pt x="823" y="83"/>
                    <a:pt x="781" y="88"/>
                    <a:pt x="726" y="99"/>
                  </a:cubicBezTo>
                  <a:cubicBezTo>
                    <a:pt x="669" y="113"/>
                    <a:pt x="603" y="134"/>
                    <a:pt x="529" y="166"/>
                  </a:cubicBezTo>
                  <a:cubicBezTo>
                    <a:pt x="521" y="170"/>
                    <a:pt x="508" y="178"/>
                    <a:pt x="498" y="182"/>
                  </a:cubicBezTo>
                  <a:cubicBezTo>
                    <a:pt x="392" y="72"/>
                    <a:pt x="314" y="1"/>
                    <a:pt x="290" y="1"/>
                  </a:cubicBez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91"/>
            <p:cNvSpPr/>
            <p:nvPr/>
          </p:nvSpPr>
          <p:spPr>
            <a:xfrm>
              <a:off x="2700128" y="1258825"/>
              <a:ext cx="302900" cy="276785"/>
            </a:xfrm>
            <a:custGeom>
              <a:rect b="b" l="l" r="r" t="t"/>
              <a:pathLst>
                <a:path extrusionOk="0" h="7504" w="8212">
                  <a:moveTo>
                    <a:pt x="6123" y="179"/>
                  </a:moveTo>
                  <a:lnTo>
                    <a:pt x="8090" y="2504"/>
                  </a:lnTo>
                  <a:cubicBezTo>
                    <a:pt x="7251" y="4309"/>
                    <a:pt x="5573" y="5340"/>
                    <a:pt x="4379" y="5673"/>
                  </a:cubicBezTo>
                  <a:cubicBezTo>
                    <a:pt x="3318" y="5974"/>
                    <a:pt x="2159" y="7106"/>
                    <a:pt x="1923" y="7347"/>
                  </a:cubicBezTo>
                  <a:lnTo>
                    <a:pt x="123" y="5144"/>
                  </a:lnTo>
                  <a:cubicBezTo>
                    <a:pt x="660" y="3859"/>
                    <a:pt x="2636" y="3046"/>
                    <a:pt x="3942" y="2508"/>
                  </a:cubicBezTo>
                  <a:cubicBezTo>
                    <a:pt x="4173" y="2413"/>
                    <a:pt x="4393" y="2321"/>
                    <a:pt x="4580" y="2238"/>
                  </a:cubicBezTo>
                  <a:cubicBezTo>
                    <a:pt x="4803" y="2141"/>
                    <a:pt x="4996" y="2014"/>
                    <a:pt x="5157" y="1875"/>
                  </a:cubicBezTo>
                  <a:cubicBezTo>
                    <a:pt x="5742" y="1377"/>
                    <a:pt x="5983" y="709"/>
                    <a:pt x="6053" y="477"/>
                  </a:cubicBezTo>
                  <a:cubicBezTo>
                    <a:pt x="6065" y="437"/>
                    <a:pt x="6105" y="302"/>
                    <a:pt x="6123" y="179"/>
                  </a:cubicBezTo>
                  <a:close/>
                  <a:moveTo>
                    <a:pt x="6105" y="1"/>
                  </a:moveTo>
                  <a:lnTo>
                    <a:pt x="6018" y="57"/>
                  </a:lnTo>
                  <a:cubicBezTo>
                    <a:pt x="6061" y="175"/>
                    <a:pt x="5769" y="1595"/>
                    <a:pt x="4536" y="2141"/>
                  </a:cubicBezTo>
                  <a:cubicBezTo>
                    <a:pt x="4353" y="2224"/>
                    <a:pt x="4135" y="2316"/>
                    <a:pt x="3903" y="2408"/>
                  </a:cubicBezTo>
                  <a:cubicBezTo>
                    <a:pt x="2977" y="2793"/>
                    <a:pt x="1718" y="3309"/>
                    <a:pt x="857" y="4043"/>
                  </a:cubicBezTo>
                  <a:cubicBezTo>
                    <a:pt x="476" y="4362"/>
                    <a:pt x="175" y="4725"/>
                    <a:pt x="14" y="5135"/>
                  </a:cubicBezTo>
                  <a:lnTo>
                    <a:pt x="0" y="5166"/>
                  </a:lnTo>
                  <a:lnTo>
                    <a:pt x="1914" y="7504"/>
                  </a:lnTo>
                  <a:lnTo>
                    <a:pt x="1958" y="7460"/>
                  </a:lnTo>
                  <a:cubicBezTo>
                    <a:pt x="1971" y="7447"/>
                    <a:pt x="3273" y="6096"/>
                    <a:pt x="4409" y="5778"/>
                  </a:cubicBezTo>
                  <a:cubicBezTo>
                    <a:pt x="5629" y="5432"/>
                    <a:pt x="7350" y="4374"/>
                    <a:pt x="8199" y="2518"/>
                  </a:cubicBezTo>
                  <a:lnTo>
                    <a:pt x="8211" y="2486"/>
                  </a:lnTo>
                  <a:lnTo>
                    <a:pt x="6105" y="1"/>
                  </a:lnTo>
                  <a:close/>
                </a:path>
              </a:pathLst>
            </a:custGeom>
            <a:solidFill>
              <a:srgbClr val="4BAF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5" name="Google Shape;4205;p91"/>
          <p:cNvGrpSpPr/>
          <p:nvPr/>
        </p:nvGrpSpPr>
        <p:grpSpPr>
          <a:xfrm flipH="1" rot="802388">
            <a:off x="721298" y="245302"/>
            <a:ext cx="698773" cy="1112730"/>
            <a:chOff x="4937611" y="1161749"/>
            <a:chExt cx="1961412" cy="2825079"/>
          </a:xfrm>
        </p:grpSpPr>
        <p:sp>
          <p:nvSpPr>
            <p:cNvPr id="4206" name="Google Shape;4206;p91"/>
            <p:cNvSpPr/>
            <p:nvPr/>
          </p:nvSpPr>
          <p:spPr>
            <a:xfrm>
              <a:off x="5456776" y="1161749"/>
              <a:ext cx="1117961" cy="499117"/>
            </a:xfrm>
            <a:custGeom>
              <a:rect b="b" l="l" r="r" t="t"/>
              <a:pathLst>
                <a:path extrusionOk="0" h="15584" w="34909">
                  <a:moveTo>
                    <a:pt x="1" y="0"/>
                  </a:moveTo>
                  <a:cubicBezTo>
                    <a:pt x="8550" y="5252"/>
                    <a:pt x="8348" y="15583"/>
                    <a:pt x="8348" y="15583"/>
                  </a:cubicBezTo>
                  <a:lnTo>
                    <a:pt x="34909" y="15583"/>
                  </a:lnTo>
                  <a:cubicBezTo>
                    <a:pt x="34846" y="6279"/>
                    <a:pt x="27099" y="0"/>
                    <a:pt x="27099"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91"/>
            <p:cNvSpPr/>
            <p:nvPr/>
          </p:nvSpPr>
          <p:spPr>
            <a:xfrm>
              <a:off x="5815749" y="1280498"/>
              <a:ext cx="442746" cy="3875"/>
            </a:xfrm>
            <a:custGeom>
              <a:rect b="b" l="l" r="r" t="t"/>
              <a:pathLst>
                <a:path extrusionOk="0" h="121" w="13825">
                  <a:moveTo>
                    <a:pt x="6910" y="1"/>
                  </a:moveTo>
                  <a:cubicBezTo>
                    <a:pt x="3093" y="1"/>
                    <a:pt x="1" y="27"/>
                    <a:pt x="1" y="61"/>
                  </a:cubicBezTo>
                  <a:cubicBezTo>
                    <a:pt x="1" y="94"/>
                    <a:pt x="3093" y="120"/>
                    <a:pt x="6910" y="120"/>
                  </a:cubicBezTo>
                  <a:cubicBezTo>
                    <a:pt x="10728" y="120"/>
                    <a:pt x="13825" y="94"/>
                    <a:pt x="13825" y="61"/>
                  </a:cubicBezTo>
                  <a:cubicBezTo>
                    <a:pt x="13825" y="27"/>
                    <a:pt x="10728" y="1"/>
                    <a:pt x="691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91"/>
            <p:cNvSpPr/>
            <p:nvPr/>
          </p:nvSpPr>
          <p:spPr>
            <a:xfrm>
              <a:off x="5766462" y="1340321"/>
              <a:ext cx="586762" cy="3875"/>
            </a:xfrm>
            <a:custGeom>
              <a:rect b="b" l="l" r="r" t="t"/>
              <a:pathLst>
                <a:path extrusionOk="0" h="121" w="18322">
                  <a:moveTo>
                    <a:pt x="9159" y="0"/>
                  </a:moveTo>
                  <a:cubicBezTo>
                    <a:pt x="4102" y="0"/>
                    <a:pt x="1" y="27"/>
                    <a:pt x="1" y="60"/>
                  </a:cubicBezTo>
                  <a:cubicBezTo>
                    <a:pt x="1" y="94"/>
                    <a:pt x="4102" y="120"/>
                    <a:pt x="9159" y="120"/>
                  </a:cubicBezTo>
                  <a:cubicBezTo>
                    <a:pt x="14221" y="120"/>
                    <a:pt x="18322" y="94"/>
                    <a:pt x="18322" y="60"/>
                  </a:cubicBezTo>
                  <a:cubicBezTo>
                    <a:pt x="18322" y="27"/>
                    <a:pt x="14221" y="0"/>
                    <a:pt x="915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91"/>
            <p:cNvSpPr/>
            <p:nvPr/>
          </p:nvSpPr>
          <p:spPr>
            <a:xfrm>
              <a:off x="5815749" y="1491737"/>
              <a:ext cx="586762" cy="4003"/>
            </a:xfrm>
            <a:custGeom>
              <a:rect b="b" l="l" r="r" t="t"/>
              <a:pathLst>
                <a:path extrusionOk="0" h="125" w="18322">
                  <a:moveTo>
                    <a:pt x="9160" y="1"/>
                  </a:moveTo>
                  <a:cubicBezTo>
                    <a:pt x="4102" y="1"/>
                    <a:pt x="1" y="31"/>
                    <a:pt x="1" y="65"/>
                  </a:cubicBezTo>
                  <a:cubicBezTo>
                    <a:pt x="1" y="95"/>
                    <a:pt x="4102" y="125"/>
                    <a:pt x="9160" y="125"/>
                  </a:cubicBezTo>
                  <a:cubicBezTo>
                    <a:pt x="14220" y="125"/>
                    <a:pt x="18321" y="95"/>
                    <a:pt x="18321" y="65"/>
                  </a:cubicBezTo>
                  <a:cubicBezTo>
                    <a:pt x="18321" y="31"/>
                    <a:pt x="14220" y="1"/>
                    <a:pt x="916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91"/>
            <p:cNvSpPr/>
            <p:nvPr/>
          </p:nvSpPr>
          <p:spPr>
            <a:xfrm>
              <a:off x="5790033" y="1409368"/>
              <a:ext cx="305903" cy="3843"/>
            </a:xfrm>
            <a:custGeom>
              <a:rect b="b" l="l" r="r" t="t"/>
              <a:pathLst>
                <a:path extrusionOk="0" h="120" w="9552">
                  <a:moveTo>
                    <a:pt x="4778" y="0"/>
                  </a:moveTo>
                  <a:cubicBezTo>
                    <a:pt x="3459" y="0"/>
                    <a:pt x="2264" y="7"/>
                    <a:pt x="1402" y="18"/>
                  </a:cubicBezTo>
                  <a:cubicBezTo>
                    <a:pt x="983" y="26"/>
                    <a:pt x="640" y="30"/>
                    <a:pt x="378" y="37"/>
                  </a:cubicBezTo>
                  <a:cubicBezTo>
                    <a:pt x="135" y="45"/>
                    <a:pt x="1" y="52"/>
                    <a:pt x="1" y="59"/>
                  </a:cubicBezTo>
                  <a:cubicBezTo>
                    <a:pt x="1" y="67"/>
                    <a:pt x="135" y="75"/>
                    <a:pt x="378" y="82"/>
                  </a:cubicBezTo>
                  <a:cubicBezTo>
                    <a:pt x="640" y="90"/>
                    <a:pt x="983" y="93"/>
                    <a:pt x="1402" y="101"/>
                  </a:cubicBezTo>
                  <a:cubicBezTo>
                    <a:pt x="2264" y="112"/>
                    <a:pt x="3459" y="119"/>
                    <a:pt x="4778" y="119"/>
                  </a:cubicBezTo>
                  <a:cubicBezTo>
                    <a:pt x="6096" y="119"/>
                    <a:pt x="7291" y="112"/>
                    <a:pt x="8154" y="101"/>
                  </a:cubicBezTo>
                  <a:cubicBezTo>
                    <a:pt x="8569" y="93"/>
                    <a:pt x="8916" y="90"/>
                    <a:pt x="9178" y="82"/>
                  </a:cubicBezTo>
                  <a:cubicBezTo>
                    <a:pt x="9420" y="75"/>
                    <a:pt x="9551" y="67"/>
                    <a:pt x="9551" y="59"/>
                  </a:cubicBezTo>
                  <a:cubicBezTo>
                    <a:pt x="9551" y="52"/>
                    <a:pt x="9420" y="45"/>
                    <a:pt x="9178" y="37"/>
                  </a:cubicBezTo>
                  <a:cubicBezTo>
                    <a:pt x="8916" y="30"/>
                    <a:pt x="8569" y="26"/>
                    <a:pt x="8154" y="18"/>
                  </a:cubicBezTo>
                  <a:cubicBezTo>
                    <a:pt x="7291" y="7"/>
                    <a:pt x="6096" y="0"/>
                    <a:pt x="477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91"/>
            <p:cNvSpPr/>
            <p:nvPr/>
          </p:nvSpPr>
          <p:spPr>
            <a:xfrm>
              <a:off x="6127260" y="1409368"/>
              <a:ext cx="225968" cy="3843"/>
            </a:xfrm>
            <a:custGeom>
              <a:rect b="b" l="l" r="r" t="t"/>
              <a:pathLst>
                <a:path extrusionOk="0" h="120" w="7056">
                  <a:moveTo>
                    <a:pt x="3526" y="0"/>
                  </a:moveTo>
                  <a:cubicBezTo>
                    <a:pt x="2551" y="0"/>
                    <a:pt x="1669" y="7"/>
                    <a:pt x="1031" y="18"/>
                  </a:cubicBezTo>
                  <a:cubicBezTo>
                    <a:pt x="732" y="26"/>
                    <a:pt x="478" y="30"/>
                    <a:pt x="276" y="37"/>
                  </a:cubicBezTo>
                  <a:cubicBezTo>
                    <a:pt x="97" y="45"/>
                    <a:pt x="0" y="52"/>
                    <a:pt x="0" y="59"/>
                  </a:cubicBezTo>
                  <a:cubicBezTo>
                    <a:pt x="0" y="67"/>
                    <a:pt x="97" y="75"/>
                    <a:pt x="276" y="82"/>
                  </a:cubicBezTo>
                  <a:cubicBezTo>
                    <a:pt x="478" y="90"/>
                    <a:pt x="732" y="93"/>
                    <a:pt x="1031" y="101"/>
                  </a:cubicBezTo>
                  <a:cubicBezTo>
                    <a:pt x="1669" y="112"/>
                    <a:pt x="2551" y="119"/>
                    <a:pt x="3526" y="119"/>
                  </a:cubicBezTo>
                  <a:cubicBezTo>
                    <a:pt x="4501" y="119"/>
                    <a:pt x="5382" y="112"/>
                    <a:pt x="6021" y="101"/>
                  </a:cubicBezTo>
                  <a:cubicBezTo>
                    <a:pt x="6320" y="93"/>
                    <a:pt x="6574" y="90"/>
                    <a:pt x="6775" y="82"/>
                  </a:cubicBezTo>
                  <a:cubicBezTo>
                    <a:pt x="6954" y="75"/>
                    <a:pt x="7056" y="67"/>
                    <a:pt x="7056" y="59"/>
                  </a:cubicBezTo>
                  <a:cubicBezTo>
                    <a:pt x="7056" y="52"/>
                    <a:pt x="6954" y="45"/>
                    <a:pt x="6775" y="37"/>
                  </a:cubicBezTo>
                  <a:cubicBezTo>
                    <a:pt x="6574" y="30"/>
                    <a:pt x="6320" y="26"/>
                    <a:pt x="6021" y="18"/>
                  </a:cubicBezTo>
                  <a:cubicBezTo>
                    <a:pt x="5382" y="7"/>
                    <a:pt x="4501" y="0"/>
                    <a:pt x="352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91"/>
            <p:cNvSpPr/>
            <p:nvPr/>
          </p:nvSpPr>
          <p:spPr>
            <a:xfrm>
              <a:off x="5844476" y="1572985"/>
              <a:ext cx="305871" cy="3971"/>
            </a:xfrm>
            <a:custGeom>
              <a:rect b="b" l="l" r="r" t="t"/>
              <a:pathLst>
                <a:path extrusionOk="0" h="124" w="9551">
                  <a:moveTo>
                    <a:pt x="4777" y="1"/>
                  </a:moveTo>
                  <a:cubicBezTo>
                    <a:pt x="3459" y="1"/>
                    <a:pt x="2264" y="8"/>
                    <a:pt x="1400" y="19"/>
                  </a:cubicBezTo>
                  <a:cubicBezTo>
                    <a:pt x="983" y="27"/>
                    <a:pt x="638" y="34"/>
                    <a:pt x="378" y="38"/>
                  </a:cubicBezTo>
                  <a:cubicBezTo>
                    <a:pt x="135" y="46"/>
                    <a:pt x="0" y="53"/>
                    <a:pt x="0" y="60"/>
                  </a:cubicBezTo>
                  <a:cubicBezTo>
                    <a:pt x="0" y="72"/>
                    <a:pt x="135" y="79"/>
                    <a:pt x="378" y="86"/>
                  </a:cubicBezTo>
                  <a:cubicBezTo>
                    <a:pt x="638" y="90"/>
                    <a:pt x="983" y="98"/>
                    <a:pt x="1400" y="105"/>
                  </a:cubicBezTo>
                  <a:cubicBezTo>
                    <a:pt x="2264" y="116"/>
                    <a:pt x="3459" y="124"/>
                    <a:pt x="4777" y="124"/>
                  </a:cubicBezTo>
                  <a:cubicBezTo>
                    <a:pt x="6096" y="124"/>
                    <a:pt x="7287" y="116"/>
                    <a:pt x="8154" y="105"/>
                  </a:cubicBezTo>
                  <a:cubicBezTo>
                    <a:pt x="8568" y="98"/>
                    <a:pt x="8912" y="90"/>
                    <a:pt x="9177" y="86"/>
                  </a:cubicBezTo>
                  <a:cubicBezTo>
                    <a:pt x="9416" y="79"/>
                    <a:pt x="9551" y="72"/>
                    <a:pt x="9551" y="60"/>
                  </a:cubicBezTo>
                  <a:cubicBezTo>
                    <a:pt x="9551" y="53"/>
                    <a:pt x="9416" y="46"/>
                    <a:pt x="9177" y="38"/>
                  </a:cubicBezTo>
                  <a:cubicBezTo>
                    <a:pt x="8912" y="34"/>
                    <a:pt x="8568" y="27"/>
                    <a:pt x="8154" y="19"/>
                  </a:cubicBezTo>
                  <a:cubicBezTo>
                    <a:pt x="7287" y="8"/>
                    <a:pt x="6096" y="1"/>
                    <a:pt x="477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91"/>
            <p:cNvSpPr/>
            <p:nvPr/>
          </p:nvSpPr>
          <p:spPr>
            <a:xfrm>
              <a:off x="6181672" y="1572985"/>
              <a:ext cx="225840" cy="3971"/>
            </a:xfrm>
            <a:custGeom>
              <a:rect b="b" l="l" r="r" t="t"/>
              <a:pathLst>
                <a:path extrusionOk="0" h="124" w="7052">
                  <a:moveTo>
                    <a:pt x="3526" y="1"/>
                  </a:moveTo>
                  <a:cubicBezTo>
                    <a:pt x="2552" y="1"/>
                    <a:pt x="1670" y="8"/>
                    <a:pt x="1032" y="19"/>
                  </a:cubicBezTo>
                  <a:cubicBezTo>
                    <a:pt x="732" y="27"/>
                    <a:pt x="478" y="34"/>
                    <a:pt x="277" y="38"/>
                  </a:cubicBezTo>
                  <a:cubicBezTo>
                    <a:pt x="97" y="46"/>
                    <a:pt x="1" y="53"/>
                    <a:pt x="1" y="60"/>
                  </a:cubicBezTo>
                  <a:cubicBezTo>
                    <a:pt x="1" y="72"/>
                    <a:pt x="97" y="79"/>
                    <a:pt x="277" y="86"/>
                  </a:cubicBezTo>
                  <a:cubicBezTo>
                    <a:pt x="478" y="90"/>
                    <a:pt x="732" y="98"/>
                    <a:pt x="1032" y="105"/>
                  </a:cubicBezTo>
                  <a:cubicBezTo>
                    <a:pt x="1670" y="116"/>
                    <a:pt x="2552" y="124"/>
                    <a:pt x="3526" y="124"/>
                  </a:cubicBezTo>
                  <a:cubicBezTo>
                    <a:pt x="4502" y="124"/>
                    <a:pt x="5383" y="116"/>
                    <a:pt x="6021" y="105"/>
                  </a:cubicBezTo>
                  <a:cubicBezTo>
                    <a:pt x="6320" y="98"/>
                    <a:pt x="6574" y="90"/>
                    <a:pt x="6776" y="86"/>
                  </a:cubicBezTo>
                  <a:cubicBezTo>
                    <a:pt x="6955" y="79"/>
                    <a:pt x="7052" y="72"/>
                    <a:pt x="7052" y="60"/>
                  </a:cubicBezTo>
                  <a:cubicBezTo>
                    <a:pt x="7052" y="53"/>
                    <a:pt x="6955" y="46"/>
                    <a:pt x="6776" y="38"/>
                  </a:cubicBezTo>
                  <a:cubicBezTo>
                    <a:pt x="6574" y="34"/>
                    <a:pt x="6320" y="27"/>
                    <a:pt x="6021" y="19"/>
                  </a:cubicBezTo>
                  <a:cubicBezTo>
                    <a:pt x="5383" y="8"/>
                    <a:pt x="4502" y="1"/>
                    <a:pt x="352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91"/>
            <p:cNvSpPr/>
            <p:nvPr/>
          </p:nvSpPr>
          <p:spPr>
            <a:xfrm>
              <a:off x="4937611" y="1651447"/>
              <a:ext cx="1961307" cy="2335381"/>
            </a:xfrm>
            <a:custGeom>
              <a:rect b="b" l="l" r="r" t="t"/>
              <a:pathLst>
                <a:path extrusionOk="0" h="72918" w="61243">
                  <a:moveTo>
                    <a:pt x="19020" y="1"/>
                  </a:moveTo>
                  <a:cubicBezTo>
                    <a:pt x="740" y="1"/>
                    <a:pt x="192" y="14190"/>
                    <a:pt x="192" y="14190"/>
                  </a:cubicBezTo>
                  <a:cubicBezTo>
                    <a:pt x="1" y="27323"/>
                    <a:pt x="11856" y="31629"/>
                    <a:pt x="11856" y="31629"/>
                  </a:cubicBezTo>
                  <a:lnTo>
                    <a:pt x="13780" y="70740"/>
                  </a:lnTo>
                  <a:cubicBezTo>
                    <a:pt x="13840" y="71958"/>
                    <a:pt x="14845" y="72918"/>
                    <a:pt x="16066" y="72918"/>
                  </a:cubicBezTo>
                  <a:lnTo>
                    <a:pt x="57638" y="72918"/>
                  </a:lnTo>
                  <a:cubicBezTo>
                    <a:pt x="59636" y="72918"/>
                    <a:pt x="61242" y="71263"/>
                    <a:pt x="61178" y="69265"/>
                  </a:cubicBezTo>
                  <a:lnTo>
                    <a:pt x="59001"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91"/>
            <p:cNvSpPr/>
            <p:nvPr/>
          </p:nvSpPr>
          <p:spPr>
            <a:xfrm>
              <a:off x="5560026" y="1651447"/>
              <a:ext cx="1338997" cy="2335029"/>
            </a:xfrm>
            <a:custGeom>
              <a:rect b="b" l="l" r="r" t="t"/>
              <a:pathLst>
                <a:path extrusionOk="0" h="72907" w="41811">
                  <a:moveTo>
                    <a:pt x="0" y="1"/>
                  </a:moveTo>
                  <a:lnTo>
                    <a:pt x="1744" y="72810"/>
                  </a:lnTo>
                  <a:lnTo>
                    <a:pt x="38688" y="72906"/>
                  </a:lnTo>
                  <a:cubicBezTo>
                    <a:pt x="38693" y="72906"/>
                    <a:pt x="38697" y="72906"/>
                    <a:pt x="38701" y="72906"/>
                  </a:cubicBezTo>
                  <a:cubicBezTo>
                    <a:pt x="40428" y="72906"/>
                    <a:pt x="41811" y="71475"/>
                    <a:pt x="41759" y="69746"/>
                  </a:cubicBezTo>
                  <a:lnTo>
                    <a:pt x="41016" y="1"/>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91"/>
            <p:cNvSpPr/>
            <p:nvPr/>
          </p:nvSpPr>
          <p:spPr>
            <a:xfrm>
              <a:off x="5668848" y="1786497"/>
              <a:ext cx="1096088" cy="1085892"/>
            </a:xfrm>
            <a:custGeom>
              <a:rect b="b" l="l" r="r" t="t"/>
              <a:pathLst>
                <a:path extrusionOk="0" h="33905" w="34226">
                  <a:moveTo>
                    <a:pt x="1" y="0"/>
                  </a:moveTo>
                  <a:lnTo>
                    <a:pt x="834" y="33904"/>
                  </a:lnTo>
                  <a:lnTo>
                    <a:pt x="34225" y="33904"/>
                  </a:lnTo>
                  <a:lnTo>
                    <a:pt x="33777" y="0"/>
                  </a:lnTo>
                  <a:close/>
                </a:path>
              </a:pathLst>
            </a:custGeom>
            <a:solidFill>
              <a:srgbClr val="BAF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91"/>
            <p:cNvSpPr/>
            <p:nvPr/>
          </p:nvSpPr>
          <p:spPr>
            <a:xfrm>
              <a:off x="5777959" y="1899130"/>
              <a:ext cx="200380" cy="36992"/>
            </a:xfrm>
            <a:custGeom>
              <a:rect b="b" l="l" r="r" t="t"/>
              <a:pathLst>
                <a:path extrusionOk="0" h="1155" w="6257">
                  <a:moveTo>
                    <a:pt x="2918" y="0"/>
                  </a:moveTo>
                  <a:cubicBezTo>
                    <a:pt x="2003" y="0"/>
                    <a:pt x="1095" y="65"/>
                    <a:pt x="291" y="283"/>
                  </a:cubicBezTo>
                  <a:cubicBezTo>
                    <a:pt x="0" y="361"/>
                    <a:pt x="0" y="794"/>
                    <a:pt x="291" y="872"/>
                  </a:cubicBezTo>
                  <a:cubicBezTo>
                    <a:pt x="1094" y="1090"/>
                    <a:pt x="2002" y="1154"/>
                    <a:pt x="2917" y="1154"/>
                  </a:cubicBezTo>
                  <a:cubicBezTo>
                    <a:pt x="3858" y="1154"/>
                    <a:pt x="4807" y="1086"/>
                    <a:pt x="5656" y="1045"/>
                  </a:cubicBezTo>
                  <a:cubicBezTo>
                    <a:pt x="6256" y="1014"/>
                    <a:pt x="6256" y="140"/>
                    <a:pt x="5656" y="110"/>
                  </a:cubicBezTo>
                  <a:cubicBezTo>
                    <a:pt x="4806" y="69"/>
                    <a:pt x="3858" y="0"/>
                    <a:pt x="2918"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91"/>
            <p:cNvSpPr/>
            <p:nvPr/>
          </p:nvSpPr>
          <p:spPr>
            <a:xfrm>
              <a:off x="6041336" y="1896984"/>
              <a:ext cx="197914" cy="37632"/>
            </a:xfrm>
            <a:custGeom>
              <a:rect b="b" l="l" r="r" t="t"/>
              <a:pathLst>
                <a:path extrusionOk="0" h="1175" w="6180">
                  <a:moveTo>
                    <a:pt x="3181" y="0"/>
                  </a:moveTo>
                  <a:cubicBezTo>
                    <a:pt x="2172" y="0"/>
                    <a:pt x="1156" y="80"/>
                    <a:pt x="281" y="305"/>
                  </a:cubicBezTo>
                  <a:cubicBezTo>
                    <a:pt x="1" y="376"/>
                    <a:pt x="1" y="801"/>
                    <a:pt x="281" y="872"/>
                  </a:cubicBezTo>
                  <a:cubicBezTo>
                    <a:pt x="1159" y="1095"/>
                    <a:pt x="2177" y="1175"/>
                    <a:pt x="3186" y="1175"/>
                  </a:cubicBezTo>
                  <a:cubicBezTo>
                    <a:pt x="4019" y="1175"/>
                    <a:pt x="4847" y="1120"/>
                    <a:pt x="5585" y="1048"/>
                  </a:cubicBezTo>
                  <a:cubicBezTo>
                    <a:pt x="6179" y="991"/>
                    <a:pt x="6179" y="181"/>
                    <a:pt x="5585" y="125"/>
                  </a:cubicBezTo>
                  <a:cubicBezTo>
                    <a:pt x="4844" y="54"/>
                    <a:pt x="4015" y="0"/>
                    <a:pt x="3181"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91"/>
            <p:cNvSpPr/>
            <p:nvPr/>
          </p:nvSpPr>
          <p:spPr>
            <a:xfrm>
              <a:off x="6301767" y="1896088"/>
              <a:ext cx="183888" cy="32060"/>
            </a:xfrm>
            <a:custGeom>
              <a:rect b="b" l="l" r="r" t="t"/>
              <a:pathLst>
                <a:path extrusionOk="0" h="1001" w="5742">
                  <a:moveTo>
                    <a:pt x="4094" y="2"/>
                  </a:moveTo>
                  <a:cubicBezTo>
                    <a:pt x="3650" y="2"/>
                    <a:pt x="3206" y="22"/>
                    <a:pt x="2764" y="30"/>
                  </a:cubicBezTo>
                  <a:cubicBezTo>
                    <a:pt x="1928" y="41"/>
                    <a:pt x="1061" y="0"/>
                    <a:pt x="254" y="243"/>
                  </a:cubicBezTo>
                  <a:cubicBezTo>
                    <a:pt x="0" y="321"/>
                    <a:pt x="0" y="680"/>
                    <a:pt x="254" y="754"/>
                  </a:cubicBezTo>
                  <a:cubicBezTo>
                    <a:pt x="1061" y="1001"/>
                    <a:pt x="1928" y="956"/>
                    <a:pt x="2764" y="971"/>
                  </a:cubicBezTo>
                  <a:cubicBezTo>
                    <a:pt x="3201" y="979"/>
                    <a:pt x="3640" y="997"/>
                    <a:pt x="4079" y="997"/>
                  </a:cubicBezTo>
                  <a:cubicBezTo>
                    <a:pt x="4495" y="997"/>
                    <a:pt x="4910" y="981"/>
                    <a:pt x="5323" y="923"/>
                  </a:cubicBezTo>
                  <a:cubicBezTo>
                    <a:pt x="5741" y="863"/>
                    <a:pt x="5741" y="138"/>
                    <a:pt x="5323" y="78"/>
                  </a:cubicBezTo>
                  <a:cubicBezTo>
                    <a:pt x="4915" y="19"/>
                    <a:pt x="4505" y="2"/>
                    <a:pt x="4094" y="2"/>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91"/>
            <p:cNvSpPr/>
            <p:nvPr/>
          </p:nvSpPr>
          <p:spPr>
            <a:xfrm>
              <a:off x="6540869" y="1896600"/>
              <a:ext cx="139981" cy="31035"/>
            </a:xfrm>
            <a:custGeom>
              <a:rect b="b" l="l" r="r" t="t"/>
              <a:pathLst>
                <a:path extrusionOk="0" h="969" w="4371">
                  <a:moveTo>
                    <a:pt x="3171" y="1"/>
                  </a:moveTo>
                  <a:cubicBezTo>
                    <a:pt x="2824" y="1"/>
                    <a:pt x="2471" y="35"/>
                    <a:pt x="2133" y="43"/>
                  </a:cubicBezTo>
                  <a:cubicBezTo>
                    <a:pt x="1514" y="55"/>
                    <a:pt x="909" y="85"/>
                    <a:pt x="300" y="186"/>
                  </a:cubicBezTo>
                  <a:cubicBezTo>
                    <a:pt x="1" y="231"/>
                    <a:pt x="1" y="734"/>
                    <a:pt x="300" y="783"/>
                  </a:cubicBezTo>
                  <a:cubicBezTo>
                    <a:pt x="909" y="884"/>
                    <a:pt x="1514" y="910"/>
                    <a:pt x="2133" y="925"/>
                  </a:cubicBezTo>
                  <a:cubicBezTo>
                    <a:pt x="2471" y="933"/>
                    <a:pt x="2824" y="968"/>
                    <a:pt x="3171" y="968"/>
                  </a:cubicBezTo>
                  <a:cubicBezTo>
                    <a:pt x="3451" y="968"/>
                    <a:pt x="3727" y="946"/>
                    <a:pt x="3990" y="869"/>
                  </a:cubicBezTo>
                  <a:cubicBezTo>
                    <a:pt x="4371" y="760"/>
                    <a:pt x="4371" y="208"/>
                    <a:pt x="3990" y="100"/>
                  </a:cubicBezTo>
                  <a:cubicBezTo>
                    <a:pt x="3727" y="23"/>
                    <a:pt x="3451" y="1"/>
                    <a:pt x="3171"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91"/>
            <p:cNvSpPr/>
            <p:nvPr/>
          </p:nvSpPr>
          <p:spPr>
            <a:xfrm>
              <a:off x="5695782" y="3001343"/>
              <a:ext cx="310066" cy="221566"/>
            </a:xfrm>
            <a:custGeom>
              <a:rect b="b" l="l" r="r" t="t"/>
              <a:pathLst>
                <a:path extrusionOk="0" h="6918" w="9682">
                  <a:moveTo>
                    <a:pt x="1" y="1"/>
                  </a:moveTo>
                  <a:lnTo>
                    <a:pt x="1" y="6918"/>
                  </a:lnTo>
                  <a:lnTo>
                    <a:pt x="9682" y="6918"/>
                  </a:lnTo>
                  <a:lnTo>
                    <a:pt x="9682"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91"/>
            <p:cNvSpPr/>
            <p:nvPr/>
          </p:nvSpPr>
          <p:spPr>
            <a:xfrm>
              <a:off x="5695782" y="3001343"/>
              <a:ext cx="56140" cy="221566"/>
            </a:xfrm>
            <a:custGeom>
              <a:rect b="b" l="l" r="r" t="t"/>
              <a:pathLst>
                <a:path extrusionOk="0" h="6918" w="1753">
                  <a:moveTo>
                    <a:pt x="1" y="1"/>
                  </a:moveTo>
                  <a:lnTo>
                    <a:pt x="1" y="6918"/>
                  </a:lnTo>
                  <a:lnTo>
                    <a:pt x="1752" y="6918"/>
                  </a:lnTo>
                  <a:lnTo>
                    <a:pt x="1752"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91"/>
            <p:cNvSpPr/>
            <p:nvPr/>
          </p:nvSpPr>
          <p:spPr>
            <a:xfrm>
              <a:off x="6075443" y="3001343"/>
              <a:ext cx="309970" cy="221566"/>
            </a:xfrm>
            <a:custGeom>
              <a:rect b="b" l="l" r="r" t="t"/>
              <a:pathLst>
                <a:path extrusionOk="0" h="6918" w="9679">
                  <a:moveTo>
                    <a:pt x="1" y="1"/>
                  </a:moveTo>
                  <a:lnTo>
                    <a:pt x="1" y="6918"/>
                  </a:lnTo>
                  <a:lnTo>
                    <a:pt x="9679" y="6918"/>
                  </a:lnTo>
                  <a:lnTo>
                    <a:pt x="9679"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91"/>
            <p:cNvSpPr/>
            <p:nvPr/>
          </p:nvSpPr>
          <p:spPr>
            <a:xfrm>
              <a:off x="6072209" y="3001343"/>
              <a:ext cx="56012" cy="221566"/>
            </a:xfrm>
            <a:custGeom>
              <a:rect b="b" l="l" r="r" t="t"/>
              <a:pathLst>
                <a:path extrusionOk="0" h="6918" w="1749">
                  <a:moveTo>
                    <a:pt x="1" y="1"/>
                  </a:moveTo>
                  <a:lnTo>
                    <a:pt x="1" y="6918"/>
                  </a:lnTo>
                  <a:lnTo>
                    <a:pt x="1749" y="6918"/>
                  </a:lnTo>
                  <a:lnTo>
                    <a:pt x="1749"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91"/>
            <p:cNvSpPr/>
            <p:nvPr/>
          </p:nvSpPr>
          <p:spPr>
            <a:xfrm>
              <a:off x="6455009" y="3001343"/>
              <a:ext cx="309938" cy="221566"/>
            </a:xfrm>
            <a:custGeom>
              <a:rect b="b" l="l" r="r" t="t"/>
              <a:pathLst>
                <a:path extrusionOk="0" h="6918" w="9678">
                  <a:moveTo>
                    <a:pt x="1" y="1"/>
                  </a:moveTo>
                  <a:lnTo>
                    <a:pt x="1" y="6918"/>
                  </a:lnTo>
                  <a:lnTo>
                    <a:pt x="9677" y="6918"/>
                  </a:lnTo>
                  <a:lnTo>
                    <a:pt x="9677"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91"/>
            <p:cNvSpPr/>
            <p:nvPr/>
          </p:nvSpPr>
          <p:spPr>
            <a:xfrm>
              <a:off x="6446138" y="3001343"/>
              <a:ext cx="56140" cy="221566"/>
            </a:xfrm>
            <a:custGeom>
              <a:rect b="b" l="l" r="r" t="t"/>
              <a:pathLst>
                <a:path extrusionOk="0" h="6918" w="1753">
                  <a:moveTo>
                    <a:pt x="1" y="1"/>
                  </a:moveTo>
                  <a:lnTo>
                    <a:pt x="1" y="6918"/>
                  </a:lnTo>
                  <a:lnTo>
                    <a:pt x="1752" y="6918"/>
                  </a:lnTo>
                  <a:lnTo>
                    <a:pt x="1752"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91"/>
            <p:cNvSpPr/>
            <p:nvPr/>
          </p:nvSpPr>
          <p:spPr>
            <a:xfrm>
              <a:off x="6455009" y="3296071"/>
              <a:ext cx="309938" cy="221598"/>
            </a:xfrm>
            <a:custGeom>
              <a:rect b="b" l="l" r="r" t="t"/>
              <a:pathLst>
                <a:path extrusionOk="0" h="6919" w="9678">
                  <a:moveTo>
                    <a:pt x="1" y="0"/>
                  </a:moveTo>
                  <a:lnTo>
                    <a:pt x="1" y="6918"/>
                  </a:lnTo>
                  <a:lnTo>
                    <a:pt x="9677" y="6918"/>
                  </a:lnTo>
                  <a:lnTo>
                    <a:pt x="9677"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91"/>
            <p:cNvSpPr/>
            <p:nvPr/>
          </p:nvSpPr>
          <p:spPr>
            <a:xfrm>
              <a:off x="6455009" y="3296071"/>
              <a:ext cx="57805" cy="221598"/>
            </a:xfrm>
            <a:custGeom>
              <a:rect b="b" l="l" r="r" t="t"/>
              <a:pathLst>
                <a:path extrusionOk="0" h="6919" w="1805">
                  <a:moveTo>
                    <a:pt x="1" y="0"/>
                  </a:moveTo>
                  <a:lnTo>
                    <a:pt x="1" y="6918"/>
                  </a:lnTo>
                  <a:lnTo>
                    <a:pt x="1804" y="6918"/>
                  </a:lnTo>
                  <a:lnTo>
                    <a:pt x="1804"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91"/>
            <p:cNvSpPr/>
            <p:nvPr/>
          </p:nvSpPr>
          <p:spPr>
            <a:xfrm>
              <a:off x="5695782" y="3296071"/>
              <a:ext cx="310066" cy="221598"/>
            </a:xfrm>
            <a:custGeom>
              <a:rect b="b" l="l" r="r" t="t"/>
              <a:pathLst>
                <a:path extrusionOk="0" h="6919" w="9682">
                  <a:moveTo>
                    <a:pt x="1" y="0"/>
                  </a:moveTo>
                  <a:lnTo>
                    <a:pt x="1" y="6918"/>
                  </a:lnTo>
                  <a:lnTo>
                    <a:pt x="9682" y="6918"/>
                  </a:lnTo>
                  <a:lnTo>
                    <a:pt x="9682"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91"/>
            <p:cNvSpPr/>
            <p:nvPr/>
          </p:nvSpPr>
          <p:spPr>
            <a:xfrm>
              <a:off x="5695782" y="3295719"/>
              <a:ext cx="56140" cy="221598"/>
            </a:xfrm>
            <a:custGeom>
              <a:rect b="b" l="l" r="r" t="t"/>
              <a:pathLst>
                <a:path extrusionOk="0" h="6919" w="1753">
                  <a:moveTo>
                    <a:pt x="1" y="1"/>
                  </a:moveTo>
                  <a:lnTo>
                    <a:pt x="1" y="6918"/>
                  </a:lnTo>
                  <a:lnTo>
                    <a:pt x="1752" y="6918"/>
                  </a:lnTo>
                  <a:lnTo>
                    <a:pt x="1752"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91"/>
            <p:cNvSpPr/>
            <p:nvPr/>
          </p:nvSpPr>
          <p:spPr>
            <a:xfrm>
              <a:off x="5695782" y="3587821"/>
              <a:ext cx="310066" cy="221598"/>
            </a:xfrm>
            <a:custGeom>
              <a:rect b="b" l="l" r="r" t="t"/>
              <a:pathLst>
                <a:path extrusionOk="0" h="6919" w="9682">
                  <a:moveTo>
                    <a:pt x="1" y="1"/>
                  </a:moveTo>
                  <a:lnTo>
                    <a:pt x="1" y="6919"/>
                  </a:lnTo>
                  <a:lnTo>
                    <a:pt x="9682" y="6919"/>
                  </a:lnTo>
                  <a:lnTo>
                    <a:pt x="9682" y="1"/>
                  </a:ln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91"/>
            <p:cNvSpPr/>
            <p:nvPr/>
          </p:nvSpPr>
          <p:spPr>
            <a:xfrm>
              <a:off x="5695782" y="3587821"/>
              <a:ext cx="310066" cy="221598"/>
            </a:xfrm>
            <a:custGeom>
              <a:rect b="b" l="l" r="r" t="t"/>
              <a:pathLst>
                <a:path extrusionOk="0" h="6919" w="9682">
                  <a:moveTo>
                    <a:pt x="1" y="1"/>
                  </a:moveTo>
                  <a:lnTo>
                    <a:pt x="1" y="6919"/>
                  </a:lnTo>
                  <a:lnTo>
                    <a:pt x="9682" y="6919"/>
                  </a:lnTo>
                  <a:lnTo>
                    <a:pt x="9682" y="1"/>
                  </a:lnTo>
                  <a:close/>
                </a:path>
              </a:pathLst>
            </a:custGeom>
            <a:solidFill>
              <a:srgbClr val="95EB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91"/>
            <p:cNvSpPr/>
            <p:nvPr/>
          </p:nvSpPr>
          <p:spPr>
            <a:xfrm>
              <a:off x="5695782" y="3587821"/>
              <a:ext cx="56140" cy="221598"/>
            </a:xfrm>
            <a:custGeom>
              <a:rect b="b" l="l" r="r" t="t"/>
              <a:pathLst>
                <a:path extrusionOk="0" h="6919" w="1753">
                  <a:moveTo>
                    <a:pt x="1" y="1"/>
                  </a:moveTo>
                  <a:lnTo>
                    <a:pt x="1" y="6919"/>
                  </a:lnTo>
                  <a:lnTo>
                    <a:pt x="1752" y="6919"/>
                  </a:lnTo>
                  <a:lnTo>
                    <a:pt x="1752"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91"/>
            <p:cNvSpPr/>
            <p:nvPr/>
          </p:nvSpPr>
          <p:spPr>
            <a:xfrm>
              <a:off x="6073650" y="3296071"/>
              <a:ext cx="310066" cy="221598"/>
            </a:xfrm>
            <a:custGeom>
              <a:rect b="b" l="l" r="r" t="t"/>
              <a:pathLst>
                <a:path extrusionOk="0" h="6919" w="9682">
                  <a:moveTo>
                    <a:pt x="0" y="0"/>
                  </a:moveTo>
                  <a:lnTo>
                    <a:pt x="0" y="6918"/>
                  </a:lnTo>
                  <a:lnTo>
                    <a:pt x="9682" y="6918"/>
                  </a:lnTo>
                  <a:lnTo>
                    <a:pt x="9682"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91"/>
            <p:cNvSpPr/>
            <p:nvPr/>
          </p:nvSpPr>
          <p:spPr>
            <a:xfrm>
              <a:off x="6073650" y="3295719"/>
              <a:ext cx="56108" cy="221598"/>
            </a:xfrm>
            <a:custGeom>
              <a:rect b="b" l="l" r="r" t="t"/>
              <a:pathLst>
                <a:path extrusionOk="0" h="6919" w="1752">
                  <a:moveTo>
                    <a:pt x="0" y="1"/>
                  </a:moveTo>
                  <a:lnTo>
                    <a:pt x="0" y="6918"/>
                  </a:lnTo>
                  <a:lnTo>
                    <a:pt x="1752" y="6918"/>
                  </a:lnTo>
                  <a:lnTo>
                    <a:pt x="1752"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91"/>
            <p:cNvSpPr/>
            <p:nvPr/>
          </p:nvSpPr>
          <p:spPr>
            <a:xfrm>
              <a:off x="6075443" y="3587821"/>
              <a:ext cx="309970" cy="221598"/>
            </a:xfrm>
            <a:custGeom>
              <a:rect b="b" l="l" r="r" t="t"/>
              <a:pathLst>
                <a:path extrusionOk="0" h="6919" w="9679">
                  <a:moveTo>
                    <a:pt x="1" y="1"/>
                  </a:moveTo>
                  <a:lnTo>
                    <a:pt x="1" y="6919"/>
                  </a:lnTo>
                  <a:lnTo>
                    <a:pt x="9679" y="6919"/>
                  </a:lnTo>
                  <a:lnTo>
                    <a:pt x="9679" y="1"/>
                  </a:ln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91"/>
            <p:cNvSpPr/>
            <p:nvPr/>
          </p:nvSpPr>
          <p:spPr>
            <a:xfrm>
              <a:off x="6075443" y="3587821"/>
              <a:ext cx="309970" cy="221598"/>
            </a:xfrm>
            <a:custGeom>
              <a:rect b="b" l="l" r="r" t="t"/>
              <a:pathLst>
                <a:path extrusionOk="0" h="6919" w="9679">
                  <a:moveTo>
                    <a:pt x="1" y="1"/>
                  </a:moveTo>
                  <a:lnTo>
                    <a:pt x="1" y="6919"/>
                  </a:lnTo>
                  <a:lnTo>
                    <a:pt x="9679" y="6919"/>
                  </a:lnTo>
                  <a:lnTo>
                    <a:pt x="9679" y="1"/>
                  </a:lnTo>
                  <a:close/>
                </a:path>
              </a:pathLst>
            </a:custGeom>
            <a:solidFill>
              <a:srgbClr val="95EB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91"/>
            <p:cNvSpPr/>
            <p:nvPr/>
          </p:nvSpPr>
          <p:spPr>
            <a:xfrm>
              <a:off x="6075443" y="3587821"/>
              <a:ext cx="56140" cy="221598"/>
            </a:xfrm>
            <a:custGeom>
              <a:rect b="b" l="l" r="r" t="t"/>
              <a:pathLst>
                <a:path extrusionOk="0" h="6919" w="1753">
                  <a:moveTo>
                    <a:pt x="1" y="1"/>
                  </a:moveTo>
                  <a:lnTo>
                    <a:pt x="1" y="6919"/>
                  </a:lnTo>
                  <a:lnTo>
                    <a:pt x="1752" y="6919"/>
                  </a:lnTo>
                  <a:lnTo>
                    <a:pt x="1752"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91"/>
            <p:cNvSpPr/>
            <p:nvPr/>
          </p:nvSpPr>
          <p:spPr>
            <a:xfrm>
              <a:off x="6455009" y="3587821"/>
              <a:ext cx="309938" cy="221598"/>
            </a:xfrm>
            <a:custGeom>
              <a:rect b="b" l="l" r="r" t="t"/>
              <a:pathLst>
                <a:path extrusionOk="0" h="6919" w="9678">
                  <a:moveTo>
                    <a:pt x="1" y="1"/>
                  </a:moveTo>
                  <a:lnTo>
                    <a:pt x="1" y="6919"/>
                  </a:lnTo>
                  <a:lnTo>
                    <a:pt x="9677" y="6919"/>
                  </a:lnTo>
                  <a:lnTo>
                    <a:pt x="9677" y="1"/>
                  </a:lnTo>
                  <a:close/>
                </a:path>
              </a:pathLst>
            </a:custGeom>
            <a:solidFill>
              <a:srgbClr val="75DB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91"/>
            <p:cNvSpPr/>
            <p:nvPr/>
          </p:nvSpPr>
          <p:spPr>
            <a:xfrm>
              <a:off x="6455009" y="3587821"/>
              <a:ext cx="56140" cy="221598"/>
            </a:xfrm>
            <a:custGeom>
              <a:rect b="b" l="l" r="r" t="t"/>
              <a:pathLst>
                <a:path extrusionOk="0" h="6919" w="1753">
                  <a:moveTo>
                    <a:pt x="1" y="1"/>
                  </a:moveTo>
                  <a:lnTo>
                    <a:pt x="1" y="6919"/>
                  </a:lnTo>
                  <a:lnTo>
                    <a:pt x="1752" y="6919"/>
                  </a:lnTo>
                  <a:lnTo>
                    <a:pt x="1752"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91"/>
            <p:cNvSpPr/>
            <p:nvPr/>
          </p:nvSpPr>
          <p:spPr>
            <a:xfrm>
              <a:off x="5440987" y="1651447"/>
              <a:ext cx="78269" cy="2335381"/>
            </a:xfrm>
            <a:custGeom>
              <a:rect b="b" l="l" r="r" t="t"/>
              <a:pathLst>
                <a:path extrusionOk="0" h="72918" w="2444">
                  <a:moveTo>
                    <a:pt x="165" y="1"/>
                  </a:moveTo>
                  <a:cubicBezTo>
                    <a:pt x="165" y="1"/>
                    <a:pt x="165" y="1"/>
                    <a:pt x="165" y="1"/>
                  </a:cubicBezTo>
                  <a:cubicBezTo>
                    <a:pt x="1" y="4"/>
                    <a:pt x="337" y="16331"/>
                    <a:pt x="923" y="36470"/>
                  </a:cubicBezTo>
                  <a:cubicBezTo>
                    <a:pt x="1506" y="56601"/>
                    <a:pt x="2111" y="72918"/>
                    <a:pt x="2279" y="72918"/>
                  </a:cubicBezTo>
                  <a:cubicBezTo>
                    <a:pt x="2279" y="72918"/>
                    <a:pt x="2279" y="72918"/>
                    <a:pt x="2279" y="72918"/>
                  </a:cubicBezTo>
                  <a:cubicBezTo>
                    <a:pt x="2444" y="72910"/>
                    <a:pt x="2107" y="56584"/>
                    <a:pt x="1521" y="36451"/>
                  </a:cubicBezTo>
                  <a:cubicBezTo>
                    <a:pt x="939" y="16314"/>
                    <a:pt x="329" y="1"/>
                    <a:pt x="16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91"/>
            <p:cNvSpPr/>
            <p:nvPr/>
          </p:nvSpPr>
          <p:spPr>
            <a:xfrm>
              <a:off x="5374246" y="3717620"/>
              <a:ext cx="133640" cy="105659"/>
            </a:xfrm>
            <a:custGeom>
              <a:rect b="b" l="l" r="r" t="t"/>
              <a:pathLst>
                <a:path extrusionOk="0" h="3299" w="4173">
                  <a:moveTo>
                    <a:pt x="4083" y="1"/>
                  </a:moveTo>
                  <a:lnTo>
                    <a:pt x="60" y="1378"/>
                  </a:lnTo>
                  <a:lnTo>
                    <a:pt x="1" y="3299"/>
                  </a:lnTo>
                  <a:lnTo>
                    <a:pt x="4173" y="1830"/>
                  </a:lnTo>
                  <a:lnTo>
                    <a:pt x="4083"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3" name="Google Shape;4243;p91"/>
          <p:cNvGrpSpPr/>
          <p:nvPr/>
        </p:nvGrpSpPr>
        <p:grpSpPr>
          <a:xfrm flipH="1" rot="802388">
            <a:off x="1170989" y="768801"/>
            <a:ext cx="399790" cy="614956"/>
            <a:chOff x="4165807" y="3024617"/>
            <a:chExt cx="1122184" cy="1561296"/>
          </a:xfrm>
        </p:grpSpPr>
        <p:sp>
          <p:nvSpPr>
            <p:cNvPr id="4244" name="Google Shape;4244;p91"/>
            <p:cNvSpPr/>
            <p:nvPr/>
          </p:nvSpPr>
          <p:spPr>
            <a:xfrm>
              <a:off x="4165807" y="3024617"/>
              <a:ext cx="1115475" cy="1561296"/>
            </a:xfrm>
            <a:custGeom>
              <a:rect b="b" l="l" r="r" t="t"/>
              <a:pathLst>
                <a:path extrusionOk="0" h="38092" w="27215">
                  <a:moveTo>
                    <a:pt x="9103" y="6253"/>
                  </a:moveTo>
                  <a:lnTo>
                    <a:pt x="10441" y="10485"/>
                  </a:lnTo>
                  <a:lnTo>
                    <a:pt x="9663" y="10728"/>
                  </a:lnTo>
                  <a:lnTo>
                    <a:pt x="8326" y="6499"/>
                  </a:lnTo>
                  <a:lnTo>
                    <a:pt x="9103" y="6253"/>
                  </a:lnTo>
                  <a:close/>
                  <a:moveTo>
                    <a:pt x="11848" y="5334"/>
                  </a:moveTo>
                  <a:lnTo>
                    <a:pt x="14680" y="14298"/>
                  </a:lnTo>
                  <a:lnTo>
                    <a:pt x="13903" y="14541"/>
                  </a:lnTo>
                  <a:lnTo>
                    <a:pt x="11072" y="5581"/>
                  </a:lnTo>
                  <a:lnTo>
                    <a:pt x="11848" y="5334"/>
                  </a:lnTo>
                  <a:close/>
                  <a:moveTo>
                    <a:pt x="6555" y="7225"/>
                  </a:moveTo>
                  <a:lnTo>
                    <a:pt x="8849" y="14482"/>
                  </a:lnTo>
                  <a:lnTo>
                    <a:pt x="8072" y="14729"/>
                  </a:lnTo>
                  <a:lnTo>
                    <a:pt x="5779" y="7471"/>
                  </a:lnTo>
                  <a:lnTo>
                    <a:pt x="6555" y="7225"/>
                  </a:lnTo>
                  <a:close/>
                  <a:moveTo>
                    <a:pt x="10900" y="11621"/>
                  </a:moveTo>
                  <a:lnTo>
                    <a:pt x="12237" y="15849"/>
                  </a:lnTo>
                  <a:lnTo>
                    <a:pt x="11460" y="16096"/>
                  </a:lnTo>
                  <a:lnTo>
                    <a:pt x="10122" y="11864"/>
                  </a:lnTo>
                  <a:lnTo>
                    <a:pt x="10900" y="11621"/>
                  </a:lnTo>
                  <a:close/>
                  <a:moveTo>
                    <a:pt x="12696" y="16984"/>
                  </a:moveTo>
                  <a:lnTo>
                    <a:pt x="16394" y="28694"/>
                  </a:lnTo>
                  <a:lnTo>
                    <a:pt x="15621" y="28941"/>
                  </a:lnTo>
                  <a:lnTo>
                    <a:pt x="11920" y="17227"/>
                  </a:lnTo>
                  <a:lnTo>
                    <a:pt x="12696" y="16984"/>
                  </a:lnTo>
                  <a:close/>
                  <a:moveTo>
                    <a:pt x="15072" y="15774"/>
                  </a:moveTo>
                  <a:lnTo>
                    <a:pt x="19957" y="31227"/>
                  </a:lnTo>
                  <a:lnTo>
                    <a:pt x="19181" y="31469"/>
                  </a:lnTo>
                  <a:lnTo>
                    <a:pt x="14295" y="16017"/>
                  </a:lnTo>
                  <a:lnTo>
                    <a:pt x="15072" y="15774"/>
                  </a:lnTo>
                  <a:close/>
                  <a:moveTo>
                    <a:pt x="16756" y="29803"/>
                  </a:moveTo>
                  <a:lnTo>
                    <a:pt x="17548" y="32309"/>
                  </a:lnTo>
                  <a:lnTo>
                    <a:pt x="16771" y="32552"/>
                  </a:lnTo>
                  <a:lnTo>
                    <a:pt x="15980" y="30050"/>
                  </a:lnTo>
                  <a:lnTo>
                    <a:pt x="16756" y="29803"/>
                  </a:lnTo>
                  <a:close/>
                  <a:moveTo>
                    <a:pt x="19252" y="0"/>
                  </a:moveTo>
                  <a:cubicBezTo>
                    <a:pt x="19027" y="12"/>
                    <a:pt x="18814" y="86"/>
                    <a:pt x="18594" y="162"/>
                  </a:cubicBezTo>
                  <a:cubicBezTo>
                    <a:pt x="17716" y="457"/>
                    <a:pt x="16842" y="752"/>
                    <a:pt x="15976" y="1039"/>
                  </a:cubicBezTo>
                  <a:cubicBezTo>
                    <a:pt x="14242" y="1622"/>
                    <a:pt x="12532" y="2193"/>
                    <a:pt x="10855" y="2757"/>
                  </a:cubicBezTo>
                  <a:cubicBezTo>
                    <a:pt x="7497" y="3882"/>
                    <a:pt x="4259" y="4965"/>
                    <a:pt x="1173" y="5999"/>
                  </a:cubicBezTo>
                  <a:cubicBezTo>
                    <a:pt x="789" y="6108"/>
                    <a:pt x="453" y="6343"/>
                    <a:pt x="244" y="6675"/>
                  </a:cubicBezTo>
                  <a:cubicBezTo>
                    <a:pt x="82" y="6930"/>
                    <a:pt x="1" y="7225"/>
                    <a:pt x="1" y="7520"/>
                  </a:cubicBezTo>
                  <a:cubicBezTo>
                    <a:pt x="1" y="7609"/>
                    <a:pt x="8" y="7699"/>
                    <a:pt x="23" y="7789"/>
                  </a:cubicBezTo>
                  <a:cubicBezTo>
                    <a:pt x="56" y="7975"/>
                    <a:pt x="132" y="8158"/>
                    <a:pt x="191" y="8349"/>
                  </a:cubicBezTo>
                  <a:cubicBezTo>
                    <a:pt x="254" y="8535"/>
                    <a:pt x="318" y="8718"/>
                    <a:pt x="378" y="8905"/>
                  </a:cubicBezTo>
                  <a:cubicBezTo>
                    <a:pt x="501" y="9275"/>
                    <a:pt x="625" y="9645"/>
                    <a:pt x="748" y="10011"/>
                  </a:cubicBezTo>
                  <a:cubicBezTo>
                    <a:pt x="1237" y="11471"/>
                    <a:pt x="1711" y="12891"/>
                    <a:pt x="2171" y="14262"/>
                  </a:cubicBezTo>
                  <a:cubicBezTo>
                    <a:pt x="3090" y="17007"/>
                    <a:pt x="3941" y="19561"/>
                    <a:pt x="4721" y="21892"/>
                  </a:cubicBezTo>
                  <a:cubicBezTo>
                    <a:pt x="6279" y="26562"/>
                    <a:pt x="7538" y="30337"/>
                    <a:pt x="8408" y="32949"/>
                  </a:cubicBezTo>
                  <a:cubicBezTo>
                    <a:pt x="8841" y="34252"/>
                    <a:pt x="9178" y="35268"/>
                    <a:pt x="9405" y="35955"/>
                  </a:cubicBezTo>
                  <a:cubicBezTo>
                    <a:pt x="9517" y="36299"/>
                    <a:pt x="9603" y="36560"/>
                    <a:pt x="9663" y="36740"/>
                  </a:cubicBezTo>
                  <a:cubicBezTo>
                    <a:pt x="9719" y="36915"/>
                    <a:pt x="9746" y="37005"/>
                    <a:pt x="9746" y="37005"/>
                  </a:cubicBezTo>
                  <a:lnTo>
                    <a:pt x="9746" y="37009"/>
                  </a:lnTo>
                  <a:lnTo>
                    <a:pt x="9749" y="37009"/>
                  </a:lnTo>
                  <a:cubicBezTo>
                    <a:pt x="9753" y="37009"/>
                    <a:pt x="9775" y="37102"/>
                    <a:pt x="9865" y="37262"/>
                  </a:cubicBezTo>
                  <a:cubicBezTo>
                    <a:pt x="9955" y="37419"/>
                    <a:pt x="10115" y="37655"/>
                    <a:pt x="10422" y="37848"/>
                  </a:cubicBezTo>
                  <a:cubicBezTo>
                    <a:pt x="10634" y="37983"/>
                    <a:pt x="10934" y="38091"/>
                    <a:pt x="11273" y="38091"/>
                  </a:cubicBezTo>
                  <a:cubicBezTo>
                    <a:pt x="11408" y="38091"/>
                    <a:pt x="11553" y="38076"/>
                    <a:pt x="11699" y="38031"/>
                  </a:cubicBezTo>
                  <a:cubicBezTo>
                    <a:pt x="12203" y="37871"/>
                    <a:pt x="12778" y="37669"/>
                    <a:pt x="13432" y="37453"/>
                  </a:cubicBezTo>
                  <a:cubicBezTo>
                    <a:pt x="15774" y="36664"/>
                    <a:pt x="19050" y="35559"/>
                    <a:pt x="23065" y="34207"/>
                  </a:cubicBezTo>
                  <a:lnTo>
                    <a:pt x="22896" y="33680"/>
                  </a:lnTo>
                  <a:lnTo>
                    <a:pt x="12797" y="2115"/>
                  </a:lnTo>
                  <a:lnTo>
                    <a:pt x="17937" y="393"/>
                  </a:lnTo>
                  <a:lnTo>
                    <a:pt x="27215" y="28821"/>
                  </a:lnTo>
                  <a:lnTo>
                    <a:pt x="26808" y="18930"/>
                  </a:lnTo>
                  <a:cubicBezTo>
                    <a:pt x="26677" y="18542"/>
                    <a:pt x="26546" y="18153"/>
                    <a:pt x="26415" y="17761"/>
                  </a:cubicBezTo>
                  <a:cubicBezTo>
                    <a:pt x="24828" y="13025"/>
                    <a:pt x="23136" y="7979"/>
                    <a:pt x="21377" y="2734"/>
                  </a:cubicBezTo>
                  <a:cubicBezTo>
                    <a:pt x="21190" y="2179"/>
                    <a:pt x="21003" y="1626"/>
                    <a:pt x="20817" y="1065"/>
                  </a:cubicBezTo>
                  <a:cubicBezTo>
                    <a:pt x="20674" y="632"/>
                    <a:pt x="20331" y="277"/>
                    <a:pt x="19912" y="109"/>
                  </a:cubicBezTo>
                  <a:cubicBezTo>
                    <a:pt x="19729" y="34"/>
                    <a:pt x="19535" y="0"/>
                    <a:pt x="19341" y="0"/>
                  </a:cubicBezTo>
                  <a:close/>
                </a:path>
              </a:pathLst>
            </a:custGeom>
            <a:solidFill>
              <a:srgbClr val="75DB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91"/>
            <p:cNvSpPr/>
            <p:nvPr/>
          </p:nvSpPr>
          <p:spPr>
            <a:xfrm>
              <a:off x="4751709" y="3671092"/>
              <a:ext cx="232112" cy="643381"/>
            </a:xfrm>
            <a:custGeom>
              <a:rect b="b" l="l" r="r" t="t"/>
              <a:pathLst>
                <a:path extrusionOk="0" h="15697" w="5663">
                  <a:moveTo>
                    <a:pt x="777" y="1"/>
                  </a:moveTo>
                  <a:lnTo>
                    <a:pt x="0" y="244"/>
                  </a:lnTo>
                  <a:lnTo>
                    <a:pt x="4886" y="15696"/>
                  </a:lnTo>
                  <a:lnTo>
                    <a:pt x="5662" y="15454"/>
                  </a:lnTo>
                  <a:lnTo>
                    <a:pt x="777"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91"/>
            <p:cNvSpPr/>
            <p:nvPr/>
          </p:nvSpPr>
          <p:spPr>
            <a:xfrm>
              <a:off x="4619569" y="3243237"/>
              <a:ext cx="147924" cy="377413"/>
            </a:xfrm>
            <a:custGeom>
              <a:rect b="b" l="l" r="r" t="t"/>
              <a:pathLst>
                <a:path extrusionOk="0" h="9208" w="3609">
                  <a:moveTo>
                    <a:pt x="777" y="0"/>
                  </a:moveTo>
                  <a:lnTo>
                    <a:pt x="1" y="247"/>
                  </a:lnTo>
                  <a:lnTo>
                    <a:pt x="2832" y="9207"/>
                  </a:lnTo>
                  <a:lnTo>
                    <a:pt x="3609" y="8964"/>
                  </a:lnTo>
                  <a:lnTo>
                    <a:pt x="777"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91"/>
            <p:cNvSpPr/>
            <p:nvPr/>
          </p:nvSpPr>
          <p:spPr>
            <a:xfrm>
              <a:off x="4507020" y="3280863"/>
              <a:ext cx="86730" cy="183460"/>
            </a:xfrm>
            <a:custGeom>
              <a:rect b="b" l="l" r="r" t="t"/>
              <a:pathLst>
                <a:path extrusionOk="0" h="4476" w="2116">
                  <a:moveTo>
                    <a:pt x="778" y="1"/>
                  </a:moveTo>
                  <a:lnTo>
                    <a:pt x="1" y="247"/>
                  </a:lnTo>
                  <a:lnTo>
                    <a:pt x="1338" y="4476"/>
                  </a:lnTo>
                  <a:lnTo>
                    <a:pt x="2116" y="4233"/>
                  </a:lnTo>
                  <a:lnTo>
                    <a:pt x="778"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91"/>
            <p:cNvSpPr/>
            <p:nvPr/>
          </p:nvSpPr>
          <p:spPr>
            <a:xfrm>
              <a:off x="4402668" y="3320701"/>
              <a:ext cx="125873" cy="307611"/>
            </a:xfrm>
            <a:custGeom>
              <a:rect b="b" l="l" r="r" t="t"/>
              <a:pathLst>
                <a:path extrusionOk="0" h="7505" w="3071">
                  <a:moveTo>
                    <a:pt x="776" y="1"/>
                  </a:moveTo>
                  <a:lnTo>
                    <a:pt x="0" y="247"/>
                  </a:lnTo>
                  <a:lnTo>
                    <a:pt x="2293" y="7505"/>
                  </a:lnTo>
                  <a:lnTo>
                    <a:pt x="3070" y="7258"/>
                  </a:lnTo>
                  <a:lnTo>
                    <a:pt x="776"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91"/>
            <p:cNvSpPr/>
            <p:nvPr/>
          </p:nvSpPr>
          <p:spPr>
            <a:xfrm>
              <a:off x="4820731" y="4246129"/>
              <a:ext cx="64350" cy="112716"/>
            </a:xfrm>
            <a:custGeom>
              <a:rect b="b" l="l" r="r" t="t"/>
              <a:pathLst>
                <a:path extrusionOk="0" h="2750" w="1570">
                  <a:moveTo>
                    <a:pt x="777" y="0"/>
                  </a:moveTo>
                  <a:lnTo>
                    <a:pt x="1" y="247"/>
                  </a:lnTo>
                  <a:lnTo>
                    <a:pt x="792" y="2749"/>
                  </a:lnTo>
                  <a:lnTo>
                    <a:pt x="1569" y="2506"/>
                  </a:lnTo>
                  <a:lnTo>
                    <a:pt x="777"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91"/>
            <p:cNvSpPr/>
            <p:nvPr/>
          </p:nvSpPr>
          <p:spPr>
            <a:xfrm>
              <a:off x="4580673" y="3500877"/>
              <a:ext cx="86730" cy="183460"/>
            </a:xfrm>
            <a:custGeom>
              <a:rect b="b" l="l" r="r" t="t"/>
              <a:pathLst>
                <a:path extrusionOk="0" h="4476" w="2116">
                  <a:moveTo>
                    <a:pt x="778" y="1"/>
                  </a:moveTo>
                  <a:lnTo>
                    <a:pt x="0" y="244"/>
                  </a:lnTo>
                  <a:lnTo>
                    <a:pt x="1338" y="4476"/>
                  </a:lnTo>
                  <a:lnTo>
                    <a:pt x="2115" y="4229"/>
                  </a:lnTo>
                  <a:lnTo>
                    <a:pt x="778"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91"/>
            <p:cNvSpPr/>
            <p:nvPr/>
          </p:nvSpPr>
          <p:spPr>
            <a:xfrm>
              <a:off x="4654325" y="3720727"/>
              <a:ext cx="183419" cy="490088"/>
            </a:xfrm>
            <a:custGeom>
              <a:rect b="b" l="l" r="r" t="t"/>
              <a:pathLst>
                <a:path extrusionOk="0" h="11957" w="4475">
                  <a:moveTo>
                    <a:pt x="777" y="0"/>
                  </a:moveTo>
                  <a:lnTo>
                    <a:pt x="1" y="243"/>
                  </a:lnTo>
                  <a:lnTo>
                    <a:pt x="3702" y="11957"/>
                  </a:lnTo>
                  <a:lnTo>
                    <a:pt x="4475" y="11710"/>
                  </a:lnTo>
                  <a:lnTo>
                    <a:pt x="777"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91"/>
            <p:cNvSpPr/>
            <p:nvPr/>
          </p:nvSpPr>
          <p:spPr>
            <a:xfrm>
              <a:off x="4690311" y="3040725"/>
              <a:ext cx="597680" cy="1387345"/>
            </a:xfrm>
            <a:custGeom>
              <a:rect b="b" l="l" r="r" t="t"/>
              <a:pathLst>
                <a:path extrusionOk="0" h="33848" w="14582">
                  <a:moveTo>
                    <a:pt x="5140" y="0"/>
                  </a:moveTo>
                  <a:lnTo>
                    <a:pt x="0" y="1722"/>
                  </a:lnTo>
                  <a:lnTo>
                    <a:pt x="10268" y="33814"/>
                  </a:lnTo>
                  <a:lnTo>
                    <a:pt x="10279" y="33847"/>
                  </a:lnTo>
                  <a:lnTo>
                    <a:pt x="14582" y="32406"/>
                  </a:lnTo>
                  <a:lnTo>
                    <a:pt x="14418" y="28428"/>
                  </a:lnTo>
                  <a:lnTo>
                    <a:pt x="5140"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3" name="Google Shape;4253;p91"/>
          <p:cNvGrpSpPr/>
          <p:nvPr/>
        </p:nvGrpSpPr>
        <p:grpSpPr>
          <a:xfrm flipH="1">
            <a:off x="239757" y="2"/>
            <a:ext cx="836565" cy="1503831"/>
            <a:chOff x="5819039" y="912475"/>
            <a:chExt cx="2360510" cy="3801392"/>
          </a:xfrm>
        </p:grpSpPr>
        <p:sp>
          <p:nvSpPr>
            <p:cNvPr id="4254" name="Google Shape;4254;p91"/>
            <p:cNvSpPr/>
            <p:nvPr/>
          </p:nvSpPr>
          <p:spPr>
            <a:xfrm>
              <a:off x="7402881" y="2309654"/>
              <a:ext cx="45988" cy="10862"/>
            </a:xfrm>
            <a:custGeom>
              <a:rect b="b" l="l" r="r" t="t"/>
              <a:pathLst>
                <a:path extrusionOk="0" h="265" w="1122">
                  <a:moveTo>
                    <a:pt x="1052" y="1"/>
                  </a:moveTo>
                  <a:cubicBezTo>
                    <a:pt x="958" y="1"/>
                    <a:pt x="765" y="27"/>
                    <a:pt x="546" y="72"/>
                  </a:cubicBezTo>
                  <a:cubicBezTo>
                    <a:pt x="244" y="140"/>
                    <a:pt x="1" y="219"/>
                    <a:pt x="4" y="252"/>
                  </a:cubicBezTo>
                  <a:cubicBezTo>
                    <a:pt x="6" y="260"/>
                    <a:pt x="28" y="264"/>
                    <a:pt x="64" y="264"/>
                  </a:cubicBezTo>
                  <a:cubicBezTo>
                    <a:pt x="158" y="264"/>
                    <a:pt x="352" y="238"/>
                    <a:pt x="572" y="193"/>
                  </a:cubicBezTo>
                  <a:cubicBezTo>
                    <a:pt x="878" y="125"/>
                    <a:pt x="1121" y="46"/>
                    <a:pt x="1114" y="13"/>
                  </a:cubicBezTo>
                  <a:cubicBezTo>
                    <a:pt x="1112" y="5"/>
                    <a:pt x="1090" y="1"/>
                    <a:pt x="105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91"/>
            <p:cNvSpPr/>
            <p:nvPr/>
          </p:nvSpPr>
          <p:spPr>
            <a:xfrm>
              <a:off x="7492765" y="2281537"/>
              <a:ext cx="44717" cy="16354"/>
            </a:xfrm>
            <a:custGeom>
              <a:rect b="b" l="l" r="r" t="t"/>
              <a:pathLst>
                <a:path extrusionOk="0" h="399" w="1091">
                  <a:moveTo>
                    <a:pt x="1051" y="0"/>
                  </a:moveTo>
                  <a:cubicBezTo>
                    <a:pt x="976" y="0"/>
                    <a:pt x="766" y="56"/>
                    <a:pt x="523" y="143"/>
                  </a:cubicBezTo>
                  <a:cubicBezTo>
                    <a:pt x="232" y="247"/>
                    <a:pt x="0" y="359"/>
                    <a:pt x="11" y="389"/>
                  </a:cubicBezTo>
                  <a:cubicBezTo>
                    <a:pt x="13" y="395"/>
                    <a:pt x="24" y="398"/>
                    <a:pt x="42" y="398"/>
                  </a:cubicBezTo>
                  <a:cubicBezTo>
                    <a:pt x="117" y="398"/>
                    <a:pt x="325" y="343"/>
                    <a:pt x="564" y="258"/>
                  </a:cubicBezTo>
                  <a:cubicBezTo>
                    <a:pt x="859" y="150"/>
                    <a:pt x="1090" y="41"/>
                    <a:pt x="1080" y="8"/>
                  </a:cubicBezTo>
                  <a:cubicBezTo>
                    <a:pt x="1077" y="3"/>
                    <a:pt x="1067" y="0"/>
                    <a:pt x="105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91"/>
            <p:cNvSpPr/>
            <p:nvPr/>
          </p:nvSpPr>
          <p:spPr>
            <a:xfrm>
              <a:off x="7578959" y="2241699"/>
              <a:ext cx="42586" cy="21887"/>
            </a:xfrm>
            <a:custGeom>
              <a:rect b="b" l="l" r="r" t="t"/>
              <a:pathLst>
                <a:path extrusionOk="0" h="534" w="1039">
                  <a:moveTo>
                    <a:pt x="1006" y="1"/>
                  </a:moveTo>
                  <a:cubicBezTo>
                    <a:pt x="950" y="1"/>
                    <a:pt x="735" y="88"/>
                    <a:pt x="489" y="215"/>
                  </a:cubicBezTo>
                  <a:cubicBezTo>
                    <a:pt x="213" y="360"/>
                    <a:pt x="0" y="498"/>
                    <a:pt x="15" y="528"/>
                  </a:cubicBezTo>
                  <a:cubicBezTo>
                    <a:pt x="17" y="532"/>
                    <a:pt x="22" y="534"/>
                    <a:pt x="30" y="534"/>
                  </a:cubicBezTo>
                  <a:cubicBezTo>
                    <a:pt x="89" y="534"/>
                    <a:pt x="300" y="447"/>
                    <a:pt x="545" y="322"/>
                  </a:cubicBezTo>
                  <a:cubicBezTo>
                    <a:pt x="825" y="177"/>
                    <a:pt x="1038" y="35"/>
                    <a:pt x="1020" y="5"/>
                  </a:cubicBezTo>
                  <a:cubicBezTo>
                    <a:pt x="1018" y="2"/>
                    <a:pt x="1013" y="1"/>
                    <a:pt x="100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91"/>
            <p:cNvSpPr/>
            <p:nvPr/>
          </p:nvSpPr>
          <p:spPr>
            <a:xfrm>
              <a:off x="7659621" y="2190302"/>
              <a:ext cx="39225" cy="27462"/>
            </a:xfrm>
            <a:custGeom>
              <a:rect b="b" l="l" r="r" t="t"/>
              <a:pathLst>
                <a:path extrusionOk="0" h="670" w="957">
                  <a:moveTo>
                    <a:pt x="927" y="0"/>
                  </a:moveTo>
                  <a:cubicBezTo>
                    <a:pt x="877" y="0"/>
                    <a:pt x="673" y="121"/>
                    <a:pt x="441" y="284"/>
                  </a:cubicBezTo>
                  <a:cubicBezTo>
                    <a:pt x="191" y="467"/>
                    <a:pt x="0" y="639"/>
                    <a:pt x="19" y="665"/>
                  </a:cubicBezTo>
                  <a:cubicBezTo>
                    <a:pt x="21" y="668"/>
                    <a:pt x="24" y="670"/>
                    <a:pt x="30" y="670"/>
                  </a:cubicBezTo>
                  <a:cubicBezTo>
                    <a:pt x="81" y="670"/>
                    <a:pt x="283" y="550"/>
                    <a:pt x="512" y="381"/>
                  </a:cubicBezTo>
                  <a:cubicBezTo>
                    <a:pt x="766" y="198"/>
                    <a:pt x="957" y="26"/>
                    <a:pt x="938" y="4"/>
                  </a:cubicBezTo>
                  <a:cubicBezTo>
                    <a:pt x="936" y="2"/>
                    <a:pt x="932" y="0"/>
                    <a:pt x="92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91"/>
            <p:cNvSpPr/>
            <p:nvPr/>
          </p:nvSpPr>
          <p:spPr>
            <a:xfrm>
              <a:off x="7732495" y="2127347"/>
              <a:ext cx="34798" cy="33077"/>
            </a:xfrm>
            <a:custGeom>
              <a:rect b="b" l="l" r="r" t="t"/>
              <a:pathLst>
                <a:path extrusionOk="0" h="807" w="849">
                  <a:moveTo>
                    <a:pt x="816" y="0"/>
                  </a:moveTo>
                  <a:cubicBezTo>
                    <a:pt x="778" y="0"/>
                    <a:pt x="590" y="152"/>
                    <a:pt x="382" y="360"/>
                  </a:cubicBezTo>
                  <a:cubicBezTo>
                    <a:pt x="161" y="580"/>
                    <a:pt x="1" y="778"/>
                    <a:pt x="23" y="804"/>
                  </a:cubicBezTo>
                  <a:cubicBezTo>
                    <a:pt x="25" y="806"/>
                    <a:pt x="27" y="807"/>
                    <a:pt x="31" y="807"/>
                  </a:cubicBezTo>
                  <a:cubicBezTo>
                    <a:pt x="75" y="807"/>
                    <a:pt x="260" y="653"/>
                    <a:pt x="468" y="445"/>
                  </a:cubicBezTo>
                  <a:cubicBezTo>
                    <a:pt x="687" y="226"/>
                    <a:pt x="849" y="24"/>
                    <a:pt x="822" y="2"/>
                  </a:cubicBezTo>
                  <a:cubicBezTo>
                    <a:pt x="820" y="1"/>
                    <a:pt x="819" y="0"/>
                    <a:pt x="81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91"/>
            <p:cNvSpPr/>
            <p:nvPr/>
          </p:nvSpPr>
          <p:spPr>
            <a:xfrm>
              <a:off x="7795122" y="2053695"/>
              <a:ext cx="28773" cy="38282"/>
            </a:xfrm>
            <a:custGeom>
              <a:rect b="b" l="l" r="r" t="t"/>
              <a:pathLst>
                <a:path extrusionOk="0" h="934" w="702">
                  <a:moveTo>
                    <a:pt x="669" y="0"/>
                  </a:moveTo>
                  <a:cubicBezTo>
                    <a:pt x="634" y="0"/>
                    <a:pt x="472" y="186"/>
                    <a:pt x="299" y="432"/>
                  </a:cubicBezTo>
                  <a:cubicBezTo>
                    <a:pt x="123" y="689"/>
                    <a:pt x="0" y="913"/>
                    <a:pt x="26" y="932"/>
                  </a:cubicBezTo>
                  <a:cubicBezTo>
                    <a:pt x="27" y="933"/>
                    <a:pt x="29" y="934"/>
                    <a:pt x="31" y="934"/>
                  </a:cubicBezTo>
                  <a:cubicBezTo>
                    <a:pt x="70" y="934"/>
                    <a:pt x="230" y="746"/>
                    <a:pt x="400" y="502"/>
                  </a:cubicBezTo>
                  <a:cubicBezTo>
                    <a:pt x="579" y="244"/>
                    <a:pt x="702" y="20"/>
                    <a:pt x="672" y="1"/>
                  </a:cubicBezTo>
                  <a:cubicBezTo>
                    <a:pt x="671" y="1"/>
                    <a:pt x="670" y="0"/>
                    <a:pt x="66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91"/>
            <p:cNvSpPr/>
            <p:nvPr/>
          </p:nvSpPr>
          <p:spPr>
            <a:xfrm>
              <a:off x="7844429" y="1970739"/>
              <a:ext cx="21150" cy="42668"/>
            </a:xfrm>
            <a:custGeom>
              <a:rect b="b" l="l" r="r" t="t"/>
              <a:pathLst>
                <a:path extrusionOk="0" h="1041" w="516">
                  <a:moveTo>
                    <a:pt x="483" y="1"/>
                  </a:moveTo>
                  <a:cubicBezTo>
                    <a:pt x="446" y="1"/>
                    <a:pt x="325" y="221"/>
                    <a:pt x="202" y="498"/>
                  </a:cubicBezTo>
                  <a:cubicBezTo>
                    <a:pt x="78" y="782"/>
                    <a:pt x="0" y="1025"/>
                    <a:pt x="30" y="1039"/>
                  </a:cubicBezTo>
                  <a:cubicBezTo>
                    <a:pt x="31" y="1040"/>
                    <a:pt x="32" y="1040"/>
                    <a:pt x="34" y="1040"/>
                  </a:cubicBezTo>
                  <a:cubicBezTo>
                    <a:pt x="69" y="1040"/>
                    <a:pt x="192" y="823"/>
                    <a:pt x="314" y="546"/>
                  </a:cubicBezTo>
                  <a:cubicBezTo>
                    <a:pt x="437" y="259"/>
                    <a:pt x="516" y="16"/>
                    <a:pt x="485" y="1"/>
                  </a:cubicBezTo>
                  <a:cubicBezTo>
                    <a:pt x="484" y="1"/>
                    <a:pt x="483" y="1"/>
                    <a:pt x="48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91"/>
            <p:cNvSpPr/>
            <p:nvPr/>
          </p:nvSpPr>
          <p:spPr>
            <a:xfrm>
              <a:off x="7877300" y="1881348"/>
              <a:ext cx="12911" cy="45373"/>
            </a:xfrm>
            <a:custGeom>
              <a:rect b="b" l="l" r="r" t="t"/>
              <a:pathLst>
                <a:path extrusionOk="0" h="1107" w="315">
                  <a:moveTo>
                    <a:pt x="279" y="1"/>
                  </a:moveTo>
                  <a:cubicBezTo>
                    <a:pt x="249" y="1"/>
                    <a:pt x="168" y="241"/>
                    <a:pt x="98" y="539"/>
                  </a:cubicBezTo>
                  <a:cubicBezTo>
                    <a:pt x="31" y="845"/>
                    <a:pt x="0" y="1096"/>
                    <a:pt x="31" y="1106"/>
                  </a:cubicBezTo>
                  <a:cubicBezTo>
                    <a:pt x="31" y="1107"/>
                    <a:pt x="32" y="1107"/>
                    <a:pt x="32" y="1107"/>
                  </a:cubicBezTo>
                  <a:cubicBezTo>
                    <a:pt x="66" y="1107"/>
                    <a:pt x="147" y="871"/>
                    <a:pt x="214" y="569"/>
                  </a:cubicBezTo>
                  <a:cubicBezTo>
                    <a:pt x="285" y="258"/>
                    <a:pt x="314" y="8"/>
                    <a:pt x="281" y="1"/>
                  </a:cubicBezTo>
                  <a:cubicBezTo>
                    <a:pt x="280" y="1"/>
                    <a:pt x="280" y="1"/>
                    <a:pt x="27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91"/>
            <p:cNvSpPr/>
            <p:nvPr/>
          </p:nvSpPr>
          <p:spPr>
            <a:xfrm>
              <a:off x="7893531" y="1789047"/>
              <a:ext cx="6640" cy="46439"/>
            </a:xfrm>
            <a:custGeom>
              <a:rect b="b" l="l" r="r" t="t"/>
              <a:pathLst>
                <a:path extrusionOk="0" h="1133" w="162">
                  <a:moveTo>
                    <a:pt x="116" y="0"/>
                  </a:moveTo>
                  <a:cubicBezTo>
                    <a:pt x="87" y="0"/>
                    <a:pt x="42" y="250"/>
                    <a:pt x="23" y="561"/>
                  </a:cubicBezTo>
                  <a:cubicBezTo>
                    <a:pt x="1" y="871"/>
                    <a:pt x="12" y="1129"/>
                    <a:pt x="45" y="1133"/>
                  </a:cubicBezTo>
                  <a:cubicBezTo>
                    <a:pt x="46" y="1133"/>
                    <a:pt x="46" y="1133"/>
                    <a:pt x="46" y="1133"/>
                  </a:cubicBezTo>
                  <a:cubicBezTo>
                    <a:pt x="80" y="1133"/>
                    <a:pt x="124" y="880"/>
                    <a:pt x="142" y="569"/>
                  </a:cubicBezTo>
                  <a:cubicBezTo>
                    <a:pt x="161" y="255"/>
                    <a:pt x="150" y="0"/>
                    <a:pt x="11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91"/>
            <p:cNvSpPr/>
            <p:nvPr/>
          </p:nvSpPr>
          <p:spPr>
            <a:xfrm>
              <a:off x="7892178" y="1696254"/>
              <a:ext cx="7214" cy="46480"/>
            </a:xfrm>
            <a:custGeom>
              <a:rect b="b" l="l" r="r" t="t"/>
              <a:pathLst>
                <a:path extrusionOk="0" h="1134" w="176">
                  <a:moveTo>
                    <a:pt x="38" y="1"/>
                  </a:moveTo>
                  <a:cubicBezTo>
                    <a:pt x="38" y="1"/>
                    <a:pt x="37" y="1"/>
                    <a:pt x="37" y="1"/>
                  </a:cubicBezTo>
                  <a:cubicBezTo>
                    <a:pt x="4" y="9"/>
                    <a:pt x="0" y="263"/>
                    <a:pt x="26" y="573"/>
                  </a:cubicBezTo>
                  <a:cubicBezTo>
                    <a:pt x="56" y="883"/>
                    <a:pt x="104" y="1133"/>
                    <a:pt x="138" y="1133"/>
                  </a:cubicBezTo>
                  <a:cubicBezTo>
                    <a:pt x="172" y="1130"/>
                    <a:pt x="175" y="875"/>
                    <a:pt x="146" y="561"/>
                  </a:cubicBezTo>
                  <a:cubicBezTo>
                    <a:pt x="120" y="250"/>
                    <a:pt x="72" y="1"/>
                    <a:pt x="3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91"/>
            <p:cNvSpPr/>
            <p:nvPr/>
          </p:nvSpPr>
          <p:spPr>
            <a:xfrm>
              <a:off x="7873612" y="1605347"/>
              <a:ext cx="13813" cy="45209"/>
            </a:xfrm>
            <a:custGeom>
              <a:rect b="b" l="l" r="r" t="t"/>
              <a:pathLst>
                <a:path extrusionOk="0" h="1103" w="337">
                  <a:moveTo>
                    <a:pt x="33" y="0"/>
                  </a:moveTo>
                  <a:cubicBezTo>
                    <a:pt x="32" y="0"/>
                    <a:pt x="32" y="0"/>
                    <a:pt x="31" y="0"/>
                  </a:cubicBezTo>
                  <a:cubicBezTo>
                    <a:pt x="1" y="12"/>
                    <a:pt x="35" y="266"/>
                    <a:pt x="109" y="569"/>
                  </a:cubicBezTo>
                  <a:cubicBezTo>
                    <a:pt x="183" y="866"/>
                    <a:pt x="271" y="1102"/>
                    <a:pt x="306" y="1102"/>
                  </a:cubicBezTo>
                  <a:cubicBezTo>
                    <a:pt x="306" y="1102"/>
                    <a:pt x="307" y="1102"/>
                    <a:pt x="307" y="1102"/>
                  </a:cubicBezTo>
                  <a:cubicBezTo>
                    <a:pt x="337" y="1095"/>
                    <a:pt x="304" y="845"/>
                    <a:pt x="225" y="538"/>
                  </a:cubicBezTo>
                  <a:cubicBezTo>
                    <a:pt x="152" y="237"/>
                    <a:pt x="67" y="0"/>
                    <a:pt x="3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91"/>
            <p:cNvSpPr/>
            <p:nvPr/>
          </p:nvSpPr>
          <p:spPr>
            <a:xfrm>
              <a:off x="7839962" y="1518948"/>
              <a:ext cx="21313" cy="42504"/>
            </a:xfrm>
            <a:custGeom>
              <a:rect b="b" l="l" r="r" t="t"/>
              <a:pathLst>
                <a:path extrusionOk="0" h="1037" w="520">
                  <a:moveTo>
                    <a:pt x="33" y="1"/>
                  </a:moveTo>
                  <a:cubicBezTo>
                    <a:pt x="32" y="1"/>
                    <a:pt x="31" y="1"/>
                    <a:pt x="30" y="2"/>
                  </a:cubicBezTo>
                  <a:cubicBezTo>
                    <a:pt x="1" y="17"/>
                    <a:pt x="79" y="260"/>
                    <a:pt x="206" y="543"/>
                  </a:cubicBezTo>
                  <a:cubicBezTo>
                    <a:pt x="326" y="820"/>
                    <a:pt x="450" y="1037"/>
                    <a:pt x="487" y="1037"/>
                  </a:cubicBezTo>
                  <a:cubicBezTo>
                    <a:pt x="488" y="1037"/>
                    <a:pt x="489" y="1036"/>
                    <a:pt x="490" y="1036"/>
                  </a:cubicBezTo>
                  <a:cubicBezTo>
                    <a:pt x="520" y="1025"/>
                    <a:pt x="441" y="782"/>
                    <a:pt x="314" y="495"/>
                  </a:cubicBezTo>
                  <a:cubicBezTo>
                    <a:pt x="191" y="216"/>
                    <a:pt x="68" y="1"/>
                    <a:pt x="3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91"/>
            <p:cNvSpPr/>
            <p:nvPr/>
          </p:nvSpPr>
          <p:spPr>
            <a:xfrm>
              <a:off x="7790819" y="1440295"/>
              <a:ext cx="28978" cy="38200"/>
            </a:xfrm>
            <a:custGeom>
              <a:rect b="b" l="l" r="r" t="t"/>
              <a:pathLst>
                <a:path extrusionOk="0" h="932" w="707">
                  <a:moveTo>
                    <a:pt x="31" y="0"/>
                  </a:moveTo>
                  <a:cubicBezTo>
                    <a:pt x="29" y="0"/>
                    <a:pt x="27" y="1"/>
                    <a:pt x="26" y="1"/>
                  </a:cubicBezTo>
                  <a:cubicBezTo>
                    <a:pt x="0" y="24"/>
                    <a:pt x="124" y="243"/>
                    <a:pt x="303" y="502"/>
                  </a:cubicBezTo>
                  <a:cubicBezTo>
                    <a:pt x="476" y="746"/>
                    <a:pt x="634" y="932"/>
                    <a:pt x="672" y="932"/>
                  </a:cubicBezTo>
                  <a:cubicBezTo>
                    <a:pt x="674" y="932"/>
                    <a:pt x="675" y="932"/>
                    <a:pt x="676" y="931"/>
                  </a:cubicBezTo>
                  <a:cubicBezTo>
                    <a:pt x="707" y="912"/>
                    <a:pt x="583" y="688"/>
                    <a:pt x="400" y="431"/>
                  </a:cubicBezTo>
                  <a:cubicBezTo>
                    <a:pt x="229" y="184"/>
                    <a:pt x="68" y="0"/>
                    <a:pt x="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91"/>
            <p:cNvSpPr/>
            <p:nvPr/>
          </p:nvSpPr>
          <p:spPr>
            <a:xfrm>
              <a:off x="7726347" y="1373611"/>
              <a:ext cx="36192" cy="31765"/>
            </a:xfrm>
            <a:custGeom>
              <a:rect b="b" l="l" r="r" t="t"/>
              <a:pathLst>
                <a:path extrusionOk="0" h="775" w="883">
                  <a:moveTo>
                    <a:pt x="31" y="1"/>
                  </a:moveTo>
                  <a:cubicBezTo>
                    <a:pt x="27" y="1"/>
                    <a:pt x="25" y="2"/>
                    <a:pt x="23" y="3"/>
                  </a:cubicBezTo>
                  <a:cubicBezTo>
                    <a:pt x="1" y="29"/>
                    <a:pt x="180" y="208"/>
                    <a:pt x="411" y="422"/>
                  </a:cubicBezTo>
                  <a:cubicBezTo>
                    <a:pt x="626" y="618"/>
                    <a:pt x="810" y="774"/>
                    <a:pt x="850" y="774"/>
                  </a:cubicBezTo>
                  <a:cubicBezTo>
                    <a:pt x="853" y="774"/>
                    <a:pt x="855" y="774"/>
                    <a:pt x="856" y="772"/>
                  </a:cubicBezTo>
                  <a:cubicBezTo>
                    <a:pt x="882" y="750"/>
                    <a:pt x="725" y="548"/>
                    <a:pt x="490" y="332"/>
                  </a:cubicBezTo>
                  <a:cubicBezTo>
                    <a:pt x="275" y="134"/>
                    <a:pt x="76" y="1"/>
                    <a:pt x="3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91"/>
            <p:cNvSpPr/>
            <p:nvPr/>
          </p:nvSpPr>
          <p:spPr>
            <a:xfrm>
              <a:off x="7668802" y="1333526"/>
              <a:ext cx="21641" cy="13116"/>
            </a:xfrm>
            <a:custGeom>
              <a:rect b="b" l="l" r="r" t="t"/>
              <a:pathLst>
                <a:path extrusionOk="0" h="320" w="528">
                  <a:moveTo>
                    <a:pt x="42" y="1"/>
                  </a:moveTo>
                  <a:cubicBezTo>
                    <a:pt x="30" y="1"/>
                    <a:pt x="22" y="4"/>
                    <a:pt x="19" y="10"/>
                  </a:cubicBezTo>
                  <a:cubicBezTo>
                    <a:pt x="0" y="40"/>
                    <a:pt x="98" y="130"/>
                    <a:pt x="232" y="212"/>
                  </a:cubicBezTo>
                  <a:cubicBezTo>
                    <a:pt x="341" y="278"/>
                    <a:pt x="444" y="320"/>
                    <a:pt x="488" y="320"/>
                  </a:cubicBezTo>
                  <a:cubicBezTo>
                    <a:pt x="498" y="320"/>
                    <a:pt x="505" y="317"/>
                    <a:pt x="508" y="312"/>
                  </a:cubicBezTo>
                  <a:cubicBezTo>
                    <a:pt x="527" y="283"/>
                    <a:pt x="434" y="193"/>
                    <a:pt x="296" y="111"/>
                  </a:cubicBezTo>
                  <a:cubicBezTo>
                    <a:pt x="187" y="43"/>
                    <a:pt x="87" y="1"/>
                    <a:pt x="4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91"/>
            <p:cNvSpPr/>
            <p:nvPr/>
          </p:nvSpPr>
          <p:spPr>
            <a:xfrm>
              <a:off x="7085687" y="912475"/>
              <a:ext cx="654980" cy="654980"/>
            </a:xfrm>
            <a:custGeom>
              <a:rect b="b" l="l" r="r" t="t"/>
              <a:pathLst>
                <a:path extrusionOk="0" h="15980" w="15980">
                  <a:moveTo>
                    <a:pt x="7990" y="0"/>
                  </a:moveTo>
                  <a:cubicBezTo>
                    <a:pt x="3578" y="0"/>
                    <a:pt x="1" y="3579"/>
                    <a:pt x="1" y="7989"/>
                  </a:cubicBezTo>
                  <a:cubicBezTo>
                    <a:pt x="1" y="12404"/>
                    <a:pt x="3578" y="15979"/>
                    <a:pt x="7990" y="15979"/>
                  </a:cubicBezTo>
                  <a:cubicBezTo>
                    <a:pt x="12405" y="15979"/>
                    <a:pt x="15980" y="12404"/>
                    <a:pt x="15980" y="7989"/>
                  </a:cubicBezTo>
                  <a:cubicBezTo>
                    <a:pt x="15980" y="3579"/>
                    <a:pt x="12405" y="0"/>
                    <a:pt x="799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91"/>
            <p:cNvSpPr/>
            <p:nvPr/>
          </p:nvSpPr>
          <p:spPr>
            <a:xfrm>
              <a:off x="7219467" y="1115480"/>
              <a:ext cx="387373" cy="282322"/>
            </a:xfrm>
            <a:custGeom>
              <a:rect b="b" l="l" r="r" t="t"/>
              <a:pathLst>
                <a:path extrusionOk="0" h="6888" w="9451">
                  <a:moveTo>
                    <a:pt x="8304" y="0"/>
                  </a:moveTo>
                  <a:lnTo>
                    <a:pt x="3621" y="4505"/>
                  </a:lnTo>
                  <a:lnTo>
                    <a:pt x="1237" y="2383"/>
                  </a:lnTo>
                  <a:lnTo>
                    <a:pt x="1" y="3619"/>
                  </a:lnTo>
                  <a:lnTo>
                    <a:pt x="3445" y="6887"/>
                  </a:lnTo>
                  <a:lnTo>
                    <a:pt x="9451" y="1236"/>
                  </a:lnTo>
                  <a:lnTo>
                    <a:pt x="8304" y="0"/>
                  </a:lnTo>
                  <a:close/>
                </a:path>
              </a:pathLst>
            </a:custGeom>
            <a:solidFill>
              <a:srgbClr val="95EB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91"/>
            <p:cNvSpPr/>
            <p:nvPr/>
          </p:nvSpPr>
          <p:spPr>
            <a:xfrm>
              <a:off x="7667285" y="1995126"/>
              <a:ext cx="504310" cy="591327"/>
            </a:xfrm>
            <a:custGeom>
              <a:rect b="b" l="l" r="r" t="t"/>
              <a:pathLst>
                <a:path extrusionOk="0" h="14427" w="12304">
                  <a:moveTo>
                    <a:pt x="3605" y="0"/>
                  </a:moveTo>
                  <a:lnTo>
                    <a:pt x="609" y="1954"/>
                  </a:lnTo>
                  <a:cubicBezTo>
                    <a:pt x="131" y="2749"/>
                    <a:pt x="180" y="3750"/>
                    <a:pt x="314" y="4669"/>
                  </a:cubicBezTo>
                  <a:cubicBezTo>
                    <a:pt x="449" y="5588"/>
                    <a:pt x="654" y="6529"/>
                    <a:pt x="449" y="7433"/>
                  </a:cubicBezTo>
                  <a:cubicBezTo>
                    <a:pt x="314" y="8031"/>
                    <a:pt x="0" y="8629"/>
                    <a:pt x="146" y="9222"/>
                  </a:cubicBezTo>
                  <a:cubicBezTo>
                    <a:pt x="251" y="9644"/>
                    <a:pt x="568" y="9977"/>
                    <a:pt x="725" y="10380"/>
                  </a:cubicBezTo>
                  <a:cubicBezTo>
                    <a:pt x="945" y="10955"/>
                    <a:pt x="822" y="11598"/>
                    <a:pt x="747" y="12210"/>
                  </a:cubicBezTo>
                  <a:cubicBezTo>
                    <a:pt x="673" y="12823"/>
                    <a:pt x="673" y="13510"/>
                    <a:pt x="1080" y="13973"/>
                  </a:cubicBezTo>
                  <a:cubicBezTo>
                    <a:pt x="1359" y="14292"/>
                    <a:pt x="1770" y="14427"/>
                    <a:pt x="2198" y="14427"/>
                  </a:cubicBezTo>
                  <a:cubicBezTo>
                    <a:pt x="2542" y="14427"/>
                    <a:pt x="2897" y="14340"/>
                    <a:pt x="3205" y="14194"/>
                  </a:cubicBezTo>
                  <a:cubicBezTo>
                    <a:pt x="3900" y="13865"/>
                    <a:pt x="4448" y="13304"/>
                    <a:pt x="5088" y="12887"/>
                  </a:cubicBezTo>
                  <a:cubicBezTo>
                    <a:pt x="5529" y="12598"/>
                    <a:pt x="6062" y="12380"/>
                    <a:pt x="6576" y="12380"/>
                  </a:cubicBezTo>
                  <a:cubicBezTo>
                    <a:pt x="6809" y="12380"/>
                    <a:pt x="7038" y="12424"/>
                    <a:pt x="7253" y="12528"/>
                  </a:cubicBezTo>
                  <a:cubicBezTo>
                    <a:pt x="7572" y="12677"/>
                    <a:pt x="7848" y="12949"/>
                    <a:pt x="8199" y="12980"/>
                  </a:cubicBezTo>
                  <a:cubicBezTo>
                    <a:pt x="8218" y="12981"/>
                    <a:pt x="8237" y="12982"/>
                    <a:pt x="8256" y="12982"/>
                  </a:cubicBezTo>
                  <a:cubicBezTo>
                    <a:pt x="8718" y="12982"/>
                    <a:pt x="9095" y="12560"/>
                    <a:pt x="9551" y="12434"/>
                  </a:cubicBezTo>
                  <a:cubicBezTo>
                    <a:pt x="9675" y="12400"/>
                    <a:pt x="9801" y="12389"/>
                    <a:pt x="9929" y="12389"/>
                  </a:cubicBezTo>
                  <a:cubicBezTo>
                    <a:pt x="10154" y="12389"/>
                    <a:pt x="10384" y="12423"/>
                    <a:pt x="10610" y="12423"/>
                  </a:cubicBezTo>
                  <a:cubicBezTo>
                    <a:pt x="10678" y="12423"/>
                    <a:pt x="10746" y="12419"/>
                    <a:pt x="10813" y="12412"/>
                  </a:cubicBezTo>
                  <a:cubicBezTo>
                    <a:pt x="11673" y="12318"/>
                    <a:pt x="12304" y="11396"/>
                    <a:pt x="12184" y="10541"/>
                  </a:cubicBezTo>
                  <a:cubicBezTo>
                    <a:pt x="12065" y="9689"/>
                    <a:pt x="11299" y="9001"/>
                    <a:pt x="10451" y="8860"/>
                  </a:cubicBezTo>
                  <a:cubicBezTo>
                    <a:pt x="10085" y="8800"/>
                    <a:pt x="9651" y="8793"/>
                    <a:pt x="9450" y="8482"/>
                  </a:cubicBezTo>
                  <a:cubicBezTo>
                    <a:pt x="9158" y="8031"/>
                    <a:pt x="9674" y="7444"/>
                    <a:pt x="9584" y="6910"/>
                  </a:cubicBezTo>
                  <a:cubicBezTo>
                    <a:pt x="9517" y="6526"/>
                    <a:pt x="9155" y="6271"/>
                    <a:pt x="8796" y="6114"/>
                  </a:cubicBezTo>
                  <a:cubicBezTo>
                    <a:pt x="8441" y="5962"/>
                    <a:pt x="8046" y="5853"/>
                    <a:pt x="7769" y="5581"/>
                  </a:cubicBezTo>
                  <a:cubicBezTo>
                    <a:pt x="7272" y="5095"/>
                    <a:pt x="7329" y="4303"/>
                    <a:pt x="7175" y="3627"/>
                  </a:cubicBezTo>
                  <a:cubicBezTo>
                    <a:pt x="6925" y="2510"/>
                    <a:pt x="5879" y="225"/>
                    <a:pt x="360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91"/>
            <p:cNvSpPr/>
            <p:nvPr/>
          </p:nvSpPr>
          <p:spPr>
            <a:xfrm>
              <a:off x="7542358" y="4611849"/>
              <a:ext cx="233506" cy="102018"/>
            </a:xfrm>
            <a:custGeom>
              <a:rect b="b" l="l" r="r" t="t"/>
              <a:pathLst>
                <a:path extrusionOk="0" h="2489" w="5697">
                  <a:moveTo>
                    <a:pt x="2649" y="0"/>
                  </a:moveTo>
                  <a:lnTo>
                    <a:pt x="2604" y="1629"/>
                  </a:lnTo>
                  <a:cubicBezTo>
                    <a:pt x="2604" y="1629"/>
                    <a:pt x="1" y="2160"/>
                    <a:pt x="624" y="2365"/>
                  </a:cubicBezTo>
                  <a:cubicBezTo>
                    <a:pt x="925" y="2461"/>
                    <a:pt x="2058" y="2488"/>
                    <a:pt x="3173" y="2488"/>
                  </a:cubicBezTo>
                  <a:cubicBezTo>
                    <a:pt x="4133" y="2488"/>
                    <a:pt x="5080" y="2468"/>
                    <a:pt x="5469" y="2455"/>
                  </a:cubicBezTo>
                  <a:lnTo>
                    <a:pt x="5659" y="2447"/>
                  </a:lnTo>
                  <a:lnTo>
                    <a:pt x="5696" y="64"/>
                  </a:lnTo>
                  <a:lnTo>
                    <a:pt x="2649" y="0"/>
                  </a:lnTo>
                  <a:close/>
                </a:path>
              </a:pathLst>
            </a:custGeom>
            <a:solidFill>
              <a:srgbClr val="75DB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91"/>
            <p:cNvSpPr/>
            <p:nvPr/>
          </p:nvSpPr>
          <p:spPr>
            <a:xfrm>
              <a:off x="7728970" y="4675172"/>
              <a:ext cx="45988" cy="35167"/>
            </a:xfrm>
            <a:custGeom>
              <a:rect b="b" l="l" r="r" t="t"/>
              <a:pathLst>
                <a:path extrusionOk="0" h="858" w="1122">
                  <a:moveTo>
                    <a:pt x="1021" y="1"/>
                  </a:moveTo>
                  <a:cubicBezTo>
                    <a:pt x="798" y="1"/>
                    <a:pt x="583" y="78"/>
                    <a:pt x="404" y="211"/>
                  </a:cubicBezTo>
                  <a:cubicBezTo>
                    <a:pt x="195" y="368"/>
                    <a:pt x="49" y="599"/>
                    <a:pt x="1" y="853"/>
                  </a:cubicBezTo>
                  <a:lnTo>
                    <a:pt x="1102" y="858"/>
                  </a:lnTo>
                  <a:lnTo>
                    <a:pt x="1121" y="6"/>
                  </a:lnTo>
                  <a:cubicBezTo>
                    <a:pt x="1088" y="2"/>
                    <a:pt x="1054" y="1"/>
                    <a:pt x="1021" y="1"/>
                  </a:cubicBezTo>
                  <a:close/>
                </a:path>
              </a:pathLst>
            </a:custGeom>
            <a:solidFill>
              <a:srgbClr val="1A8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91"/>
            <p:cNvSpPr/>
            <p:nvPr/>
          </p:nvSpPr>
          <p:spPr>
            <a:xfrm>
              <a:off x="7610428" y="4293623"/>
              <a:ext cx="197166" cy="21142"/>
            </a:xfrm>
            <a:custGeom>
              <a:rect b="b" l="l" r="r" t="t"/>
              <a:pathLst>
                <a:path extrusionOk="0" h="562" w="5241">
                  <a:moveTo>
                    <a:pt x="912" y="0"/>
                  </a:moveTo>
                  <a:cubicBezTo>
                    <a:pt x="912" y="0"/>
                    <a:pt x="0" y="243"/>
                    <a:pt x="109" y="396"/>
                  </a:cubicBezTo>
                  <a:cubicBezTo>
                    <a:pt x="184" y="497"/>
                    <a:pt x="1787" y="562"/>
                    <a:pt x="3296" y="562"/>
                  </a:cubicBezTo>
                  <a:cubicBezTo>
                    <a:pt x="4028" y="562"/>
                    <a:pt x="4738" y="546"/>
                    <a:pt x="5241" y="512"/>
                  </a:cubicBezTo>
                  <a:lnTo>
                    <a:pt x="5237" y="441"/>
                  </a:lnTo>
                  <a:lnTo>
                    <a:pt x="1174" y="396"/>
                  </a:lnTo>
                  <a:cubicBezTo>
                    <a:pt x="1174" y="396"/>
                    <a:pt x="1091" y="11"/>
                    <a:pt x="912" y="0"/>
                  </a:cubicBez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91"/>
            <p:cNvSpPr/>
            <p:nvPr/>
          </p:nvSpPr>
          <p:spPr>
            <a:xfrm>
              <a:off x="7614491" y="4306488"/>
              <a:ext cx="194796" cy="4815"/>
            </a:xfrm>
            <a:custGeom>
              <a:rect b="b" l="l" r="r" t="t"/>
              <a:pathLst>
                <a:path extrusionOk="0" h="128" w="5178">
                  <a:moveTo>
                    <a:pt x="25" y="0"/>
                  </a:moveTo>
                  <a:cubicBezTo>
                    <a:pt x="9" y="0"/>
                    <a:pt x="1" y="2"/>
                    <a:pt x="1" y="2"/>
                  </a:cubicBezTo>
                  <a:cubicBezTo>
                    <a:pt x="1" y="2"/>
                    <a:pt x="20" y="5"/>
                    <a:pt x="54" y="9"/>
                  </a:cubicBezTo>
                  <a:cubicBezTo>
                    <a:pt x="98" y="13"/>
                    <a:pt x="147" y="17"/>
                    <a:pt x="202" y="21"/>
                  </a:cubicBezTo>
                  <a:cubicBezTo>
                    <a:pt x="356" y="28"/>
                    <a:pt x="539" y="39"/>
                    <a:pt x="759" y="54"/>
                  </a:cubicBezTo>
                  <a:cubicBezTo>
                    <a:pt x="1226" y="81"/>
                    <a:pt x="1872" y="107"/>
                    <a:pt x="2590" y="117"/>
                  </a:cubicBezTo>
                  <a:cubicBezTo>
                    <a:pt x="2946" y="125"/>
                    <a:pt x="3286" y="128"/>
                    <a:pt x="3596" y="128"/>
                  </a:cubicBezTo>
                  <a:cubicBezTo>
                    <a:pt x="3905" y="128"/>
                    <a:pt x="4184" y="125"/>
                    <a:pt x="4419" y="121"/>
                  </a:cubicBezTo>
                  <a:cubicBezTo>
                    <a:pt x="4636" y="117"/>
                    <a:pt x="4823" y="114"/>
                    <a:pt x="4972" y="110"/>
                  </a:cubicBezTo>
                  <a:cubicBezTo>
                    <a:pt x="5029" y="107"/>
                    <a:pt x="5081" y="107"/>
                    <a:pt x="5126" y="103"/>
                  </a:cubicBezTo>
                  <a:cubicBezTo>
                    <a:pt x="5159" y="103"/>
                    <a:pt x="5178" y="99"/>
                    <a:pt x="5178" y="99"/>
                  </a:cubicBezTo>
                  <a:cubicBezTo>
                    <a:pt x="5178" y="99"/>
                    <a:pt x="5159" y="95"/>
                    <a:pt x="5126" y="95"/>
                  </a:cubicBezTo>
                  <a:lnTo>
                    <a:pt x="4419" y="95"/>
                  </a:lnTo>
                  <a:cubicBezTo>
                    <a:pt x="4302" y="96"/>
                    <a:pt x="4173" y="96"/>
                    <a:pt x="4035" y="96"/>
                  </a:cubicBezTo>
                  <a:cubicBezTo>
                    <a:pt x="3622" y="96"/>
                    <a:pt x="3125" y="92"/>
                    <a:pt x="2590" y="84"/>
                  </a:cubicBezTo>
                  <a:cubicBezTo>
                    <a:pt x="1872" y="69"/>
                    <a:pt x="1226" y="47"/>
                    <a:pt x="759" y="28"/>
                  </a:cubicBezTo>
                  <a:cubicBezTo>
                    <a:pt x="539" y="21"/>
                    <a:pt x="356" y="13"/>
                    <a:pt x="206" y="5"/>
                  </a:cubicBezTo>
                  <a:cubicBezTo>
                    <a:pt x="150" y="2"/>
                    <a:pt x="98" y="2"/>
                    <a:pt x="54" y="2"/>
                  </a:cubicBezTo>
                  <a:cubicBezTo>
                    <a:pt x="42" y="1"/>
                    <a:pt x="33" y="0"/>
                    <a:pt x="2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91"/>
            <p:cNvSpPr/>
            <p:nvPr/>
          </p:nvSpPr>
          <p:spPr>
            <a:xfrm>
              <a:off x="7643721" y="4292155"/>
              <a:ext cx="11700" cy="18246"/>
            </a:xfrm>
            <a:custGeom>
              <a:rect b="b" l="l" r="r" t="t"/>
              <a:pathLst>
                <a:path extrusionOk="0" h="485" w="311">
                  <a:moveTo>
                    <a:pt x="7" y="1"/>
                  </a:moveTo>
                  <a:cubicBezTo>
                    <a:pt x="6" y="1"/>
                    <a:pt x="5" y="1"/>
                    <a:pt x="5" y="2"/>
                  </a:cubicBezTo>
                  <a:cubicBezTo>
                    <a:pt x="1" y="9"/>
                    <a:pt x="113" y="81"/>
                    <a:pt x="191" y="219"/>
                  </a:cubicBezTo>
                  <a:cubicBezTo>
                    <a:pt x="273" y="353"/>
                    <a:pt x="277" y="484"/>
                    <a:pt x="289" y="484"/>
                  </a:cubicBezTo>
                  <a:cubicBezTo>
                    <a:pt x="289" y="484"/>
                    <a:pt x="289" y="484"/>
                    <a:pt x="289" y="484"/>
                  </a:cubicBezTo>
                  <a:cubicBezTo>
                    <a:pt x="300" y="484"/>
                    <a:pt x="310" y="340"/>
                    <a:pt x="221" y="200"/>
                  </a:cubicBezTo>
                  <a:cubicBezTo>
                    <a:pt x="145" y="62"/>
                    <a:pt x="28" y="1"/>
                    <a:pt x="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91"/>
            <p:cNvSpPr/>
            <p:nvPr/>
          </p:nvSpPr>
          <p:spPr>
            <a:xfrm>
              <a:off x="7638021" y="4680869"/>
              <a:ext cx="7255" cy="10493"/>
            </a:xfrm>
            <a:custGeom>
              <a:rect b="b" l="l" r="r" t="t"/>
              <a:pathLst>
                <a:path extrusionOk="0" h="256" w="177">
                  <a:moveTo>
                    <a:pt x="14" y="1"/>
                  </a:moveTo>
                  <a:cubicBezTo>
                    <a:pt x="13" y="1"/>
                    <a:pt x="12" y="1"/>
                    <a:pt x="12" y="1"/>
                  </a:cubicBezTo>
                  <a:cubicBezTo>
                    <a:pt x="1" y="5"/>
                    <a:pt x="30" y="69"/>
                    <a:pt x="72" y="139"/>
                  </a:cubicBezTo>
                  <a:cubicBezTo>
                    <a:pt x="114" y="206"/>
                    <a:pt x="153" y="256"/>
                    <a:pt x="166" y="256"/>
                  </a:cubicBezTo>
                  <a:cubicBezTo>
                    <a:pt x="167" y="256"/>
                    <a:pt x="168" y="256"/>
                    <a:pt x="168" y="255"/>
                  </a:cubicBezTo>
                  <a:cubicBezTo>
                    <a:pt x="177" y="251"/>
                    <a:pt x="151" y="188"/>
                    <a:pt x="106" y="117"/>
                  </a:cubicBezTo>
                  <a:cubicBezTo>
                    <a:pt x="64" y="51"/>
                    <a:pt x="25" y="1"/>
                    <a:pt x="1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91"/>
            <p:cNvSpPr/>
            <p:nvPr/>
          </p:nvSpPr>
          <p:spPr>
            <a:xfrm>
              <a:off x="7647202" y="4679025"/>
              <a:ext cx="8198" cy="7296"/>
            </a:xfrm>
            <a:custGeom>
              <a:rect b="b" l="l" r="r" t="t"/>
              <a:pathLst>
                <a:path extrusionOk="0" h="178" w="200">
                  <a:moveTo>
                    <a:pt x="8" y="0"/>
                  </a:moveTo>
                  <a:cubicBezTo>
                    <a:pt x="6" y="0"/>
                    <a:pt x="5" y="1"/>
                    <a:pt x="5" y="2"/>
                  </a:cubicBezTo>
                  <a:cubicBezTo>
                    <a:pt x="1" y="9"/>
                    <a:pt x="34" y="54"/>
                    <a:pt x="87" y="102"/>
                  </a:cubicBezTo>
                  <a:cubicBezTo>
                    <a:pt x="134" y="146"/>
                    <a:pt x="178" y="178"/>
                    <a:pt x="189" y="178"/>
                  </a:cubicBezTo>
                  <a:cubicBezTo>
                    <a:pt x="190" y="178"/>
                    <a:pt x="191" y="177"/>
                    <a:pt x="191" y="176"/>
                  </a:cubicBezTo>
                  <a:cubicBezTo>
                    <a:pt x="199" y="169"/>
                    <a:pt x="165" y="124"/>
                    <a:pt x="113" y="76"/>
                  </a:cubicBezTo>
                  <a:cubicBezTo>
                    <a:pt x="66" y="32"/>
                    <a:pt x="21" y="0"/>
                    <a:pt x="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91"/>
            <p:cNvSpPr/>
            <p:nvPr/>
          </p:nvSpPr>
          <p:spPr>
            <a:xfrm>
              <a:off x="7648596" y="4673697"/>
              <a:ext cx="13198" cy="1558"/>
            </a:xfrm>
            <a:custGeom>
              <a:rect b="b" l="l" r="r" t="t"/>
              <a:pathLst>
                <a:path extrusionOk="0" h="38" w="322">
                  <a:moveTo>
                    <a:pt x="161" y="1"/>
                  </a:moveTo>
                  <a:cubicBezTo>
                    <a:pt x="75" y="1"/>
                    <a:pt x="0" y="8"/>
                    <a:pt x="0" y="19"/>
                  </a:cubicBezTo>
                  <a:cubicBezTo>
                    <a:pt x="0" y="27"/>
                    <a:pt x="72" y="37"/>
                    <a:pt x="161" y="37"/>
                  </a:cubicBezTo>
                  <a:cubicBezTo>
                    <a:pt x="251" y="37"/>
                    <a:pt x="322" y="30"/>
                    <a:pt x="322" y="19"/>
                  </a:cubicBezTo>
                  <a:cubicBezTo>
                    <a:pt x="322" y="11"/>
                    <a:pt x="251" y="1"/>
                    <a:pt x="16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91"/>
            <p:cNvSpPr/>
            <p:nvPr/>
          </p:nvSpPr>
          <p:spPr>
            <a:xfrm>
              <a:off x="7649210" y="4666114"/>
              <a:ext cx="15042" cy="2172"/>
            </a:xfrm>
            <a:custGeom>
              <a:rect b="b" l="l" r="r" t="t"/>
              <a:pathLst>
                <a:path extrusionOk="0" h="53" w="367">
                  <a:moveTo>
                    <a:pt x="351" y="0"/>
                  </a:moveTo>
                  <a:cubicBezTo>
                    <a:pt x="326" y="0"/>
                    <a:pt x="261" y="11"/>
                    <a:pt x="183" y="14"/>
                  </a:cubicBezTo>
                  <a:cubicBezTo>
                    <a:pt x="83" y="21"/>
                    <a:pt x="4" y="14"/>
                    <a:pt x="0" y="25"/>
                  </a:cubicBezTo>
                  <a:cubicBezTo>
                    <a:pt x="0" y="32"/>
                    <a:pt x="64" y="52"/>
                    <a:pt x="148" y="52"/>
                  </a:cubicBezTo>
                  <a:cubicBezTo>
                    <a:pt x="160" y="52"/>
                    <a:pt x="171" y="52"/>
                    <a:pt x="183" y="51"/>
                  </a:cubicBezTo>
                  <a:cubicBezTo>
                    <a:pt x="288" y="48"/>
                    <a:pt x="366" y="14"/>
                    <a:pt x="363" y="3"/>
                  </a:cubicBezTo>
                  <a:cubicBezTo>
                    <a:pt x="362" y="1"/>
                    <a:pt x="358" y="0"/>
                    <a:pt x="35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91"/>
            <p:cNvSpPr/>
            <p:nvPr/>
          </p:nvSpPr>
          <p:spPr>
            <a:xfrm>
              <a:off x="7617200" y="4668860"/>
              <a:ext cx="23650" cy="13731"/>
            </a:xfrm>
            <a:custGeom>
              <a:rect b="b" l="l" r="r" t="t"/>
              <a:pathLst>
                <a:path extrusionOk="0" h="335" w="577">
                  <a:moveTo>
                    <a:pt x="181" y="36"/>
                  </a:moveTo>
                  <a:cubicBezTo>
                    <a:pt x="221" y="36"/>
                    <a:pt x="261" y="42"/>
                    <a:pt x="295" y="51"/>
                  </a:cubicBezTo>
                  <a:cubicBezTo>
                    <a:pt x="367" y="77"/>
                    <a:pt x="423" y="119"/>
                    <a:pt x="460" y="163"/>
                  </a:cubicBezTo>
                  <a:cubicBezTo>
                    <a:pt x="493" y="205"/>
                    <a:pt x="513" y="243"/>
                    <a:pt x="524" y="273"/>
                  </a:cubicBezTo>
                  <a:lnTo>
                    <a:pt x="524" y="273"/>
                  </a:lnTo>
                  <a:cubicBezTo>
                    <a:pt x="491" y="269"/>
                    <a:pt x="443" y="263"/>
                    <a:pt x="385" y="250"/>
                  </a:cubicBezTo>
                  <a:cubicBezTo>
                    <a:pt x="326" y="238"/>
                    <a:pt x="259" y="219"/>
                    <a:pt x="183" y="193"/>
                  </a:cubicBezTo>
                  <a:cubicBezTo>
                    <a:pt x="150" y="178"/>
                    <a:pt x="109" y="167"/>
                    <a:pt x="76" y="145"/>
                  </a:cubicBezTo>
                  <a:cubicBezTo>
                    <a:pt x="42" y="122"/>
                    <a:pt x="31" y="85"/>
                    <a:pt x="61" y="62"/>
                  </a:cubicBezTo>
                  <a:cubicBezTo>
                    <a:pt x="95" y="43"/>
                    <a:pt x="138" y="36"/>
                    <a:pt x="181" y="36"/>
                  </a:cubicBezTo>
                  <a:close/>
                  <a:moveTo>
                    <a:pt x="189" y="1"/>
                  </a:moveTo>
                  <a:cubicBezTo>
                    <a:pt x="140" y="1"/>
                    <a:pt x="89" y="11"/>
                    <a:pt x="38" y="36"/>
                  </a:cubicBezTo>
                  <a:cubicBezTo>
                    <a:pt x="16" y="51"/>
                    <a:pt x="1" y="85"/>
                    <a:pt x="9" y="111"/>
                  </a:cubicBezTo>
                  <a:cubicBezTo>
                    <a:pt x="16" y="141"/>
                    <a:pt x="35" y="160"/>
                    <a:pt x="57" y="174"/>
                  </a:cubicBezTo>
                  <a:cubicBezTo>
                    <a:pt x="94" y="200"/>
                    <a:pt x="135" y="212"/>
                    <a:pt x="173" y="227"/>
                  </a:cubicBezTo>
                  <a:cubicBezTo>
                    <a:pt x="251" y="253"/>
                    <a:pt x="322" y="267"/>
                    <a:pt x="382" y="276"/>
                  </a:cubicBezTo>
                  <a:cubicBezTo>
                    <a:pt x="440" y="285"/>
                    <a:pt x="488" y="288"/>
                    <a:pt x="522" y="288"/>
                  </a:cubicBezTo>
                  <a:cubicBezTo>
                    <a:pt x="525" y="288"/>
                    <a:pt x="527" y="288"/>
                    <a:pt x="530" y="287"/>
                  </a:cubicBezTo>
                  <a:lnTo>
                    <a:pt x="530" y="287"/>
                  </a:lnTo>
                  <a:cubicBezTo>
                    <a:pt x="540" y="317"/>
                    <a:pt x="543" y="335"/>
                    <a:pt x="546" y="335"/>
                  </a:cubicBezTo>
                  <a:cubicBezTo>
                    <a:pt x="550" y="335"/>
                    <a:pt x="550" y="319"/>
                    <a:pt x="544" y="287"/>
                  </a:cubicBezTo>
                  <a:lnTo>
                    <a:pt x="544" y="287"/>
                  </a:lnTo>
                  <a:cubicBezTo>
                    <a:pt x="565" y="286"/>
                    <a:pt x="576" y="284"/>
                    <a:pt x="576" y="283"/>
                  </a:cubicBezTo>
                  <a:cubicBezTo>
                    <a:pt x="576" y="280"/>
                    <a:pt x="564" y="278"/>
                    <a:pt x="541" y="275"/>
                  </a:cubicBezTo>
                  <a:lnTo>
                    <a:pt x="541" y="275"/>
                  </a:lnTo>
                  <a:cubicBezTo>
                    <a:pt x="534" y="245"/>
                    <a:pt x="518" y="198"/>
                    <a:pt x="483" y="148"/>
                  </a:cubicBezTo>
                  <a:cubicBezTo>
                    <a:pt x="434" y="78"/>
                    <a:pt x="321" y="1"/>
                    <a:pt x="18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91"/>
            <p:cNvSpPr/>
            <p:nvPr/>
          </p:nvSpPr>
          <p:spPr>
            <a:xfrm>
              <a:off x="7637447" y="4665295"/>
              <a:ext cx="12255" cy="15493"/>
            </a:xfrm>
            <a:custGeom>
              <a:rect b="b" l="l" r="r" t="t"/>
              <a:pathLst>
                <a:path extrusionOk="0" h="378" w="299">
                  <a:moveTo>
                    <a:pt x="226" y="0"/>
                  </a:moveTo>
                  <a:cubicBezTo>
                    <a:pt x="146" y="0"/>
                    <a:pt x="103" y="57"/>
                    <a:pt x="67" y="97"/>
                  </a:cubicBezTo>
                  <a:cubicBezTo>
                    <a:pt x="34" y="146"/>
                    <a:pt x="18" y="198"/>
                    <a:pt x="11" y="239"/>
                  </a:cubicBezTo>
                  <a:cubicBezTo>
                    <a:pt x="0" y="325"/>
                    <a:pt x="28" y="377"/>
                    <a:pt x="33" y="377"/>
                  </a:cubicBezTo>
                  <a:cubicBezTo>
                    <a:pt x="33" y="377"/>
                    <a:pt x="34" y="377"/>
                    <a:pt x="34" y="377"/>
                  </a:cubicBezTo>
                  <a:cubicBezTo>
                    <a:pt x="37" y="377"/>
                    <a:pt x="22" y="325"/>
                    <a:pt x="37" y="247"/>
                  </a:cubicBezTo>
                  <a:cubicBezTo>
                    <a:pt x="44" y="206"/>
                    <a:pt x="63" y="161"/>
                    <a:pt x="97" y="120"/>
                  </a:cubicBezTo>
                  <a:cubicBezTo>
                    <a:pt x="126" y="80"/>
                    <a:pt x="175" y="37"/>
                    <a:pt x="222" y="37"/>
                  </a:cubicBezTo>
                  <a:cubicBezTo>
                    <a:pt x="224" y="37"/>
                    <a:pt x="225" y="37"/>
                    <a:pt x="227" y="37"/>
                  </a:cubicBezTo>
                  <a:cubicBezTo>
                    <a:pt x="277" y="49"/>
                    <a:pt x="258" y="123"/>
                    <a:pt x="227" y="164"/>
                  </a:cubicBezTo>
                  <a:cubicBezTo>
                    <a:pt x="201" y="209"/>
                    <a:pt x="172" y="247"/>
                    <a:pt x="146" y="280"/>
                  </a:cubicBezTo>
                  <a:cubicBezTo>
                    <a:pt x="89" y="340"/>
                    <a:pt x="44" y="370"/>
                    <a:pt x="48" y="373"/>
                  </a:cubicBezTo>
                  <a:cubicBezTo>
                    <a:pt x="48" y="374"/>
                    <a:pt x="49" y="374"/>
                    <a:pt x="50" y="374"/>
                  </a:cubicBezTo>
                  <a:cubicBezTo>
                    <a:pt x="59" y="374"/>
                    <a:pt x="105" y="351"/>
                    <a:pt x="165" y="299"/>
                  </a:cubicBezTo>
                  <a:cubicBezTo>
                    <a:pt x="194" y="269"/>
                    <a:pt x="227" y="228"/>
                    <a:pt x="258" y="180"/>
                  </a:cubicBezTo>
                  <a:cubicBezTo>
                    <a:pt x="272" y="157"/>
                    <a:pt x="287" y="127"/>
                    <a:pt x="291" y="94"/>
                  </a:cubicBezTo>
                  <a:cubicBezTo>
                    <a:pt x="299" y="60"/>
                    <a:pt x="280" y="8"/>
                    <a:pt x="235" y="0"/>
                  </a:cubicBezTo>
                  <a:cubicBezTo>
                    <a:pt x="232" y="0"/>
                    <a:pt x="229" y="0"/>
                    <a:pt x="22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91"/>
            <p:cNvSpPr/>
            <p:nvPr/>
          </p:nvSpPr>
          <p:spPr>
            <a:xfrm>
              <a:off x="7729134" y="4673943"/>
              <a:ext cx="45168" cy="35618"/>
            </a:xfrm>
            <a:custGeom>
              <a:rect b="b" l="l" r="r" t="t"/>
              <a:pathLst>
                <a:path extrusionOk="0" h="869" w="1102">
                  <a:moveTo>
                    <a:pt x="913" y="1"/>
                  </a:moveTo>
                  <a:cubicBezTo>
                    <a:pt x="901" y="1"/>
                    <a:pt x="888" y="1"/>
                    <a:pt x="874" y="2"/>
                  </a:cubicBezTo>
                  <a:cubicBezTo>
                    <a:pt x="732" y="9"/>
                    <a:pt x="531" y="58"/>
                    <a:pt x="359" y="193"/>
                  </a:cubicBezTo>
                  <a:cubicBezTo>
                    <a:pt x="183" y="327"/>
                    <a:pt x="83" y="507"/>
                    <a:pt x="38" y="641"/>
                  </a:cubicBezTo>
                  <a:cubicBezTo>
                    <a:pt x="19" y="708"/>
                    <a:pt x="7" y="767"/>
                    <a:pt x="4" y="805"/>
                  </a:cubicBezTo>
                  <a:cubicBezTo>
                    <a:pt x="0" y="846"/>
                    <a:pt x="0" y="865"/>
                    <a:pt x="0" y="869"/>
                  </a:cubicBezTo>
                  <a:cubicBezTo>
                    <a:pt x="7" y="869"/>
                    <a:pt x="15" y="779"/>
                    <a:pt x="64" y="652"/>
                  </a:cubicBezTo>
                  <a:cubicBezTo>
                    <a:pt x="112" y="521"/>
                    <a:pt x="213" y="350"/>
                    <a:pt x="381" y="222"/>
                  </a:cubicBezTo>
                  <a:cubicBezTo>
                    <a:pt x="550" y="95"/>
                    <a:pt x="740" y="43"/>
                    <a:pt x="874" y="28"/>
                  </a:cubicBezTo>
                  <a:cubicBezTo>
                    <a:pt x="915" y="25"/>
                    <a:pt x="951" y="24"/>
                    <a:pt x="982" y="24"/>
                  </a:cubicBezTo>
                  <a:cubicBezTo>
                    <a:pt x="1033" y="24"/>
                    <a:pt x="1069" y="26"/>
                    <a:pt x="1088" y="26"/>
                  </a:cubicBezTo>
                  <a:cubicBezTo>
                    <a:pt x="1096" y="26"/>
                    <a:pt x="1101" y="26"/>
                    <a:pt x="1102" y="24"/>
                  </a:cubicBezTo>
                  <a:cubicBezTo>
                    <a:pt x="1102" y="24"/>
                    <a:pt x="1079" y="17"/>
                    <a:pt x="1043" y="9"/>
                  </a:cubicBezTo>
                  <a:cubicBezTo>
                    <a:pt x="1009" y="6"/>
                    <a:pt x="966" y="1"/>
                    <a:pt x="91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91"/>
            <p:cNvSpPr/>
            <p:nvPr/>
          </p:nvSpPr>
          <p:spPr>
            <a:xfrm>
              <a:off x="7761267" y="4622710"/>
              <a:ext cx="1721" cy="51316"/>
            </a:xfrm>
            <a:custGeom>
              <a:rect b="b" l="l" r="r" t="t"/>
              <a:pathLst>
                <a:path extrusionOk="0" h="1252" w="42">
                  <a:moveTo>
                    <a:pt x="26" y="0"/>
                  </a:moveTo>
                  <a:cubicBezTo>
                    <a:pt x="16" y="0"/>
                    <a:pt x="4" y="281"/>
                    <a:pt x="4" y="628"/>
                  </a:cubicBezTo>
                  <a:cubicBezTo>
                    <a:pt x="0" y="972"/>
                    <a:pt x="8" y="1252"/>
                    <a:pt x="16" y="1252"/>
                  </a:cubicBezTo>
                  <a:cubicBezTo>
                    <a:pt x="16" y="1252"/>
                    <a:pt x="16" y="1252"/>
                    <a:pt x="16" y="1252"/>
                  </a:cubicBezTo>
                  <a:cubicBezTo>
                    <a:pt x="27" y="1252"/>
                    <a:pt x="38" y="970"/>
                    <a:pt x="38" y="628"/>
                  </a:cubicBezTo>
                  <a:cubicBezTo>
                    <a:pt x="42" y="281"/>
                    <a:pt x="35" y="0"/>
                    <a:pt x="2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91"/>
            <p:cNvSpPr/>
            <p:nvPr/>
          </p:nvSpPr>
          <p:spPr>
            <a:xfrm>
              <a:off x="7718206" y="4299077"/>
              <a:ext cx="33632" cy="1881"/>
            </a:xfrm>
            <a:custGeom>
              <a:rect b="b" l="l" r="r" t="t"/>
              <a:pathLst>
                <a:path extrusionOk="0" h="50" w="894">
                  <a:moveTo>
                    <a:pt x="28" y="1"/>
                  </a:moveTo>
                  <a:cubicBezTo>
                    <a:pt x="10" y="1"/>
                    <a:pt x="0" y="2"/>
                    <a:pt x="0" y="4"/>
                  </a:cubicBezTo>
                  <a:cubicBezTo>
                    <a:pt x="0" y="16"/>
                    <a:pt x="198" y="46"/>
                    <a:pt x="445" y="49"/>
                  </a:cubicBezTo>
                  <a:cubicBezTo>
                    <a:pt x="462" y="49"/>
                    <a:pt x="479" y="50"/>
                    <a:pt x="495" y="50"/>
                  </a:cubicBezTo>
                  <a:cubicBezTo>
                    <a:pt x="721" y="50"/>
                    <a:pt x="893" y="23"/>
                    <a:pt x="893" y="16"/>
                  </a:cubicBezTo>
                  <a:cubicBezTo>
                    <a:pt x="893" y="12"/>
                    <a:pt x="868" y="11"/>
                    <a:pt x="825" y="11"/>
                  </a:cubicBezTo>
                  <a:cubicBezTo>
                    <a:pt x="763" y="11"/>
                    <a:pt x="665" y="13"/>
                    <a:pt x="550" y="13"/>
                  </a:cubicBezTo>
                  <a:cubicBezTo>
                    <a:pt x="517" y="13"/>
                    <a:pt x="483" y="13"/>
                    <a:pt x="448" y="12"/>
                  </a:cubicBezTo>
                  <a:cubicBezTo>
                    <a:pt x="257" y="12"/>
                    <a:pt x="92" y="1"/>
                    <a:pt x="2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91"/>
            <p:cNvSpPr/>
            <p:nvPr/>
          </p:nvSpPr>
          <p:spPr>
            <a:xfrm>
              <a:off x="7770609" y="4299905"/>
              <a:ext cx="3988" cy="6546"/>
            </a:xfrm>
            <a:custGeom>
              <a:rect b="b" l="l" r="r" t="t"/>
              <a:pathLst>
                <a:path extrusionOk="0" h="174" w="106">
                  <a:moveTo>
                    <a:pt x="95" y="0"/>
                  </a:moveTo>
                  <a:cubicBezTo>
                    <a:pt x="82" y="0"/>
                    <a:pt x="47" y="29"/>
                    <a:pt x="27" y="76"/>
                  </a:cubicBezTo>
                  <a:cubicBezTo>
                    <a:pt x="0" y="125"/>
                    <a:pt x="5" y="173"/>
                    <a:pt x="16" y="173"/>
                  </a:cubicBezTo>
                  <a:cubicBezTo>
                    <a:pt x="16" y="173"/>
                    <a:pt x="17" y="173"/>
                    <a:pt x="17" y="173"/>
                  </a:cubicBezTo>
                  <a:cubicBezTo>
                    <a:pt x="28" y="173"/>
                    <a:pt x="39" y="134"/>
                    <a:pt x="60" y="91"/>
                  </a:cubicBezTo>
                  <a:cubicBezTo>
                    <a:pt x="79" y="46"/>
                    <a:pt x="105" y="9"/>
                    <a:pt x="98" y="1"/>
                  </a:cubicBezTo>
                  <a:cubicBezTo>
                    <a:pt x="97" y="0"/>
                    <a:pt x="96" y="0"/>
                    <a:pt x="9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91"/>
            <p:cNvSpPr/>
            <p:nvPr/>
          </p:nvSpPr>
          <p:spPr>
            <a:xfrm>
              <a:off x="7742455" y="4686812"/>
              <a:ext cx="5369" cy="4755"/>
            </a:xfrm>
            <a:custGeom>
              <a:rect b="b" l="l" r="r" t="t"/>
              <a:pathLst>
                <a:path extrusionOk="0" h="116" w="131">
                  <a:moveTo>
                    <a:pt x="119" y="0"/>
                  </a:moveTo>
                  <a:cubicBezTo>
                    <a:pt x="106" y="0"/>
                    <a:pt x="78" y="18"/>
                    <a:pt x="52" y="43"/>
                  </a:cubicBezTo>
                  <a:cubicBezTo>
                    <a:pt x="18" y="76"/>
                    <a:pt x="0" y="106"/>
                    <a:pt x="8" y="114"/>
                  </a:cubicBezTo>
                  <a:cubicBezTo>
                    <a:pt x="8" y="115"/>
                    <a:pt x="9" y="115"/>
                    <a:pt x="11" y="115"/>
                  </a:cubicBezTo>
                  <a:cubicBezTo>
                    <a:pt x="21" y="115"/>
                    <a:pt x="50" y="98"/>
                    <a:pt x="78" y="69"/>
                  </a:cubicBezTo>
                  <a:cubicBezTo>
                    <a:pt x="108" y="39"/>
                    <a:pt x="130" y="9"/>
                    <a:pt x="123" y="2"/>
                  </a:cubicBezTo>
                  <a:cubicBezTo>
                    <a:pt x="122" y="1"/>
                    <a:pt x="121" y="0"/>
                    <a:pt x="11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91"/>
            <p:cNvSpPr/>
            <p:nvPr/>
          </p:nvSpPr>
          <p:spPr>
            <a:xfrm>
              <a:off x="7753275" y="4681033"/>
              <a:ext cx="7706" cy="3156"/>
            </a:xfrm>
            <a:custGeom>
              <a:rect b="b" l="l" r="r" t="t"/>
              <a:pathLst>
                <a:path extrusionOk="0" h="77" w="188">
                  <a:moveTo>
                    <a:pt x="132" y="0"/>
                  </a:moveTo>
                  <a:cubicBezTo>
                    <a:pt x="117" y="0"/>
                    <a:pt x="101" y="2"/>
                    <a:pt x="83" y="8"/>
                  </a:cubicBezTo>
                  <a:cubicBezTo>
                    <a:pt x="28" y="27"/>
                    <a:pt x="1" y="68"/>
                    <a:pt x="9" y="75"/>
                  </a:cubicBezTo>
                  <a:cubicBezTo>
                    <a:pt x="10" y="76"/>
                    <a:pt x="11" y="77"/>
                    <a:pt x="13" y="77"/>
                  </a:cubicBezTo>
                  <a:cubicBezTo>
                    <a:pt x="24" y="77"/>
                    <a:pt x="56" y="55"/>
                    <a:pt x="95" y="42"/>
                  </a:cubicBezTo>
                  <a:cubicBezTo>
                    <a:pt x="140" y="27"/>
                    <a:pt x="180" y="31"/>
                    <a:pt x="185" y="20"/>
                  </a:cubicBezTo>
                  <a:cubicBezTo>
                    <a:pt x="187" y="12"/>
                    <a:pt x="165" y="0"/>
                    <a:pt x="13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91"/>
            <p:cNvSpPr/>
            <p:nvPr/>
          </p:nvSpPr>
          <p:spPr>
            <a:xfrm>
              <a:off x="7766350" y="4679189"/>
              <a:ext cx="3976" cy="2090"/>
            </a:xfrm>
            <a:custGeom>
              <a:rect b="b" l="l" r="r" t="t"/>
              <a:pathLst>
                <a:path extrusionOk="0" h="51" w="97">
                  <a:moveTo>
                    <a:pt x="77" y="0"/>
                  </a:moveTo>
                  <a:cubicBezTo>
                    <a:pt x="67" y="0"/>
                    <a:pt x="54" y="3"/>
                    <a:pt x="41" y="8"/>
                  </a:cubicBezTo>
                  <a:cubicBezTo>
                    <a:pt x="18" y="15"/>
                    <a:pt x="0" y="31"/>
                    <a:pt x="4" y="42"/>
                  </a:cubicBezTo>
                  <a:cubicBezTo>
                    <a:pt x="6" y="48"/>
                    <a:pt x="12" y="50"/>
                    <a:pt x="21" y="50"/>
                  </a:cubicBezTo>
                  <a:cubicBezTo>
                    <a:pt x="31" y="50"/>
                    <a:pt x="43" y="48"/>
                    <a:pt x="56" y="42"/>
                  </a:cubicBezTo>
                  <a:cubicBezTo>
                    <a:pt x="82" y="34"/>
                    <a:pt x="97" y="20"/>
                    <a:pt x="93" y="8"/>
                  </a:cubicBezTo>
                  <a:cubicBezTo>
                    <a:pt x="93" y="3"/>
                    <a:pt x="87" y="0"/>
                    <a:pt x="7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91"/>
            <p:cNvSpPr/>
            <p:nvPr/>
          </p:nvSpPr>
          <p:spPr>
            <a:xfrm>
              <a:off x="7897056" y="4611849"/>
              <a:ext cx="233506" cy="102018"/>
            </a:xfrm>
            <a:custGeom>
              <a:rect b="b" l="l" r="r" t="t"/>
              <a:pathLst>
                <a:path extrusionOk="0" h="2489" w="5697">
                  <a:moveTo>
                    <a:pt x="2649" y="0"/>
                  </a:moveTo>
                  <a:lnTo>
                    <a:pt x="2604" y="1629"/>
                  </a:lnTo>
                  <a:cubicBezTo>
                    <a:pt x="2604" y="1629"/>
                    <a:pt x="1" y="2160"/>
                    <a:pt x="625" y="2365"/>
                  </a:cubicBezTo>
                  <a:cubicBezTo>
                    <a:pt x="926" y="2461"/>
                    <a:pt x="2058" y="2488"/>
                    <a:pt x="3174" y="2488"/>
                  </a:cubicBezTo>
                  <a:cubicBezTo>
                    <a:pt x="4134" y="2488"/>
                    <a:pt x="5082" y="2468"/>
                    <a:pt x="5472" y="2455"/>
                  </a:cubicBezTo>
                  <a:lnTo>
                    <a:pt x="5659" y="2447"/>
                  </a:lnTo>
                  <a:lnTo>
                    <a:pt x="5697" y="64"/>
                  </a:lnTo>
                  <a:lnTo>
                    <a:pt x="2649" y="0"/>
                  </a:lnTo>
                  <a:close/>
                </a:path>
              </a:pathLst>
            </a:custGeom>
            <a:solidFill>
              <a:srgbClr val="75DB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91"/>
            <p:cNvSpPr/>
            <p:nvPr/>
          </p:nvSpPr>
          <p:spPr>
            <a:xfrm>
              <a:off x="8083667" y="4675172"/>
              <a:ext cx="45988" cy="35167"/>
            </a:xfrm>
            <a:custGeom>
              <a:rect b="b" l="l" r="r" t="t"/>
              <a:pathLst>
                <a:path extrusionOk="0" h="858" w="1122">
                  <a:moveTo>
                    <a:pt x="1022" y="1"/>
                  </a:moveTo>
                  <a:cubicBezTo>
                    <a:pt x="800" y="1"/>
                    <a:pt x="586" y="78"/>
                    <a:pt x="404" y="211"/>
                  </a:cubicBezTo>
                  <a:cubicBezTo>
                    <a:pt x="199" y="368"/>
                    <a:pt x="49" y="599"/>
                    <a:pt x="1" y="853"/>
                  </a:cubicBezTo>
                  <a:lnTo>
                    <a:pt x="1106" y="858"/>
                  </a:lnTo>
                  <a:lnTo>
                    <a:pt x="1121" y="6"/>
                  </a:lnTo>
                  <a:cubicBezTo>
                    <a:pt x="1088" y="2"/>
                    <a:pt x="1055" y="1"/>
                    <a:pt x="1022" y="1"/>
                  </a:cubicBezTo>
                  <a:close/>
                </a:path>
              </a:pathLst>
            </a:custGeom>
            <a:solidFill>
              <a:srgbClr val="1A83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91"/>
            <p:cNvSpPr/>
            <p:nvPr/>
          </p:nvSpPr>
          <p:spPr>
            <a:xfrm>
              <a:off x="7936020" y="4293623"/>
              <a:ext cx="197129" cy="21142"/>
            </a:xfrm>
            <a:custGeom>
              <a:rect b="b" l="l" r="r" t="t"/>
              <a:pathLst>
                <a:path extrusionOk="0" h="562" w="5240">
                  <a:moveTo>
                    <a:pt x="911" y="0"/>
                  </a:moveTo>
                  <a:cubicBezTo>
                    <a:pt x="911" y="0"/>
                    <a:pt x="0" y="243"/>
                    <a:pt x="108" y="396"/>
                  </a:cubicBezTo>
                  <a:cubicBezTo>
                    <a:pt x="183" y="497"/>
                    <a:pt x="1786" y="562"/>
                    <a:pt x="3295" y="562"/>
                  </a:cubicBezTo>
                  <a:cubicBezTo>
                    <a:pt x="4027" y="562"/>
                    <a:pt x="4737" y="546"/>
                    <a:pt x="5240" y="512"/>
                  </a:cubicBezTo>
                  <a:lnTo>
                    <a:pt x="5236" y="441"/>
                  </a:lnTo>
                  <a:lnTo>
                    <a:pt x="1176" y="396"/>
                  </a:lnTo>
                  <a:cubicBezTo>
                    <a:pt x="1176" y="396"/>
                    <a:pt x="1090" y="11"/>
                    <a:pt x="911" y="0"/>
                  </a:cubicBez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91"/>
            <p:cNvSpPr/>
            <p:nvPr/>
          </p:nvSpPr>
          <p:spPr>
            <a:xfrm>
              <a:off x="7940045" y="4306488"/>
              <a:ext cx="194796" cy="4815"/>
            </a:xfrm>
            <a:custGeom>
              <a:rect b="b" l="l" r="r" t="t"/>
              <a:pathLst>
                <a:path extrusionOk="0" h="128" w="5178">
                  <a:moveTo>
                    <a:pt x="25" y="0"/>
                  </a:moveTo>
                  <a:cubicBezTo>
                    <a:pt x="9" y="0"/>
                    <a:pt x="1" y="2"/>
                    <a:pt x="1" y="2"/>
                  </a:cubicBezTo>
                  <a:cubicBezTo>
                    <a:pt x="1" y="2"/>
                    <a:pt x="20" y="5"/>
                    <a:pt x="54" y="9"/>
                  </a:cubicBezTo>
                  <a:cubicBezTo>
                    <a:pt x="99" y="13"/>
                    <a:pt x="151" y="17"/>
                    <a:pt x="207" y="21"/>
                  </a:cubicBezTo>
                  <a:cubicBezTo>
                    <a:pt x="356" y="28"/>
                    <a:pt x="539" y="39"/>
                    <a:pt x="759" y="54"/>
                  </a:cubicBezTo>
                  <a:cubicBezTo>
                    <a:pt x="1226" y="81"/>
                    <a:pt x="1873" y="107"/>
                    <a:pt x="2590" y="117"/>
                  </a:cubicBezTo>
                  <a:cubicBezTo>
                    <a:pt x="2947" y="125"/>
                    <a:pt x="3287" y="128"/>
                    <a:pt x="3597" y="128"/>
                  </a:cubicBezTo>
                  <a:cubicBezTo>
                    <a:pt x="3908" y="128"/>
                    <a:pt x="4187" y="125"/>
                    <a:pt x="4420" y="121"/>
                  </a:cubicBezTo>
                  <a:cubicBezTo>
                    <a:pt x="4640" y="117"/>
                    <a:pt x="4824" y="114"/>
                    <a:pt x="4976" y="110"/>
                  </a:cubicBezTo>
                  <a:cubicBezTo>
                    <a:pt x="5033" y="107"/>
                    <a:pt x="5081" y="107"/>
                    <a:pt x="5126" y="103"/>
                  </a:cubicBezTo>
                  <a:cubicBezTo>
                    <a:pt x="5160" y="103"/>
                    <a:pt x="5178" y="99"/>
                    <a:pt x="5178" y="99"/>
                  </a:cubicBezTo>
                  <a:cubicBezTo>
                    <a:pt x="5178" y="99"/>
                    <a:pt x="5160" y="95"/>
                    <a:pt x="5126" y="95"/>
                  </a:cubicBezTo>
                  <a:lnTo>
                    <a:pt x="4420" y="95"/>
                  </a:lnTo>
                  <a:cubicBezTo>
                    <a:pt x="4303" y="96"/>
                    <a:pt x="4175" y="96"/>
                    <a:pt x="4038" y="96"/>
                  </a:cubicBezTo>
                  <a:cubicBezTo>
                    <a:pt x="3624" y="96"/>
                    <a:pt x="3125" y="92"/>
                    <a:pt x="2590" y="84"/>
                  </a:cubicBezTo>
                  <a:cubicBezTo>
                    <a:pt x="1876" y="69"/>
                    <a:pt x="1230" y="47"/>
                    <a:pt x="759" y="28"/>
                  </a:cubicBezTo>
                  <a:cubicBezTo>
                    <a:pt x="543" y="21"/>
                    <a:pt x="356" y="13"/>
                    <a:pt x="207" y="5"/>
                  </a:cubicBezTo>
                  <a:cubicBezTo>
                    <a:pt x="151" y="2"/>
                    <a:pt x="102" y="2"/>
                    <a:pt x="54" y="2"/>
                  </a:cubicBezTo>
                  <a:cubicBezTo>
                    <a:pt x="42" y="1"/>
                    <a:pt x="33" y="0"/>
                    <a:pt x="2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91"/>
            <p:cNvSpPr/>
            <p:nvPr/>
          </p:nvSpPr>
          <p:spPr>
            <a:xfrm>
              <a:off x="7969313" y="4292155"/>
              <a:ext cx="11662" cy="18246"/>
            </a:xfrm>
            <a:custGeom>
              <a:rect b="b" l="l" r="r" t="t"/>
              <a:pathLst>
                <a:path extrusionOk="0" h="485" w="310">
                  <a:moveTo>
                    <a:pt x="9" y="1"/>
                  </a:moveTo>
                  <a:cubicBezTo>
                    <a:pt x="8" y="1"/>
                    <a:pt x="7" y="1"/>
                    <a:pt x="7" y="2"/>
                  </a:cubicBezTo>
                  <a:cubicBezTo>
                    <a:pt x="0" y="9"/>
                    <a:pt x="112" y="81"/>
                    <a:pt x="191" y="219"/>
                  </a:cubicBezTo>
                  <a:cubicBezTo>
                    <a:pt x="273" y="353"/>
                    <a:pt x="276" y="484"/>
                    <a:pt x="288" y="484"/>
                  </a:cubicBezTo>
                  <a:cubicBezTo>
                    <a:pt x="288" y="484"/>
                    <a:pt x="288" y="484"/>
                    <a:pt x="288" y="484"/>
                  </a:cubicBezTo>
                  <a:cubicBezTo>
                    <a:pt x="299" y="484"/>
                    <a:pt x="309" y="340"/>
                    <a:pt x="224" y="200"/>
                  </a:cubicBezTo>
                  <a:cubicBezTo>
                    <a:pt x="145" y="62"/>
                    <a:pt x="27" y="1"/>
                    <a:pt x="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91"/>
            <p:cNvSpPr/>
            <p:nvPr/>
          </p:nvSpPr>
          <p:spPr>
            <a:xfrm>
              <a:off x="7992882" y="4680869"/>
              <a:ext cx="7091" cy="10493"/>
            </a:xfrm>
            <a:custGeom>
              <a:rect b="b" l="l" r="r" t="t"/>
              <a:pathLst>
                <a:path extrusionOk="0" h="256" w="173">
                  <a:moveTo>
                    <a:pt x="11" y="1"/>
                  </a:moveTo>
                  <a:cubicBezTo>
                    <a:pt x="10" y="1"/>
                    <a:pt x="9" y="1"/>
                    <a:pt x="9" y="1"/>
                  </a:cubicBezTo>
                  <a:cubicBezTo>
                    <a:pt x="1" y="5"/>
                    <a:pt x="27" y="69"/>
                    <a:pt x="71" y="139"/>
                  </a:cubicBezTo>
                  <a:cubicBezTo>
                    <a:pt x="110" y="206"/>
                    <a:pt x="152" y="256"/>
                    <a:pt x="164" y="256"/>
                  </a:cubicBezTo>
                  <a:cubicBezTo>
                    <a:pt x="164" y="256"/>
                    <a:pt x="165" y="256"/>
                    <a:pt x="165" y="255"/>
                  </a:cubicBezTo>
                  <a:cubicBezTo>
                    <a:pt x="173" y="251"/>
                    <a:pt x="147" y="188"/>
                    <a:pt x="102" y="117"/>
                  </a:cubicBezTo>
                  <a:cubicBezTo>
                    <a:pt x="63" y="51"/>
                    <a:pt x="22" y="1"/>
                    <a:pt x="1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91"/>
            <p:cNvSpPr/>
            <p:nvPr/>
          </p:nvSpPr>
          <p:spPr>
            <a:xfrm>
              <a:off x="8001940" y="4679025"/>
              <a:ext cx="8279" cy="7296"/>
            </a:xfrm>
            <a:custGeom>
              <a:rect b="b" l="l" r="r" t="t"/>
              <a:pathLst>
                <a:path extrusionOk="0" h="178" w="202">
                  <a:moveTo>
                    <a:pt x="10" y="0"/>
                  </a:moveTo>
                  <a:cubicBezTo>
                    <a:pt x="9" y="0"/>
                    <a:pt x="8" y="1"/>
                    <a:pt x="7" y="2"/>
                  </a:cubicBezTo>
                  <a:cubicBezTo>
                    <a:pt x="0" y="9"/>
                    <a:pt x="34" y="54"/>
                    <a:pt x="86" y="102"/>
                  </a:cubicBezTo>
                  <a:cubicBezTo>
                    <a:pt x="133" y="146"/>
                    <a:pt x="177" y="178"/>
                    <a:pt x="191" y="178"/>
                  </a:cubicBezTo>
                  <a:cubicBezTo>
                    <a:pt x="193" y="178"/>
                    <a:pt x="194" y="177"/>
                    <a:pt x="195" y="176"/>
                  </a:cubicBezTo>
                  <a:cubicBezTo>
                    <a:pt x="202" y="169"/>
                    <a:pt x="164" y="124"/>
                    <a:pt x="112" y="76"/>
                  </a:cubicBezTo>
                  <a:cubicBezTo>
                    <a:pt x="65" y="32"/>
                    <a:pt x="21" y="0"/>
                    <a:pt x="1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91"/>
            <p:cNvSpPr/>
            <p:nvPr/>
          </p:nvSpPr>
          <p:spPr>
            <a:xfrm>
              <a:off x="8003457" y="4673697"/>
              <a:ext cx="13075" cy="1558"/>
            </a:xfrm>
            <a:custGeom>
              <a:rect b="b" l="l" r="r" t="t"/>
              <a:pathLst>
                <a:path extrusionOk="0" h="38" w="319">
                  <a:moveTo>
                    <a:pt x="158" y="1"/>
                  </a:moveTo>
                  <a:cubicBezTo>
                    <a:pt x="72" y="1"/>
                    <a:pt x="1" y="8"/>
                    <a:pt x="1" y="19"/>
                  </a:cubicBezTo>
                  <a:cubicBezTo>
                    <a:pt x="1" y="27"/>
                    <a:pt x="72" y="37"/>
                    <a:pt x="158" y="37"/>
                  </a:cubicBezTo>
                  <a:cubicBezTo>
                    <a:pt x="247" y="37"/>
                    <a:pt x="318" y="30"/>
                    <a:pt x="318" y="19"/>
                  </a:cubicBezTo>
                  <a:cubicBezTo>
                    <a:pt x="318" y="11"/>
                    <a:pt x="247" y="1"/>
                    <a:pt x="15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91"/>
            <p:cNvSpPr/>
            <p:nvPr/>
          </p:nvSpPr>
          <p:spPr>
            <a:xfrm>
              <a:off x="8003908" y="4666114"/>
              <a:ext cx="15083" cy="2172"/>
            </a:xfrm>
            <a:custGeom>
              <a:rect b="b" l="l" r="r" t="t"/>
              <a:pathLst>
                <a:path extrusionOk="0" h="53" w="368">
                  <a:moveTo>
                    <a:pt x="353" y="0"/>
                  </a:moveTo>
                  <a:cubicBezTo>
                    <a:pt x="329" y="0"/>
                    <a:pt x="261" y="11"/>
                    <a:pt x="183" y="14"/>
                  </a:cubicBezTo>
                  <a:cubicBezTo>
                    <a:pt x="87" y="21"/>
                    <a:pt x="4" y="14"/>
                    <a:pt x="4" y="25"/>
                  </a:cubicBezTo>
                  <a:cubicBezTo>
                    <a:pt x="1" y="32"/>
                    <a:pt x="65" y="52"/>
                    <a:pt x="151" y="52"/>
                  </a:cubicBezTo>
                  <a:cubicBezTo>
                    <a:pt x="163" y="52"/>
                    <a:pt x="175" y="52"/>
                    <a:pt x="188" y="51"/>
                  </a:cubicBezTo>
                  <a:cubicBezTo>
                    <a:pt x="288" y="48"/>
                    <a:pt x="367" y="14"/>
                    <a:pt x="363" y="3"/>
                  </a:cubicBezTo>
                  <a:cubicBezTo>
                    <a:pt x="363" y="1"/>
                    <a:pt x="359" y="0"/>
                    <a:pt x="35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91"/>
            <p:cNvSpPr/>
            <p:nvPr/>
          </p:nvSpPr>
          <p:spPr>
            <a:xfrm>
              <a:off x="7971897" y="4668860"/>
              <a:ext cx="23773" cy="13731"/>
            </a:xfrm>
            <a:custGeom>
              <a:rect b="b" l="l" r="r" t="t"/>
              <a:pathLst>
                <a:path extrusionOk="0" h="335" w="580">
                  <a:moveTo>
                    <a:pt x="183" y="36"/>
                  </a:moveTo>
                  <a:cubicBezTo>
                    <a:pt x="223" y="36"/>
                    <a:pt x="264" y="42"/>
                    <a:pt x="297" y="51"/>
                  </a:cubicBezTo>
                  <a:cubicBezTo>
                    <a:pt x="371" y="77"/>
                    <a:pt x="426" y="119"/>
                    <a:pt x="461" y="163"/>
                  </a:cubicBezTo>
                  <a:cubicBezTo>
                    <a:pt x="494" y="205"/>
                    <a:pt x="513" y="243"/>
                    <a:pt x="526" y="273"/>
                  </a:cubicBezTo>
                  <a:lnTo>
                    <a:pt x="526" y="273"/>
                  </a:lnTo>
                  <a:cubicBezTo>
                    <a:pt x="492" y="269"/>
                    <a:pt x="445" y="262"/>
                    <a:pt x="386" y="250"/>
                  </a:cubicBezTo>
                  <a:cubicBezTo>
                    <a:pt x="330" y="238"/>
                    <a:pt x="259" y="219"/>
                    <a:pt x="184" y="193"/>
                  </a:cubicBezTo>
                  <a:cubicBezTo>
                    <a:pt x="150" y="178"/>
                    <a:pt x="109" y="167"/>
                    <a:pt x="76" y="145"/>
                  </a:cubicBezTo>
                  <a:cubicBezTo>
                    <a:pt x="42" y="122"/>
                    <a:pt x="31" y="85"/>
                    <a:pt x="61" y="62"/>
                  </a:cubicBezTo>
                  <a:cubicBezTo>
                    <a:pt x="95" y="43"/>
                    <a:pt x="139" y="36"/>
                    <a:pt x="183" y="36"/>
                  </a:cubicBezTo>
                  <a:close/>
                  <a:moveTo>
                    <a:pt x="190" y="1"/>
                  </a:moveTo>
                  <a:cubicBezTo>
                    <a:pt x="141" y="1"/>
                    <a:pt x="90" y="11"/>
                    <a:pt x="38" y="36"/>
                  </a:cubicBezTo>
                  <a:cubicBezTo>
                    <a:pt x="16" y="51"/>
                    <a:pt x="1" y="85"/>
                    <a:pt x="9" y="111"/>
                  </a:cubicBezTo>
                  <a:cubicBezTo>
                    <a:pt x="16" y="141"/>
                    <a:pt x="38" y="160"/>
                    <a:pt x="57" y="174"/>
                  </a:cubicBezTo>
                  <a:cubicBezTo>
                    <a:pt x="98" y="200"/>
                    <a:pt x="135" y="212"/>
                    <a:pt x="173" y="227"/>
                  </a:cubicBezTo>
                  <a:cubicBezTo>
                    <a:pt x="252" y="253"/>
                    <a:pt x="323" y="267"/>
                    <a:pt x="382" y="276"/>
                  </a:cubicBezTo>
                  <a:cubicBezTo>
                    <a:pt x="441" y="285"/>
                    <a:pt x="489" y="288"/>
                    <a:pt x="524" y="288"/>
                  </a:cubicBezTo>
                  <a:cubicBezTo>
                    <a:pt x="526" y="288"/>
                    <a:pt x="529" y="288"/>
                    <a:pt x="531" y="287"/>
                  </a:cubicBezTo>
                  <a:lnTo>
                    <a:pt x="531" y="287"/>
                  </a:lnTo>
                  <a:cubicBezTo>
                    <a:pt x="542" y="317"/>
                    <a:pt x="545" y="335"/>
                    <a:pt x="547" y="335"/>
                  </a:cubicBezTo>
                  <a:cubicBezTo>
                    <a:pt x="550" y="335"/>
                    <a:pt x="550" y="319"/>
                    <a:pt x="545" y="287"/>
                  </a:cubicBezTo>
                  <a:lnTo>
                    <a:pt x="545" y="287"/>
                  </a:lnTo>
                  <a:cubicBezTo>
                    <a:pt x="567" y="286"/>
                    <a:pt x="580" y="284"/>
                    <a:pt x="580" y="283"/>
                  </a:cubicBezTo>
                  <a:cubicBezTo>
                    <a:pt x="580" y="280"/>
                    <a:pt x="566" y="278"/>
                    <a:pt x="542" y="275"/>
                  </a:cubicBezTo>
                  <a:lnTo>
                    <a:pt x="542" y="275"/>
                  </a:lnTo>
                  <a:cubicBezTo>
                    <a:pt x="534" y="245"/>
                    <a:pt x="519" y="198"/>
                    <a:pt x="483" y="148"/>
                  </a:cubicBezTo>
                  <a:cubicBezTo>
                    <a:pt x="434" y="78"/>
                    <a:pt x="321" y="1"/>
                    <a:pt x="19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91"/>
            <p:cNvSpPr/>
            <p:nvPr/>
          </p:nvSpPr>
          <p:spPr>
            <a:xfrm>
              <a:off x="7992309" y="4665295"/>
              <a:ext cx="12255" cy="15493"/>
            </a:xfrm>
            <a:custGeom>
              <a:rect b="b" l="l" r="r" t="t"/>
              <a:pathLst>
                <a:path extrusionOk="0" h="378" w="299">
                  <a:moveTo>
                    <a:pt x="222" y="0"/>
                  </a:moveTo>
                  <a:cubicBezTo>
                    <a:pt x="142" y="0"/>
                    <a:pt x="99" y="57"/>
                    <a:pt x="67" y="97"/>
                  </a:cubicBezTo>
                  <a:cubicBezTo>
                    <a:pt x="33" y="146"/>
                    <a:pt x="15" y="198"/>
                    <a:pt x="11" y="239"/>
                  </a:cubicBezTo>
                  <a:cubicBezTo>
                    <a:pt x="1" y="325"/>
                    <a:pt x="24" y="377"/>
                    <a:pt x="29" y="377"/>
                  </a:cubicBezTo>
                  <a:cubicBezTo>
                    <a:pt x="29" y="377"/>
                    <a:pt x="30" y="377"/>
                    <a:pt x="30" y="377"/>
                  </a:cubicBezTo>
                  <a:cubicBezTo>
                    <a:pt x="37" y="377"/>
                    <a:pt x="18" y="325"/>
                    <a:pt x="33" y="247"/>
                  </a:cubicBezTo>
                  <a:cubicBezTo>
                    <a:pt x="45" y="206"/>
                    <a:pt x="63" y="161"/>
                    <a:pt x="93" y="120"/>
                  </a:cubicBezTo>
                  <a:cubicBezTo>
                    <a:pt x="122" y="80"/>
                    <a:pt x="171" y="37"/>
                    <a:pt x="219" y="37"/>
                  </a:cubicBezTo>
                  <a:cubicBezTo>
                    <a:pt x="221" y="37"/>
                    <a:pt x="222" y="37"/>
                    <a:pt x="224" y="37"/>
                  </a:cubicBezTo>
                  <a:cubicBezTo>
                    <a:pt x="273" y="49"/>
                    <a:pt x="254" y="123"/>
                    <a:pt x="224" y="164"/>
                  </a:cubicBezTo>
                  <a:cubicBezTo>
                    <a:pt x="197" y="209"/>
                    <a:pt x="168" y="247"/>
                    <a:pt x="142" y="280"/>
                  </a:cubicBezTo>
                  <a:cubicBezTo>
                    <a:pt x="85" y="340"/>
                    <a:pt x="41" y="370"/>
                    <a:pt x="45" y="373"/>
                  </a:cubicBezTo>
                  <a:cubicBezTo>
                    <a:pt x="45" y="374"/>
                    <a:pt x="46" y="374"/>
                    <a:pt x="46" y="374"/>
                  </a:cubicBezTo>
                  <a:cubicBezTo>
                    <a:pt x="55" y="374"/>
                    <a:pt x="101" y="351"/>
                    <a:pt x="161" y="299"/>
                  </a:cubicBezTo>
                  <a:cubicBezTo>
                    <a:pt x="190" y="269"/>
                    <a:pt x="224" y="228"/>
                    <a:pt x="254" y="180"/>
                  </a:cubicBezTo>
                  <a:cubicBezTo>
                    <a:pt x="269" y="157"/>
                    <a:pt x="283" y="127"/>
                    <a:pt x="292" y="94"/>
                  </a:cubicBezTo>
                  <a:cubicBezTo>
                    <a:pt x="299" y="60"/>
                    <a:pt x="276" y="8"/>
                    <a:pt x="231" y="0"/>
                  </a:cubicBezTo>
                  <a:cubicBezTo>
                    <a:pt x="228" y="0"/>
                    <a:pt x="225" y="0"/>
                    <a:pt x="22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91"/>
            <p:cNvSpPr/>
            <p:nvPr/>
          </p:nvSpPr>
          <p:spPr>
            <a:xfrm>
              <a:off x="8083831" y="4673943"/>
              <a:ext cx="45168" cy="35618"/>
            </a:xfrm>
            <a:custGeom>
              <a:rect b="b" l="l" r="r" t="t"/>
              <a:pathLst>
                <a:path extrusionOk="0" h="869" w="1102">
                  <a:moveTo>
                    <a:pt x="913" y="1"/>
                  </a:moveTo>
                  <a:cubicBezTo>
                    <a:pt x="901" y="1"/>
                    <a:pt x="888" y="1"/>
                    <a:pt x="874" y="2"/>
                  </a:cubicBezTo>
                  <a:cubicBezTo>
                    <a:pt x="733" y="9"/>
                    <a:pt x="534" y="58"/>
                    <a:pt x="359" y="193"/>
                  </a:cubicBezTo>
                  <a:cubicBezTo>
                    <a:pt x="183" y="327"/>
                    <a:pt x="83" y="507"/>
                    <a:pt x="41" y="641"/>
                  </a:cubicBezTo>
                  <a:cubicBezTo>
                    <a:pt x="19" y="708"/>
                    <a:pt x="8" y="767"/>
                    <a:pt x="4" y="805"/>
                  </a:cubicBezTo>
                  <a:cubicBezTo>
                    <a:pt x="0" y="846"/>
                    <a:pt x="0" y="865"/>
                    <a:pt x="4" y="869"/>
                  </a:cubicBezTo>
                  <a:cubicBezTo>
                    <a:pt x="8" y="869"/>
                    <a:pt x="15" y="779"/>
                    <a:pt x="64" y="652"/>
                  </a:cubicBezTo>
                  <a:cubicBezTo>
                    <a:pt x="112" y="521"/>
                    <a:pt x="214" y="350"/>
                    <a:pt x="381" y="222"/>
                  </a:cubicBezTo>
                  <a:cubicBezTo>
                    <a:pt x="550" y="95"/>
                    <a:pt x="740" y="43"/>
                    <a:pt x="878" y="28"/>
                  </a:cubicBezTo>
                  <a:cubicBezTo>
                    <a:pt x="919" y="25"/>
                    <a:pt x="955" y="24"/>
                    <a:pt x="986" y="24"/>
                  </a:cubicBezTo>
                  <a:cubicBezTo>
                    <a:pt x="1037" y="24"/>
                    <a:pt x="1073" y="26"/>
                    <a:pt x="1090" y="26"/>
                  </a:cubicBezTo>
                  <a:cubicBezTo>
                    <a:pt x="1098" y="26"/>
                    <a:pt x="1102" y="26"/>
                    <a:pt x="1102" y="24"/>
                  </a:cubicBezTo>
                  <a:cubicBezTo>
                    <a:pt x="1102" y="24"/>
                    <a:pt x="1080" y="17"/>
                    <a:pt x="1043" y="9"/>
                  </a:cubicBezTo>
                  <a:cubicBezTo>
                    <a:pt x="1009" y="6"/>
                    <a:pt x="966" y="1"/>
                    <a:pt x="91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91"/>
            <p:cNvSpPr/>
            <p:nvPr/>
          </p:nvSpPr>
          <p:spPr>
            <a:xfrm>
              <a:off x="8115965" y="4622710"/>
              <a:ext cx="1721" cy="51316"/>
            </a:xfrm>
            <a:custGeom>
              <a:rect b="b" l="l" r="r" t="t"/>
              <a:pathLst>
                <a:path extrusionOk="0" h="1252" w="42">
                  <a:moveTo>
                    <a:pt x="27" y="0"/>
                  </a:moveTo>
                  <a:cubicBezTo>
                    <a:pt x="16" y="0"/>
                    <a:pt x="4" y="281"/>
                    <a:pt x="4" y="628"/>
                  </a:cubicBezTo>
                  <a:cubicBezTo>
                    <a:pt x="1" y="972"/>
                    <a:pt x="9" y="1252"/>
                    <a:pt x="19" y="1252"/>
                  </a:cubicBezTo>
                  <a:cubicBezTo>
                    <a:pt x="19" y="1252"/>
                    <a:pt x="19" y="1252"/>
                    <a:pt x="20" y="1252"/>
                  </a:cubicBezTo>
                  <a:cubicBezTo>
                    <a:pt x="27" y="1252"/>
                    <a:pt x="38" y="970"/>
                    <a:pt x="42" y="628"/>
                  </a:cubicBezTo>
                  <a:cubicBezTo>
                    <a:pt x="42" y="281"/>
                    <a:pt x="38" y="0"/>
                    <a:pt x="2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91"/>
            <p:cNvSpPr/>
            <p:nvPr/>
          </p:nvSpPr>
          <p:spPr>
            <a:xfrm>
              <a:off x="8043761" y="4299077"/>
              <a:ext cx="33632" cy="1881"/>
            </a:xfrm>
            <a:custGeom>
              <a:rect b="b" l="l" r="r" t="t"/>
              <a:pathLst>
                <a:path extrusionOk="0" h="50" w="894">
                  <a:moveTo>
                    <a:pt x="30" y="1"/>
                  </a:moveTo>
                  <a:cubicBezTo>
                    <a:pt x="12" y="1"/>
                    <a:pt x="1" y="2"/>
                    <a:pt x="0" y="4"/>
                  </a:cubicBezTo>
                  <a:cubicBezTo>
                    <a:pt x="0" y="16"/>
                    <a:pt x="198" y="46"/>
                    <a:pt x="449" y="49"/>
                  </a:cubicBezTo>
                  <a:cubicBezTo>
                    <a:pt x="465" y="49"/>
                    <a:pt x="482" y="50"/>
                    <a:pt x="498" y="50"/>
                  </a:cubicBezTo>
                  <a:cubicBezTo>
                    <a:pt x="721" y="50"/>
                    <a:pt x="893" y="23"/>
                    <a:pt x="893" y="16"/>
                  </a:cubicBezTo>
                  <a:cubicBezTo>
                    <a:pt x="893" y="12"/>
                    <a:pt x="868" y="11"/>
                    <a:pt x="825" y="11"/>
                  </a:cubicBezTo>
                  <a:cubicBezTo>
                    <a:pt x="763" y="11"/>
                    <a:pt x="665" y="13"/>
                    <a:pt x="550" y="13"/>
                  </a:cubicBezTo>
                  <a:cubicBezTo>
                    <a:pt x="518" y="13"/>
                    <a:pt x="484" y="13"/>
                    <a:pt x="449" y="12"/>
                  </a:cubicBezTo>
                  <a:cubicBezTo>
                    <a:pt x="257" y="12"/>
                    <a:pt x="95" y="1"/>
                    <a:pt x="3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91"/>
            <p:cNvSpPr/>
            <p:nvPr/>
          </p:nvSpPr>
          <p:spPr>
            <a:xfrm>
              <a:off x="8096201" y="4299905"/>
              <a:ext cx="3950" cy="6546"/>
            </a:xfrm>
            <a:custGeom>
              <a:rect b="b" l="l" r="r" t="t"/>
              <a:pathLst>
                <a:path extrusionOk="0" h="174" w="105">
                  <a:moveTo>
                    <a:pt x="94" y="0"/>
                  </a:moveTo>
                  <a:cubicBezTo>
                    <a:pt x="83" y="0"/>
                    <a:pt x="50" y="29"/>
                    <a:pt x="26" y="76"/>
                  </a:cubicBezTo>
                  <a:cubicBezTo>
                    <a:pt x="0" y="125"/>
                    <a:pt x="8" y="173"/>
                    <a:pt x="15" y="173"/>
                  </a:cubicBezTo>
                  <a:cubicBezTo>
                    <a:pt x="15" y="173"/>
                    <a:pt x="16" y="173"/>
                    <a:pt x="16" y="173"/>
                  </a:cubicBezTo>
                  <a:cubicBezTo>
                    <a:pt x="27" y="173"/>
                    <a:pt x="38" y="134"/>
                    <a:pt x="59" y="91"/>
                  </a:cubicBezTo>
                  <a:cubicBezTo>
                    <a:pt x="82" y="46"/>
                    <a:pt x="104" y="9"/>
                    <a:pt x="97" y="1"/>
                  </a:cubicBezTo>
                  <a:cubicBezTo>
                    <a:pt x="96" y="0"/>
                    <a:pt x="95" y="0"/>
                    <a:pt x="9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91"/>
            <p:cNvSpPr/>
            <p:nvPr/>
          </p:nvSpPr>
          <p:spPr>
            <a:xfrm>
              <a:off x="8097152" y="4686812"/>
              <a:ext cx="5410" cy="4755"/>
            </a:xfrm>
            <a:custGeom>
              <a:rect b="b" l="l" r="r" t="t"/>
              <a:pathLst>
                <a:path extrusionOk="0" h="116" w="132">
                  <a:moveTo>
                    <a:pt x="119" y="0"/>
                  </a:moveTo>
                  <a:cubicBezTo>
                    <a:pt x="107" y="0"/>
                    <a:pt x="78" y="18"/>
                    <a:pt x="53" y="43"/>
                  </a:cubicBezTo>
                  <a:cubicBezTo>
                    <a:pt x="19" y="76"/>
                    <a:pt x="1" y="106"/>
                    <a:pt x="8" y="114"/>
                  </a:cubicBezTo>
                  <a:cubicBezTo>
                    <a:pt x="9" y="115"/>
                    <a:pt x="10" y="115"/>
                    <a:pt x="12" y="115"/>
                  </a:cubicBezTo>
                  <a:cubicBezTo>
                    <a:pt x="24" y="115"/>
                    <a:pt x="50" y="98"/>
                    <a:pt x="79" y="69"/>
                  </a:cubicBezTo>
                  <a:cubicBezTo>
                    <a:pt x="109" y="39"/>
                    <a:pt x="131" y="9"/>
                    <a:pt x="123" y="2"/>
                  </a:cubicBezTo>
                  <a:cubicBezTo>
                    <a:pt x="122" y="1"/>
                    <a:pt x="121" y="0"/>
                    <a:pt x="11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91"/>
            <p:cNvSpPr/>
            <p:nvPr/>
          </p:nvSpPr>
          <p:spPr>
            <a:xfrm>
              <a:off x="8108013" y="4681033"/>
              <a:ext cx="7665" cy="3156"/>
            </a:xfrm>
            <a:custGeom>
              <a:rect b="b" l="l" r="r" t="t"/>
              <a:pathLst>
                <a:path extrusionOk="0" h="77" w="187">
                  <a:moveTo>
                    <a:pt x="131" y="0"/>
                  </a:moveTo>
                  <a:cubicBezTo>
                    <a:pt x="116" y="0"/>
                    <a:pt x="100" y="2"/>
                    <a:pt x="83" y="8"/>
                  </a:cubicBezTo>
                  <a:cubicBezTo>
                    <a:pt x="27" y="27"/>
                    <a:pt x="1" y="68"/>
                    <a:pt x="8" y="75"/>
                  </a:cubicBezTo>
                  <a:cubicBezTo>
                    <a:pt x="9" y="76"/>
                    <a:pt x="11" y="77"/>
                    <a:pt x="13" y="77"/>
                  </a:cubicBezTo>
                  <a:cubicBezTo>
                    <a:pt x="26" y="77"/>
                    <a:pt x="55" y="55"/>
                    <a:pt x="94" y="42"/>
                  </a:cubicBezTo>
                  <a:cubicBezTo>
                    <a:pt x="139" y="27"/>
                    <a:pt x="180" y="31"/>
                    <a:pt x="184" y="20"/>
                  </a:cubicBezTo>
                  <a:cubicBezTo>
                    <a:pt x="186" y="12"/>
                    <a:pt x="164" y="0"/>
                    <a:pt x="1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91"/>
            <p:cNvSpPr/>
            <p:nvPr/>
          </p:nvSpPr>
          <p:spPr>
            <a:xfrm>
              <a:off x="8121047" y="4679189"/>
              <a:ext cx="4140" cy="2090"/>
            </a:xfrm>
            <a:custGeom>
              <a:rect b="b" l="l" r="r" t="t"/>
              <a:pathLst>
                <a:path extrusionOk="0" h="51" w="101">
                  <a:moveTo>
                    <a:pt x="78" y="0"/>
                  </a:moveTo>
                  <a:cubicBezTo>
                    <a:pt x="68" y="0"/>
                    <a:pt x="56" y="3"/>
                    <a:pt x="45" y="8"/>
                  </a:cubicBezTo>
                  <a:cubicBezTo>
                    <a:pt x="19" y="15"/>
                    <a:pt x="0" y="31"/>
                    <a:pt x="4" y="42"/>
                  </a:cubicBezTo>
                  <a:cubicBezTo>
                    <a:pt x="6" y="48"/>
                    <a:pt x="12" y="50"/>
                    <a:pt x="21" y="50"/>
                  </a:cubicBezTo>
                  <a:cubicBezTo>
                    <a:pt x="31" y="50"/>
                    <a:pt x="43" y="48"/>
                    <a:pt x="56" y="42"/>
                  </a:cubicBezTo>
                  <a:cubicBezTo>
                    <a:pt x="82" y="34"/>
                    <a:pt x="101" y="20"/>
                    <a:pt x="97" y="8"/>
                  </a:cubicBezTo>
                  <a:cubicBezTo>
                    <a:pt x="95" y="3"/>
                    <a:pt x="88" y="0"/>
                    <a:pt x="7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91"/>
            <p:cNvSpPr/>
            <p:nvPr/>
          </p:nvSpPr>
          <p:spPr>
            <a:xfrm>
              <a:off x="7563917" y="2963384"/>
              <a:ext cx="615632" cy="1699260"/>
            </a:xfrm>
            <a:custGeom>
              <a:rect b="b" l="l" r="r" t="t"/>
              <a:pathLst>
                <a:path extrusionOk="0" h="41458" w="15020">
                  <a:moveTo>
                    <a:pt x="1461" y="1"/>
                  </a:moveTo>
                  <a:lnTo>
                    <a:pt x="1" y="21798"/>
                  </a:lnTo>
                  <a:lnTo>
                    <a:pt x="1" y="41457"/>
                  </a:lnTo>
                  <a:lnTo>
                    <a:pt x="5843" y="41457"/>
                  </a:lnTo>
                  <a:cubicBezTo>
                    <a:pt x="5843" y="41457"/>
                    <a:pt x="6089" y="24503"/>
                    <a:pt x="5936" y="23394"/>
                  </a:cubicBezTo>
                  <a:cubicBezTo>
                    <a:pt x="5936" y="23394"/>
                    <a:pt x="6879" y="6654"/>
                    <a:pt x="6994" y="6654"/>
                  </a:cubicBezTo>
                  <a:cubicBezTo>
                    <a:pt x="6995" y="6654"/>
                    <a:pt x="6996" y="6655"/>
                    <a:pt x="6996" y="6657"/>
                  </a:cubicBezTo>
                  <a:cubicBezTo>
                    <a:pt x="7221" y="7154"/>
                    <a:pt x="7217" y="21586"/>
                    <a:pt x="7542" y="23375"/>
                  </a:cubicBezTo>
                  <a:cubicBezTo>
                    <a:pt x="7870" y="25165"/>
                    <a:pt x="9380" y="41457"/>
                    <a:pt x="9380" y="41457"/>
                  </a:cubicBezTo>
                  <a:lnTo>
                    <a:pt x="15020" y="41457"/>
                  </a:lnTo>
                  <a:lnTo>
                    <a:pt x="13126" y="22777"/>
                  </a:lnTo>
                  <a:cubicBezTo>
                    <a:pt x="13089" y="20529"/>
                    <a:pt x="12510" y="759"/>
                    <a:pt x="12510" y="759"/>
                  </a:cubicBezTo>
                  <a:lnTo>
                    <a:pt x="1461"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91"/>
            <p:cNvSpPr/>
            <p:nvPr/>
          </p:nvSpPr>
          <p:spPr>
            <a:xfrm>
              <a:off x="7952183" y="4598364"/>
              <a:ext cx="222029" cy="38938"/>
            </a:xfrm>
            <a:custGeom>
              <a:rect b="b" l="l" r="r" t="t"/>
              <a:pathLst>
                <a:path extrusionOk="0" h="950" w="5417">
                  <a:moveTo>
                    <a:pt x="3602" y="0"/>
                  </a:moveTo>
                  <a:cubicBezTo>
                    <a:pt x="3464" y="0"/>
                    <a:pt x="3322" y="29"/>
                    <a:pt x="3190" y="79"/>
                  </a:cubicBezTo>
                  <a:cubicBezTo>
                    <a:pt x="3003" y="146"/>
                    <a:pt x="2835" y="255"/>
                    <a:pt x="2667" y="363"/>
                  </a:cubicBezTo>
                  <a:cubicBezTo>
                    <a:pt x="2335" y="584"/>
                    <a:pt x="2021" y="789"/>
                    <a:pt x="1685" y="827"/>
                  </a:cubicBezTo>
                  <a:cubicBezTo>
                    <a:pt x="1604" y="838"/>
                    <a:pt x="1525" y="844"/>
                    <a:pt x="1448" y="844"/>
                  </a:cubicBezTo>
                  <a:cubicBezTo>
                    <a:pt x="1209" y="844"/>
                    <a:pt x="990" y="795"/>
                    <a:pt x="804" y="744"/>
                  </a:cubicBezTo>
                  <a:cubicBezTo>
                    <a:pt x="337" y="607"/>
                    <a:pt x="48" y="474"/>
                    <a:pt x="8" y="474"/>
                  </a:cubicBezTo>
                  <a:cubicBezTo>
                    <a:pt x="6" y="474"/>
                    <a:pt x="4" y="474"/>
                    <a:pt x="4" y="475"/>
                  </a:cubicBezTo>
                  <a:cubicBezTo>
                    <a:pt x="0" y="482"/>
                    <a:pt x="71" y="524"/>
                    <a:pt x="202" y="591"/>
                  </a:cubicBezTo>
                  <a:cubicBezTo>
                    <a:pt x="333" y="651"/>
                    <a:pt x="527" y="744"/>
                    <a:pt x="778" y="827"/>
                  </a:cubicBezTo>
                  <a:cubicBezTo>
                    <a:pt x="979" y="889"/>
                    <a:pt x="1224" y="950"/>
                    <a:pt x="1498" y="950"/>
                  </a:cubicBezTo>
                  <a:cubicBezTo>
                    <a:pt x="1564" y="950"/>
                    <a:pt x="1631" y="946"/>
                    <a:pt x="1700" y="939"/>
                  </a:cubicBezTo>
                  <a:cubicBezTo>
                    <a:pt x="2066" y="901"/>
                    <a:pt x="2405" y="680"/>
                    <a:pt x="2734" y="464"/>
                  </a:cubicBezTo>
                  <a:cubicBezTo>
                    <a:pt x="3022" y="269"/>
                    <a:pt x="3324" y="112"/>
                    <a:pt x="3618" y="112"/>
                  </a:cubicBezTo>
                  <a:cubicBezTo>
                    <a:pt x="3656" y="112"/>
                    <a:pt x="3694" y="115"/>
                    <a:pt x="3731" y="120"/>
                  </a:cubicBezTo>
                  <a:cubicBezTo>
                    <a:pt x="4060" y="165"/>
                    <a:pt x="4333" y="334"/>
                    <a:pt x="4579" y="423"/>
                  </a:cubicBezTo>
                  <a:cubicBezTo>
                    <a:pt x="4771" y="499"/>
                    <a:pt x="4950" y="531"/>
                    <a:pt x="5089" y="531"/>
                  </a:cubicBezTo>
                  <a:cubicBezTo>
                    <a:pt x="5128" y="531"/>
                    <a:pt x="5164" y="529"/>
                    <a:pt x="5196" y="524"/>
                  </a:cubicBezTo>
                  <a:cubicBezTo>
                    <a:pt x="5349" y="501"/>
                    <a:pt x="5417" y="453"/>
                    <a:pt x="5417" y="449"/>
                  </a:cubicBezTo>
                  <a:cubicBezTo>
                    <a:pt x="5416" y="448"/>
                    <a:pt x="5414" y="447"/>
                    <a:pt x="5410" y="447"/>
                  </a:cubicBezTo>
                  <a:cubicBezTo>
                    <a:pt x="5388" y="447"/>
                    <a:pt x="5314" y="473"/>
                    <a:pt x="5192" y="479"/>
                  </a:cubicBezTo>
                  <a:cubicBezTo>
                    <a:pt x="5181" y="479"/>
                    <a:pt x="5169" y="480"/>
                    <a:pt x="5157" y="480"/>
                  </a:cubicBezTo>
                  <a:cubicBezTo>
                    <a:pt x="5017" y="480"/>
                    <a:pt x="4826" y="441"/>
                    <a:pt x="4610" y="344"/>
                  </a:cubicBezTo>
                  <a:cubicBezTo>
                    <a:pt x="4374" y="248"/>
                    <a:pt x="4109" y="68"/>
                    <a:pt x="3746" y="12"/>
                  </a:cubicBezTo>
                  <a:cubicBezTo>
                    <a:pt x="3699" y="4"/>
                    <a:pt x="3651" y="0"/>
                    <a:pt x="360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91"/>
            <p:cNvSpPr/>
            <p:nvPr/>
          </p:nvSpPr>
          <p:spPr>
            <a:xfrm>
              <a:off x="7569164" y="4597340"/>
              <a:ext cx="236539" cy="36889"/>
            </a:xfrm>
            <a:custGeom>
              <a:rect b="b" l="l" r="r" t="t"/>
              <a:pathLst>
                <a:path extrusionOk="0" h="900" w="5771">
                  <a:moveTo>
                    <a:pt x="5115" y="0"/>
                  </a:moveTo>
                  <a:cubicBezTo>
                    <a:pt x="5062" y="0"/>
                    <a:pt x="5007" y="5"/>
                    <a:pt x="4949" y="14"/>
                  </a:cubicBezTo>
                  <a:cubicBezTo>
                    <a:pt x="4658" y="56"/>
                    <a:pt x="4355" y="235"/>
                    <a:pt x="4045" y="433"/>
                  </a:cubicBezTo>
                  <a:cubicBezTo>
                    <a:pt x="3781" y="597"/>
                    <a:pt x="3473" y="781"/>
                    <a:pt x="3129" y="781"/>
                  </a:cubicBezTo>
                  <a:cubicBezTo>
                    <a:pt x="3074" y="781"/>
                    <a:pt x="3019" y="776"/>
                    <a:pt x="2962" y="766"/>
                  </a:cubicBezTo>
                  <a:cubicBezTo>
                    <a:pt x="2555" y="698"/>
                    <a:pt x="2200" y="471"/>
                    <a:pt x="1826" y="392"/>
                  </a:cubicBezTo>
                  <a:cubicBezTo>
                    <a:pt x="1701" y="364"/>
                    <a:pt x="1580" y="352"/>
                    <a:pt x="1464" y="352"/>
                  </a:cubicBezTo>
                  <a:cubicBezTo>
                    <a:pt x="1226" y="352"/>
                    <a:pt x="1010" y="401"/>
                    <a:pt x="829" y="459"/>
                  </a:cubicBezTo>
                  <a:cubicBezTo>
                    <a:pt x="560" y="545"/>
                    <a:pt x="355" y="645"/>
                    <a:pt x="212" y="717"/>
                  </a:cubicBezTo>
                  <a:cubicBezTo>
                    <a:pt x="74" y="788"/>
                    <a:pt x="0" y="833"/>
                    <a:pt x="4" y="840"/>
                  </a:cubicBezTo>
                  <a:cubicBezTo>
                    <a:pt x="4" y="841"/>
                    <a:pt x="6" y="842"/>
                    <a:pt x="8" y="842"/>
                  </a:cubicBezTo>
                  <a:cubicBezTo>
                    <a:pt x="51" y="842"/>
                    <a:pt x="357" y="689"/>
                    <a:pt x="852" y="541"/>
                  </a:cubicBezTo>
                  <a:cubicBezTo>
                    <a:pt x="1019" y="494"/>
                    <a:pt x="1214" y="456"/>
                    <a:pt x="1423" y="456"/>
                  </a:cubicBezTo>
                  <a:cubicBezTo>
                    <a:pt x="1545" y="456"/>
                    <a:pt x="1671" y="469"/>
                    <a:pt x="1800" y="500"/>
                  </a:cubicBezTo>
                  <a:cubicBezTo>
                    <a:pt x="2151" y="578"/>
                    <a:pt x="2498" y="810"/>
                    <a:pt x="2943" y="885"/>
                  </a:cubicBezTo>
                  <a:cubicBezTo>
                    <a:pt x="3002" y="895"/>
                    <a:pt x="3061" y="899"/>
                    <a:pt x="3120" y="899"/>
                  </a:cubicBezTo>
                  <a:cubicBezTo>
                    <a:pt x="3283" y="899"/>
                    <a:pt x="3443" y="864"/>
                    <a:pt x="3586" y="807"/>
                  </a:cubicBezTo>
                  <a:cubicBezTo>
                    <a:pt x="3780" y="731"/>
                    <a:pt x="3948" y="627"/>
                    <a:pt x="4105" y="526"/>
                  </a:cubicBezTo>
                  <a:cubicBezTo>
                    <a:pt x="4415" y="321"/>
                    <a:pt x="4695" y="145"/>
                    <a:pt x="4964" y="97"/>
                  </a:cubicBezTo>
                  <a:cubicBezTo>
                    <a:pt x="5029" y="84"/>
                    <a:pt x="5092" y="78"/>
                    <a:pt x="5152" y="78"/>
                  </a:cubicBezTo>
                  <a:cubicBezTo>
                    <a:pt x="5334" y="78"/>
                    <a:pt x="5484" y="130"/>
                    <a:pt x="5580" y="186"/>
                  </a:cubicBezTo>
                  <a:cubicBezTo>
                    <a:pt x="5706" y="265"/>
                    <a:pt x="5752" y="340"/>
                    <a:pt x="5762" y="340"/>
                  </a:cubicBezTo>
                  <a:cubicBezTo>
                    <a:pt x="5762" y="340"/>
                    <a:pt x="5763" y="340"/>
                    <a:pt x="5763" y="340"/>
                  </a:cubicBezTo>
                  <a:cubicBezTo>
                    <a:pt x="5770" y="336"/>
                    <a:pt x="5737" y="247"/>
                    <a:pt x="5606" y="149"/>
                  </a:cubicBezTo>
                  <a:cubicBezTo>
                    <a:pt x="5501" y="71"/>
                    <a:pt x="5330" y="0"/>
                    <a:pt x="5115"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91"/>
            <p:cNvSpPr/>
            <p:nvPr/>
          </p:nvSpPr>
          <p:spPr>
            <a:xfrm>
              <a:off x="7968987" y="3123476"/>
              <a:ext cx="91484" cy="30946"/>
            </a:xfrm>
            <a:custGeom>
              <a:rect b="b" l="l" r="r" t="t"/>
              <a:pathLst>
                <a:path extrusionOk="0" h="755" w="2232">
                  <a:moveTo>
                    <a:pt x="16" y="0"/>
                  </a:moveTo>
                  <a:cubicBezTo>
                    <a:pt x="14" y="0"/>
                    <a:pt x="13" y="1"/>
                    <a:pt x="13" y="2"/>
                  </a:cubicBezTo>
                  <a:cubicBezTo>
                    <a:pt x="1" y="13"/>
                    <a:pt x="76" y="129"/>
                    <a:pt x="244" y="274"/>
                  </a:cubicBezTo>
                  <a:cubicBezTo>
                    <a:pt x="416" y="424"/>
                    <a:pt x="685" y="588"/>
                    <a:pt x="1017" y="677"/>
                  </a:cubicBezTo>
                  <a:cubicBezTo>
                    <a:pt x="1216" y="733"/>
                    <a:pt x="1410" y="754"/>
                    <a:pt x="1580" y="754"/>
                  </a:cubicBezTo>
                  <a:cubicBezTo>
                    <a:pt x="1694" y="754"/>
                    <a:pt x="1797" y="745"/>
                    <a:pt x="1883" y="730"/>
                  </a:cubicBezTo>
                  <a:cubicBezTo>
                    <a:pt x="2107" y="689"/>
                    <a:pt x="2231" y="629"/>
                    <a:pt x="2228" y="614"/>
                  </a:cubicBezTo>
                  <a:cubicBezTo>
                    <a:pt x="2227" y="610"/>
                    <a:pt x="2220" y="608"/>
                    <a:pt x="2208" y="608"/>
                  </a:cubicBezTo>
                  <a:cubicBezTo>
                    <a:pt x="2148" y="608"/>
                    <a:pt x="1954" y="649"/>
                    <a:pt x="1689" y="649"/>
                  </a:cubicBezTo>
                  <a:cubicBezTo>
                    <a:pt x="1503" y="649"/>
                    <a:pt x="1282" y="629"/>
                    <a:pt x="1047" y="562"/>
                  </a:cubicBezTo>
                  <a:cubicBezTo>
                    <a:pt x="429" y="400"/>
                    <a:pt x="60" y="0"/>
                    <a:pt x="16"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91"/>
            <p:cNvSpPr/>
            <p:nvPr/>
          </p:nvSpPr>
          <p:spPr>
            <a:xfrm>
              <a:off x="7606666" y="3113721"/>
              <a:ext cx="56522" cy="50169"/>
            </a:xfrm>
            <a:custGeom>
              <a:rect b="b" l="l" r="r" t="t"/>
              <a:pathLst>
                <a:path extrusionOk="0" h="1224" w="1379">
                  <a:moveTo>
                    <a:pt x="1363" y="0"/>
                  </a:moveTo>
                  <a:cubicBezTo>
                    <a:pt x="1328" y="0"/>
                    <a:pt x="1235" y="438"/>
                    <a:pt x="844" y="781"/>
                  </a:cubicBezTo>
                  <a:cubicBezTo>
                    <a:pt x="452" y="1136"/>
                    <a:pt x="0" y="1174"/>
                    <a:pt x="7" y="1210"/>
                  </a:cubicBezTo>
                  <a:cubicBezTo>
                    <a:pt x="9" y="1216"/>
                    <a:pt x="41" y="1224"/>
                    <a:pt x="95" y="1224"/>
                  </a:cubicBezTo>
                  <a:cubicBezTo>
                    <a:pt x="145" y="1224"/>
                    <a:pt x="215" y="1218"/>
                    <a:pt x="299" y="1200"/>
                  </a:cubicBezTo>
                  <a:cubicBezTo>
                    <a:pt x="478" y="1158"/>
                    <a:pt x="714" y="1058"/>
                    <a:pt x="923" y="871"/>
                  </a:cubicBezTo>
                  <a:cubicBezTo>
                    <a:pt x="1132" y="684"/>
                    <a:pt x="1262" y="460"/>
                    <a:pt x="1319" y="288"/>
                  </a:cubicBezTo>
                  <a:cubicBezTo>
                    <a:pt x="1378" y="117"/>
                    <a:pt x="1378" y="5"/>
                    <a:pt x="1364" y="0"/>
                  </a:cubicBezTo>
                  <a:cubicBezTo>
                    <a:pt x="1363" y="0"/>
                    <a:pt x="1363" y="0"/>
                    <a:pt x="136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91"/>
            <p:cNvSpPr/>
            <p:nvPr/>
          </p:nvSpPr>
          <p:spPr>
            <a:xfrm>
              <a:off x="6998877" y="2050375"/>
              <a:ext cx="605385" cy="670310"/>
            </a:xfrm>
            <a:custGeom>
              <a:rect b="b" l="l" r="r" t="t"/>
              <a:pathLst>
                <a:path extrusionOk="0" h="16354" w="14770">
                  <a:moveTo>
                    <a:pt x="1870" y="0"/>
                  </a:moveTo>
                  <a:cubicBezTo>
                    <a:pt x="1867" y="0"/>
                    <a:pt x="1864" y="1"/>
                    <a:pt x="1861" y="1"/>
                  </a:cubicBezTo>
                  <a:cubicBezTo>
                    <a:pt x="1357" y="23"/>
                    <a:pt x="1809" y="2462"/>
                    <a:pt x="1857" y="2694"/>
                  </a:cubicBezTo>
                  <a:cubicBezTo>
                    <a:pt x="1875" y="2779"/>
                    <a:pt x="1809" y="2827"/>
                    <a:pt x="1740" y="2827"/>
                  </a:cubicBezTo>
                  <a:cubicBezTo>
                    <a:pt x="1679" y="2827"/>
                    <a:pt x="1616" y="2790"/>
                    <a:pt x="1603" y="2709"/>
                  </a:cubicBezTo>
                  <a:cubicBezTo>
                    <a:pt x="1577" y="2530"/>
                    <a:pt x="1403" y="411"/>
                    <a:pt x="895" y="411"/>
                  </a:cubicBezTo>
                  <a:cubicBezTo>
                    <a:pt x="893" y="411"/>
                    <a:pt x="892" y="411"/>
                    <a:pt x="890" y="411"/>
                  </a:cubicBezTo>
                  <a:cubicBezTo>
                    <a:pt x="494" y="426"/>
                    <a:pt x="1245" y="2425"/>
                    <a:pt x="1031" y="2884"/>
                  </a:cubicBezTo>
                  <a:cubicBezTo>
                    <a:pt x="1010" y="2931"/>
                    <a:pt x="989" y="2952"/>
                    <a:pt x="967" y="2952"/>
                  </a:cubicBezTo>
                  <a:cubicBezTo>
                    <a:pt x="781" y="2952"/>
                    <a:pt x="586" y="1341"/>
                    <a:pt x="252" y="1341"/>
                  </a:cubicBezTo>
                  <a:cubicBezTo>
                    <a:pt x="249" y="1341"/>
                    <a:pt x="246" y="1342"/>
                    <a:pt x="244" y="1342"/>
                  </a:cubicBezTo>
                  <a:cubicBezTo>
                    <a:pt x="105" y="1352"/>
                    <a:pt x="1" y="1378"/>
                    <a:pt x="288" y="2530"/>
                  </a:cubicBezTo>
                  <a:cubicBezTo>
                    <a:pt x="426" y="3090"/>
                    <a:pt x="792" y="4071"/>
                    <a:pt x="1140" y="4953"/>
                  </a:cubicBezTo>
                  <a:lnTo>
                    <a:pt x="1128" y="4957"/>
                  </a:lnTo>
                  <a:cubicBezTo>
                    <a:pt x="1128" y="4957"/>
                    <a:pt x="3073" y="16354"/>
                    <a:pt x="8089" y="16354"/>
                  </a:cubicBezTo>
                  <a:cubicBezTo>
                    <a:pt x="8229" y="16354"/>
                    <a:pt x="8372" y="16345"/>
                    <a:pt x="8517" y="16326"/>
                  </a:cubicBezTo>
                  <a:cubicBezTo>
                    <a:pt x="14176" y="15613"/>
                    <a:pt x="14769" y="15064"/>
                    <a:pt x="14769" y="15064"/>
                  </a:cubicBezTo>
                  <a:lnTo>
                    <a:pt x="13593" y="10750"/>
                  </a:lnTo>
                  <a:cubicBezTo>
                    <a:pt x="13593" y="10750"/>
                    <a:pt x="9452" y="11830"/>
                    <a:pt x="8103" y="11830"/>
                  </a:cubicBezTo>
                  <a:cubicBezTo>
                    <a:pt x="7894" y="11830"/>
                    <a:pt x="7751" y="11804"/>
                    <a:pt x="7703" y="11744"/>
                  </a:cubicBezTo>
                  <a:cubicBezTo>
                    <a:pt x="5696" y="9263"/>
                    <a:pt x="4681" y="5850"/>
                    <a:pt x="4363" y="4624"/>
                  </a:cubicBezTo>
                  <a:cubicBezTo>
                    <a:pt x="4412" y="4449"/>
                    <a:pt x="4467" y="4243"/>
                    <a:pt x="4550" y="4004"/>
                  </a:cubicBezTo>
                  <a:cubicBezTo>
                    <a:pt x="4617" y="3799"/>
                    <a:pt x="4726" y="3609"/>
                    <a:pt x="4860" y="3437"/>
                  </a:cubicBezTo>
                  <a:cubicBezTo>
                    <a:pt x="5021" y="3231"/>
                    <a:pt x="5248" y="2966"/>
                    <a:pt x="5417" y="2858"/>
                  </a:cubicBezTo>
                  <a:cubicBezTo>
                    <a:pt x="5626" y="2727"/>
                    <a:pt x="5566" y="2409"/>
                    <a:pt x="5341" y="2395"/>
                  </a:cubicBezTo>
                  <a:cubicBezTo>
                    <a:pt x="5336" y="2395"/>
                    <a:pt x="5330" y="2394"/>
                    <a:pt x="5324" y="2394"/>
                  </a:cubicBezTo>
                  <a:cubicBezTo>
                    <a:pt x="5088" y="2394"/>
                    <a:pt x="4520" y="2744"/>
                    <a:pt x="4098" y="3395"/>
                  </a:cubicBezTo>
                  <a:cubicBezTo>
                    <a:pt x="4009" y="3532"/>
                    <a:pt x="3933" y="3588"/>
                    <a:pt x="3867" y="3588"/>
                  </a:cubicBezTo>
                  <a:cubicBezTo>
                    <a:pt x="3611" y="3588"/>
                    <a:pt x="3518" y="2724"/>
                    <a:pt x="3471" y="2361"/>
                  </a:cubicBezTo>
                  <a:cubicBezTo>
                    <a:pt x="3414" y="1909"/>
                    <a:pt x="3176" y="513"/>
                    <a:pt x="3022" y="418"/>
                  </a:cubicBezTo>
                  <a:cubicBezTo>
                    <a:pt x="2977" y="391"/>
                    <a:pt x="2934" y="377"/>
                    <a:pt x="2893" y="377"/>
                  </a:cubicBezTo>
                  <a:cubicBezTo>
                    <a:pt x="2732" y="377"/>
                    <a:pt x="2621" y="588"/>
                    <a:pt x="2675" y="949"/>
                  </a:cubicBezTo>
                  <a:cubicBezTo>
                    <a:pt x="2742" y="1409"/>
                    <a:pt x="2847" y="2772"/>
                    <a:pt x="2607" y="2790"/>
                  </a:cubicBezTo>
                  <a:cubicBezTo>
                    <a:pt x="2606" y="2790"/>
                    <a:pt x="2605" y="2790"/>
                    <a:pt x="2604" y="2790"/>
                  </a:cubicBezTo>
                  <a:cubicBezTo>
                    <a:pt x="2367" y="2790"/>
                    <a:pt x="2114" y="494"/>
                    <a:pt x="2114" y="494"/>
                  </a:cubicBezTo>
                  <a:cubicBezTo>
                    <a:pt x="2114" y="494"/>
                    <a:pt x="2136" y="0"/>
                    <a:pt x="1870" y="0"/>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4" name="Google Shape;4314;p91"/>
            <p:cNvGrpSpPr/>
            <p:nvPr/>
          </p:nvGrpSpPr>
          <p:grpSpPr>
            <a:xfrm>
              <a:off x="5819039" y="2060417"/>
              <a:ext cx="1596955" cy="1097563"/>
              <a:chOff x="5819039" y="2060417"/>
              <a:chExt cx="1596955" cy="1097563"/>
            </a:xfrm>
          </p:grpSpPr>
          <p:sp>
            <p:nvSpPr>
              <p:cNvPr id="4315" name="Google Shape;4315;p91"/>
              <p:cNvSpPr/>
              <p:nvPr/>
            </p:nvSpPr>
            <p:spPr>
              <a:xfrm>
                <a:off x="7240616" y="2327401"/>
                <a:ext cx="23773" cy="5082"/>
              </a:xfrm>
              <a:custGeom>
                <a:rect b="b" l="l" r="r" t="t"/>
                <a:pathLst>
                  <a:path extrusionOk="0" h="124" w="580">
                    <a:moveTo>
                      <a:pt x="234" y="0"/>
                    </a:moveTo>
                    <a:cubicBezTo>
                      <a:pt x="104" y="0"/>
                      <a:pt x="3" y="21"/>
                      <a:pt x="0" y="51"/>
                    </a:cubicBezTo>
                    <a:cubicBezTo>
                      <a:pt x="0" y="84"/>
                      <a:pt x="127" y="114"/>
                      <a:pt x="288" y="122"/>
                    </a:cubicBezTo>
                    <a:cubicBezTo>
                      <a:pt x="311" y="123"/>
                      <a:pt x="333" y="123"/>
                      <a:pt x="354" y="123"/>
                    </a:cubicBezTo>
                    <a:cubicBezTo>
                      <a:pt x="482" y="123"/>
                      <a:pt x="576" y="105"/>
                      <a:pt x="579" y="77"/>
                    </a:cubicBezTo>
                    <a:cubicBezTo>
                      <a:pt x="579" y="43"/>
                      <a:pt x="452" y="10"/>
                      <a:pt x="292" y="2"/>
                    </a:cubicBezTo>
                    <a:cubicBezTo>
                      <a:pt x="272" y="1"/>
                      <a:pt x="252" y="0"/>
                      <a:pt x="23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91"/>
              <p:cNvSpPr/>
              <p:nvPr/>
            </p:nvSpPr>
            <p:spPr>
              <a:xfrm>
                <a:off x="7310744" y="2325310"/>
                <a:ext cx="46562" cy="6066"/>
              </a:xfrm>
              <a:custGeom>
                <a:rect b="b" l="l" r="r" t="t"/>
                <a:pathLst>
                  <a:path extrusionOk="0" h="148" w="1136">
                    <a:moveTo>
                      <a:pt x="901" y="0"/>
                    </a:moveTo>
                    <a:cubicBezTo>
                      <a:pt x="806" y="0"/>
                      <a:pt x="688" y="5"/>
                      <a:pt x="561" y="16"/>
                    </a:cubicBezTo>
                    <a:cubicBezTo>
                      <a:pt x="251" y="38"/>
                      <a:pt x="0" y="87"/>
                      <a:pt x="0" y="116"/>
                    </a:cubicBezTo>
                    <a:cubicBezTo>
                      <a:pt x="0" y="137"/>
                      <a:pt x="98" y="148"/>
                      <a:pt x="245" y="148"/>
                    </a:cubicBezTo>
                    <a:cubicBezTo>
                      <a:pt x="338" y="148"/>
                      <a:pt x="451" y="144"/>
                      <a:pt x="571" y="135"/>
                    </a:cubicBezTo>
                    <a:cubicBezTo>
                      <a:pt x="885" y="109"/>
                      <a:pt x="1135" y="64"/>
                      <a:pt x="1132" y="30"/>
                    </a:cubicBezTo>
                    <a:cubicBezTo>
                      <a:pt x="1130" y="11"/>
                      <a:pt x="1039" y="0"/>
                      <a:pt x="90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91"/>
              <p:cNvSpPr/>
              <p:nvPr/>
            </p:nvSpPr>
            <p:spPr>
              <a:xfrm>
                <a:off x="5820392" y="2062917"/>
                <a:ext cx="1595602" cy="1094858"/>
              </a:xfrm>
              <a:custGeom>
                <a:rect b="b" l="l" r="r" t="t"/>
                <a:pathLst>
                  <a:path extrusionOk="0" h="26712" w="38929">
                    <a:moveTo>
                      <a:pt x="3321" y="0"/>
                    </a:moveTo>
                    <a:cubicBezTo>
                      <a:pt x="2417" y="0"/>
                      <a:pt x="1649" y="696"/>
                      <a:pt x="1585" y="1614"/>
                    </a:cubicBezTo>
                    <a:lnTo>
                      <a:pt x="71" y="22385"/>
                    </a:lnTo>
                    <a:cubicBezTo>
                      <a:pt x="1" y="23342"/>
                      <a:pt x="721" y="24174"/>
                      <a:pt x="1678" y="24245"/>
                    </a:cubicBezTo>
                    <a:lnTo>
                      <a:pt x="35484" y="26707"/>
                    </a:lnTo>
                    <a:cubicBezTo>
                      <a:pt x="35528" y="26710"/>
                      <a:pt x="35571" y="26712"/>
                      <a:pt x="35614" y="26712"/>
                    </a:cubicBezTo>
                    <a:cubicBezTo>
                      <a:pt x="36518" y="26712"/>
                      <a:pt x="37280" y="26013"/>
                      <a:pt x="37349" y="25100"/>
                    </a:cubicBezTo>
                    <a:lnTo>
                      <a:pt x="38861" y="4330"/>
                    </a:lnTo>
                    <a:cubicBezTo>
                      <a:pt x="38928" y="3374"/>
                      <a:pt x="38207" y="2537"/>
                      <a:pt x="37251" y="2470"/>
                    </a:cubicBezTo>
                    <a:lnTo>
                      <a:pt x="3445" y="5"/>
                    </a:lnTo>
                    <a:cubicBezTo>
                      <a:pt x="3403" y="2"/>
                      <a:pt x="3362" y="0"/>
                      <a:pt x="3321"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91"/>
              <p:cNvSpPr/>
              <p:nvPr/>
            </p:nvSpPr>
            <p:spPr>
              <a:xfrm>
                <a:off x="5819039" y="2060417"/>
                <a:ext cx="1596627" cy="1097563"/>
              </a:xfrm>
              <a:custGeom>
                <a:rect b="b" l="l" r="r" t="t"/>
                <a:pathLst>
                  <a:path extrusionOk="0" h="26778" w="38954">
                    <a:moveTo>
                      <a:pt x="3354" y="1"/>
                    </a:moveTo>
                    <a:cubicBezTo>
                      <a:pt x="2860" y="1"/>
                      <a:pt x="2372" y="213"/>
                      <a:pt x="2035" y="573"/>
                    </a:cubicBezTo>
                    <a:cubicBezTo>
                      <a:pt x="1856" y="768"/>
                      <a:pt x="1718" y="1003"/>
                      <a:pt x="1636" y="1257"/>
                    </a:cubicBezTo>
                    <a:cubicBezTo>
                      <a:pt x="1550" y="1514"/>
                      <a:pt x="1554" y="1780"/>
                      <a:pt x="1532" y="2034"/>
                    </a:cubicBezTo>
                    <a:cubicBezTo>
                      <a:pt x="1457" y="3057"/>
                      <a:pt x="1382" y="4073"/>
                      <a:pt x="1307" y="5081"/>
                    </a:cubicBezTo>
                    <a:cubicBezTo>
                      <a:pt x="1161" y="7098"/>
                      <a:pt x="1016" y="9089"/>
                      <a:pt x="874" y="11043"/>
                    </a:cubicBezTo>
                    <a:cubicBezTo>
                      <a:pt x="590" y="14950"/>
                      <a:pt x="318" y="18719"/>
                      <a:pt x="56" y="22312"/>
                    </a:cubicBezTo>
                    <a:cubicBezTo>
                      <a:pt x="0" y="22763"/>
                      <a:pt x="108" y="23249"/>
                      <a:pt x="381" y="23620"/>
                    </a:cubicBezTo>
                    <a:cubicBezTo>
                      <a:pt x="650" y="23992"/>
                      <a:pt x="1061" y="24254"/>
                      <a:pt x="1509" y="24332"/>
                    </a:cubicBezTo>
                    <a:cubicBezTo>
                      <a:pt x="2394" y="24422"/>
                      <a:pt x="3250" y="24467"/>
                      <a:pt x="4102" y="24534"/>
                    </a:cubicBezTo>
                    <a:cubicBezTo>
                      <a:pt x="5805" y="24658"/>
                      <a:pt x="7455" y="24777"/>
                      <a:pt x="9050" y="24889"/>
                    </a:cubicBezTo>
                    <a:cubicBezTo>
                      <a:pt x="12244" y="25121"/>
                      <a:pt x="15221" y="25333"/>
                      <a:pt x="17936" y="25532"/>
                    </a:cubicBezTo>
                    <a:cubicBezTo>
                      <a:pt x="23367" y="25916"/>
                      <a:pt x="27759" y="26230"/>
                      <a:pt x="30800" y="26450"/>
                    </a:cubicBezTo>
                    <a:cubicBezTo>
                      <a:pt x="32317" y="26555"/>
                      <a:pt x="33496" y="26637"/>
                      <a:pt x="34296" y="26693"/>
                    </a:cubicBezTo>
                    <a:cubicBezTo>
                      <a:pt x="34696" y="26719"/>
                      <a:pt x="35002" y="26738"/>
                      <a:pt x="35208" y="26753"/>
                    </a:cubicBezTo>
                    <a:cubicBezTo>
                      <a:pt x="35413" y="26764"/>
                      <a:pt x="35517" y="26768"/>
                      <a:pt x="35517" y="26768"/>
                    </a:cubicBezTo>
                    <a:cubicBezTo>
                      <a:pt x="35517" y="26768"/>
                      <a:pt x="35413" y="26757"/>
                      <a:pt x="35208" y="26742"/>
                    </a:cubicBezTo>
                    <a:cubicBezTo>
                      <a:pt x="35002" y="26723"/>
                      <a:pt x="34699" y="26701"/>
                      <a:pt x="34300" y="26667"/>
                    </a:cubicBezTo>
                    <a:cubicBezTo>
                      <a:pt x="33496" y="26607"/>
                      <a:pt x="32320" y="26518"/>
                      <a:pt x="30804" y="26402"/>
                    </a:cubicBezTo>
                    <a:cubicBezTo>
                      <a:pt x="27763" y="26178"/>
                      <a:pt x="23370" y="25849"/>
                      <a:pt x="17940" y="25446"/>
                    </a:cubicBezTo>
                    <a:cubicBezTo>
                      <a:pt x="15225" y="25247"/>
                      <a:pt x="12251" y="25027"/>
                      <a:pt x="9058" y="24792"/>
                    </a:cubicBezTo>
                    <a:cubicBezTo>
                      <a:pt x="7463" y="24673"/>
                      <a:pt x="5812" y="24553"/>
                      <a:pt x="4109" y="24430"/>
                    </a:cubicBezTo>
                    <a:cubicBezTo>
                      <a:pt x="3261" y="24363"/>
                      <a:pt x="2387" y="24314"/>
                      <a:pt x="1528" y="24228"/>
                    </a:cubicBezTo>
                    <a:cubicBezTo>
                      <a:pt x="1109" y="24153"/>
                      <a:pt x="721" y="23906"/>
                      <a:pt x="471" y="23556"/>
                    </a:cubicBezTo>
                    <a:cubicBezTo>
                      <a:pt x="217" y="23204"/>
                      <a:pt x="113" y="22760"/>
                      <a:pt x="168" y="22320"/>
                    </a:cubicBezTo>
                    <a:cubicBezTo>
                      <a:pt x="430" y="18729"/>
                      <a:pt x="706" y="14957"/>
                      <a:pt x="994" y="11051"/>
                    </a:cubicBezTo>
                    <a:cubicBezTo>
                      <a:pt x="1135" y="9097"/>
                      <a:pt x="1281" y="7110"/>
                      <a:pt x="1427" y="5089"/>
                    </a:cubicBezTo>
                    <a:cubicBezTo>
                      <a:pt x="1502" y="4081"/>
                      <a:pt x="1576" y="3064"/>
                      <a:pt x="1651" y="2042"/>
                    </a:cubicBezTo>
                    <a:cubicBezTo>
                      <a:pt x="1673" y="1783"/>
                      <a:pt x="1673" y="1530"/>
                      <a:pt x="1752" y="1294"/>
                    </a:cubicBezTo>
                    <a:cubicBezTo>
                      <a:pt x="1826" y="1059"/>
                      <a:pt x="1957" y="839"/>
                      <a:pt x="2125" y="656"/>
                    </a:cubicBezTo>
                    <a:cubicBezTo>
                      <a:pt x="2439" y="318"/>
                      <a:pt x="2895" y="121"/>
                      <a:pt x="3360" y="121"/>
                    </a:cubicBezTo>
                    <a:cubicBezTo>
                      <a:pt x="3399" y="121"/>
                      <a:pt x="3438" y="122"/>
                      <a:pt x="3478" y="125"/>
                    </a:cubicBezTo>
                    <a:cubicBezTo>
                      <a:pt x="11762" y="730"/>
                      <a:pt x="19658" y="1302"/>
                      <a:pt x="26837" y="1825"/>
                    </a:cubicBezTo>
                    <a:cubicBezTo>
                      <a:pt x="30430" y="2083"/>
                      <a:pt x="33841" y="2329"/>
                      <a:pt x="37034" y="2561"/>
                    </a:cubicBezTo>
                    <a:cubicBezTo>
                      <a:pt x="37235" y="2576"/>
                      <a:pt x="37430" y="2587"/>
                      <a:pt x="37616" y="2639"/>
                    </a:cubicBezTo>
                    <a:cubicBezTo>
                      <a:pt x="37799" y="2691"/>
                      <a:pt x="37975" y="2773"/>
                      <a:pt x="38132" y="2885"/>
                    </a:cubicBezTo>
                    <a:cubicBezTo>
                      <a:pt x="38446" y="3106"/>
                      <a:pt x="38677" y="3431"/>
                      <a:pt x="38782" y="3793"/>
                    </a:cubicBezTo>
                    <a:cubicBezTo>
                      <a:pt x="38897" y="4152"/>
                      <a:pt x="38827" y="4536"/>
                      <a:pt x="38808" y="4914"/>
                    </a:cubicBezTo>
                    <a:cubicBezTo>
                      <a:pt x="38778" y="5295"/>
                      <a:pt x="38752" y="5669"/>
                      <a:pt x="38726" y="6038"/>
                    </a:cubicBezTo>
                    <a:cubicBezTo>
                      <a:pt x="38618" y="7521"/>
                      <a:pt x="38516" y="8944"/>
                      <a:pt x="38420" y="10299"/>
                    </a:cubicBezTo>
                    <a:cubicBezTo>
                      <a:pt x="38031" y="15731"/>
                      <a:pt x="37718" y="20127"/>
                      <a:pt x="37501" y="23167"/>
                    </a:cubicBezTo>
                    <a:cubicBezTo>
                      <a:pt x="37449" y="23925"/>
                      <a:pt x="37399" y="24598"/>
                      <a:pt x="37359" y="25184"/>
                    </a:cubicBezTo>
                    <a:cubicBezTo>
                      <a:pt x="37306" y="25771"/>
                      <a:pt x="36982" y="26200"/>
                      <a:pt x="36660" y="26428"/>
                    </a:cubicBezTo>
                    <a:cubicBezTo>
                      <a:pt x="36339" y="26663"/>
                      <a:pt x="36029" y="26735"/>
                      <a:pt x="35827" y="26757"/>
                    </a:cubicBezTo>
                    <a:cubicBezTo>
                      <a:pt x="35745" y="26766"/>
                      <a:pt x="35679" y="26768"/>
                      <a:pt x="35628" y="26768"/>
                    </a:cubicBezTo>
                    <a:cubicBezTo>
                      <a:pt x="35577" y="26768"/>
                      <a:pt x="35543" y="26766"/>
                      <a:pt x="35527" y="26766"/>
                    </a:cubicBezTo>
                    <a:cubicBezTo>
                      <a:pt x="35520" y="26766"/>
                      <a:pt x="35517" y="26766"/>
                      <a:pt x="35517" y="26768"/>
                    </a:cubicBezTo>
                    <a:cubicBezTo>
                      <a:pt x="35517" y="26768"/>
                      <a:pt x="35544" y="26771"/>
                      <a:pt x="35596" y="26775"/>
                    </a:cubicBezTo>
                    <a:cubicBezTo>
                      <a:pt x="35616" y="26777"/>
                      <a:pt x="35640" y="26778"/>
                      <a:pt x="35667" y="26778"/>
                    </a:cubicBezTo>
                    <a:cubicBezTo>
                      <a:pt x="35711" y="26778"/>
                      <a:pt x="35765" y="26775"/>
                      <a:pt x="35827" y="26768"/>
                    </a:cubicBezTo>
                    <a:cubicBezTo>
                      <a:pt x="36032" y="26749"/>
                      <a:pt x="36346" y="26685"/>
                      <a:pt x="36675" y="26447"/>
                    </a:cubicBezTo>
                    <a:cubicBezTo>
                      <a:pt x="37004" y="26219"/>
                      <a:pt x="37337" y="25785"/>
                      <a:pt x="37392" y="25188"/>
                    </a:cubicBezTo>
                    <a:cubicBezTo>
                      <a:pt x="37437" y="24601"/>
                      <a:pt x="37489" y="23929"/>
                      <a:pt x="37549" y="23171"/>
                    </a:cubicBezTo>
                    <a:cubicBezTo>
                      <a:pt x="37773" y="20131"/>
                      <a:pt x="38102" y="15735"/>
                      <a:pt x="38506" y="10308"/>
                    </a:cubicBezTo>
                    <a:cubicBezTo>
                      <a:pt x="38602" y="8948"/>
                      <a:pt x="38711" y="7529"/>
                      <a:pt x="38819" y="6045"/>
                    </a:cubicBezTo>
                    <a:cubicBezTo>
                      <a:pt x="38845" y="5676"/>
                      <a:pt x="38871" y="5298"/>
                      <a:pt x="38901" y="4921"/>
                    </a:cubicBezTo>
                    <a:cubicBezTo>
                      <a:pt x="38913" y="4731"/>
                      <a:pt x="38931" y="4544"/>
                      <a:pt x="38942" y="4350"/>
                    </a:cubicBezTo>
                    <a:cubicBezTo>
                      <a:pt x="38954" y="4155"/>
                      <a:pt x="38928" y="3957"/>
                      <a:pt x="38871" y="3767"/>
                    </a:cubicBezTo>
                    <a:cubicBezTo>
                      <a:pt x="38763" y="3383"/>
                      <a:pt x="38520" y="3038"/>
                      <a:pt x="38188" y="2807"/>
                    </a:cubicBezTo>
                    <a:cubicBezTo>
                      <a:pt x="38023" y="2688"/>
                      <a:pt x="37841" y="2598"/>
                      <a:pt x="37642" y="2542"/>
                    </a:cubicBezTo>
                    <a:cubicBezTo>
                      <a:pt x="37444" y="2486"/>
                      <a:pt x="37239" y="2478"/>
                      <a:pt x="37041" y="2464"/>
                    </a:cubicBezTo>
                    <a:cubicBezTo>
                      <a:pt x="33848" y="2228"/>
                      <a:pt x="30438" y="1978"/>
                      <a:pt x="26848" y="1713"/>
                    </a:cubicBezTo>
                    <a:cubicBezTo>
                      <a:pt x="19665" y="1190"/>
                      <a:pt x="11773" y="611"/>
                      <a:pt x="3485" y="6"/>
                    </a:cubicBezTo>
                    <a:cubicBezTo>
                      <a:pt x="3441" y="2"/>
                      <a:pt x="3398" y="1"/>
                      <a:pt x="335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91"/>
              <p:cNvSpPr/>
              <p:nvPr/>
            </p:nvSpPr>
            <p:spPr>
              <a:xfrm>
                <a:off x="5950524" y="2700990"/>
                <a:ext cx="29306" cy="87016"/>
              </a:xfrm>
              <a:custGeom>
                <a:rect b="b" l="l" r="r" t="t"/>
                <a:pathLst>
                  <a:path extrusionOk="0" h="2123" w="715">
                    <a:moveTo>
                      <a:pt x="12" y="1"/>
                    </a:moveTo>
                    <a:lnTo>
                      <a:pt x="1" y="192"/>
                    </a:lnTo>
                    <a:lnTo>
                      <a:pt x="486" y="228"/>
                    </a:lnTo>
                    <a:lnTo>
                      <a:pt x="348" y="2107"/>
                    </a:lnTo>
                    <a:lnTo>
                      <a:pt x="561" y="2122"/>
                    </a:lnTo>
                    <a:lnTo>
                      <a:pt x="714" y="53"/>
                    </a:lnTo>
                    <a:lnTo>
                      <a:pt x="12"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91"/>
              <p:cNvSpPr/>
              <p:nvPr/>
            </p:nvSpPr>
            <p:spPr>
              <a:xfrm>
                <a:off x="6001347" y="2706359"/>
                <a:ext cx="61153" cy="88082"/>
              </a:xfrm>
              <a:custGeom>
                <a:rect b="b" l="l" r="r" t="t"/>
                <a:pathLst>
                  <a:path extrusionOk="0" h="2149" w="1492">
                    <a:moveTo>
                      <a:pt x="725" y="1"/>
                    </a:moveTo>
                    <a:cubicBezTo>
                      <a:pt x="451" y="1"/>
                      <a:pt x="222" y="86"/>
                      <a:pt x="68" y="247"/>
                    </a:cubicBezTo>
                    <a:lnTo>
                      <a:pt x="209" y="385"/>
                    </a:lnTo>
                    <a:cubicBezTo>
                      <a:pt x="338" y="257"/>
                      <a:pt x="505" y="195"/>
                      <a:pt x="705" y="195"/>
                    </a:cubicBezTo>
                    <a:cubicBezTo>
                      <a:pt x="732" y="195"/>
                      <a:pt x="760" y="196"/>
                      <a:pt x="789" y="199"/>
                    </a:cubicBezTo>
                    <a:cubicBezTo>
                      <a:pt x="1106" y="221"/>
                      <a:pt x="1263" y="381"/>
                      <a:pt x="1248" y="621"/>
                    </a:cubicBezTo>
                    <a:cubicBezTo>
                      <a:pt x="1237" y="762"/>
                      <a:pt x="1181" y="897"/>
                      <a:pt x="931" y="1109"/>
                    </a:cubicBezTo>
                    <a:lnTo>
                      <a:pt x="12" y="1890"/>
                    </a:lnTo>
                    <a:lnTo>
                      <a:pt x="1" y="2040"/>
                    </a:lnTo>
                    <a:lnTo>
                      <a:pt x="1450" y="2148"/>
                    </a:lnTo>
                    <a:lnTo>
                      <a:pt x="1464" y="1957"/>
                    </a:lnTo>
                    <a:lnTo>
                      <a:pt x="326" y="1876"/>
                    </a:lnTo>
                    <a:lnTo>
                      <a:pt x="1080" y="1233"/>
                    </a:lnTo>
                    <a:cubicBezTo>
                      <a:pt x="1379" y="983"/>
                      <a:pt x="1454" y="811"/>
                      <a:pt x="1469" y="613"/>
                    </a:cubicBezTo>
                    <a:cubicBezTo>
                      <a:pt x="1491" y="266"/>
                      <a:pt x="1240" y="34"/>
                      <a:pt x="823" y="4"/>
                    </a:cubicBezTo>
                    <a:cubicBezTo>
                      <a:pt x="790" y="2"/>
                      <a:pt x="757" y="1"/>
                      <a:pt x="725"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91"/>
              <p:cNvSpPr/>
              <p:nvPr/>
            </p:nvSpPr>
            <p:spPr>
              <a:xfrm>
                <a:off x="6078197" y="2713983"/>
                <a:ext cx="74146" cy="85623"/>
              </a:xfrm>
              <a:custGeom>
                <a:rect b="b" l="l" r="r" t="t"/>
                <a:pathLst>
                  <a:path extrusionOk="0" h="2089" w="1809">
                    <a:moveTo>
                      <a:pt x="1207" y="1"/>
                    </a:moveTo>
                    <a:lnTo>
                      <a:pt x="12" y="1290"/>
                    </a:lnTo>
                    <a:lnTo>
                      <a:pt x="1" y="1443"/>
                    </a:lnTo>
                    <a:lnTo>
                      <a:pt x="1166" y="1528"/>
                    </a:lnTo>
                    <a:lnTo>
                      <a:pt x="1129" y="2074"/>
                    </a:lnTo>
                    <a:lnTo>
                      <a:pt x="1342" y="2089"/>
                    </a:lnTo>
                    <a:lnTo>
                      <a:pt x="1379" y="1544"/>
                    </a:lnTo>
                    <a:lnTo>
                      <a:pt x="1794" y="1573"/>
                    </a:lnTo>
                    <a:lnTo>
                      <a:pt x="1808" y="1387"/>
                    </a:lnTo>
                    <a:lnTo>
                      <a:pt x="1394" y="1357"/>
                    </a:lnTo>
                    <a:lnTo>
                      <a:pt x="1427" y="875"/>
                    </a:lnTo>
                    <a:lnTo>
                      <a:pt x="1222" y="864"/>
                    </a:lnTo>
                    <a:lnTo>
                      <a:pt x="1185" y="1342"/>
                    </a:lnTo>
                    <a:lnTo>
                      <a:pt x="289" y="1275"/>
                    </a:lnTo>
                    <a:lnTo>
                      <a:pt x="1442" y="16"/>
                    </a:lnTo>
                    <a:lnTo>
                      <a:pt x="1207"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91"/>
              <p:cNvSpPr/>
              <p:nvPr/>
            </p:nvSpPr>
            <p:spPr>
              <a:xfrm>
                <a:off x="6208165" y="2723327"/>
                <a:ext cx="74146" cy="85787"/>
              </a:xfrm>
              <a:custGeom>
                <a:rect b="b" l="l" r="r" t="t"/>
                <a:pathLst>
                  <a:path extrusionOk="0" h="2093" w="1809">
                    <a:moveTo>
                      <a:pt x="1207" y="1"/>
                    </a:moveTo>
                    <a:lnTo>
                      <a:pt x="12" y="1293"/>
                    </a:lnTo>
                    <a:lnTo>
                      <a:pt x="1" y="1447"/>
                    </a:lnTo>
                    <a:lnTo>
                      <a:pt x="1166" y="1533"/>
                    </a:lnTo>
                    <a:lnTo>
                      <a:pt x="1129" y="2078"/>
                    </a:lnTo>
                    <a:lnTo>
                      <a:pt x="1342" y="2093"/>
                    </a:lnTo>
                    <a:lnTo>
                      <a:pt x="1379" y="1547"/>
                    </a:lnTo>
                    <a:lnTo>
                      <a:pt x="1793" y="1577"/>
                    </a:lnTo>
                    <a:lnTo>
                      <a:pt x="1809" y="1390"/>
                    </a:lnTo>
                    <a:lnTo>
                      <a:pt x="1394" y="1361"/>
                    </a:lnTo>
                    <a:lnTo>
                      <a:pt x="1428" y="879"/>
                    </a:lnTo>
                    <a:lnTo>
                      <a:pt x="1222" y="864"/>
                    </a:lnTo>
                    <a:lnTo>
                      <a:pt x="1185" y="1345"/>
                    </a:lnTo>
                    <a:lnTo>
                      <a:pt x="288" y="1278"/>
                    </a:lnTo>
                    <a:lnTo>
                      <a:pt x="1443" y="19"/>
                    </a:lnTo>
                    <a:lnTo>
                      <a:pt x="1207"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91"/>
              <p:cNvSpPr/>
              <p:nvPr/>
            </p:nvSpPr>
            <p:spPr>
              <a:xfrm>
                <a:off x="6293745" y="2727180"/>
                <a:ext cx="63408" cy="87139"/>
              </a:xfrm>
              <a:custGeom>
                <a:rect b="b" l="l" r="r" t="t"/>
                <a:pathLst>
                  <a:path extrusionOk="0" h="2126" w="1547">
                    <a:moveTo>
                      <a:pt x="386" y="1"/>
                    </a:moveTo>
                    <a:lnTo>
                      <a:pt x="202" y="1032"/>
                    </a:lnTo>
                    <a:lnTo>
                      <a:pt x="643" y="1061"/>
                    </a:lnTo>
                    <a:cubicBezTo>
                      <a:pt x="1170" y="1103"/>
                      <a:pt x="1323" y="1278"/>
                      <a:pt x="1305" y="1543"/>
                    </a:cubicBezTo>
                    <a:cubicBezTo>
                      <a:pt x="1287" y="1779"/>
                      <a:pt x="1112" y="1931"/>
                      <a:pt x="807" y="1931"/>
                    </a:cubicBezTo>
                    <a:cubicBezTo>
                      <a:pt x="783" y="1931"/>
                      <a:pt x="758" y="1930"/>
                      <a:pt x="733" y="1928"/>
                    </a:cubicBezTo>
                    <a:cubicBezTo>
                      <a:pt x="467" y="1909"/>
                      <a:pt x="240" y="1789"/>
                      <a:pt x="117" y="1644"/>
                    </a:cubicBezTo>
                    <a:lnTo>
                      <a:pt x="0" y="1804"/>
                    </a:lnTo>
                    <a:cubicBezTo>
                      <a:pt x="146" y="1977"/>
                      <a:pt x="423" y="2099"/>
                      <a:pt x="722" y="2122"/>
                    </a:cubicBezTo>
                    <a:cubicBezTo>
                      <a:pt x="755" y="2124"/>
                      <a:pt x="787" y="2125"/>
                      <a:pt x="818" y="2125"/>
                    </a:cubicBezTo>
                    <a:cubicBezTo>
                      <a:pt x="1263" y="2125"/>
                      <a:pt x="1496" y="1878"/>
                      <a:pt x="1517" y="1551"/>
                    </a:cubicBezTo>
                    <a:cubicBezTo>
                      <a:pt x="1547" y="1184"/>
                      <a:pt x="1327" y="923"/>
                      <a:pt x="703" y="878"/>
                    </a:cubicBezTo>
                    <a:lnTo>
                      <a:pt x="438" y="856"/>
                    </a:lnTo>
                    <a:lnTo>
                      <a:pt x="557" y="202"/>
                    </a:lnTo>
                    <a:lnTo>
                      <a:pt x="1502" y="273"/>
                    </a:lnTo>
                    <a:lnTo>
                      <a:pt x="1517" y="82"/>
                    </a:lnTo>
                    <a:lnTo>
                      <a:pt x="386"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91"/>
              <p:cNvSpPr/>
              <p:nvPr/>
            </p:nvSpPr>
            <p:spPr>
              <a:xfrm>
                <a:off x="6375349" y="2734230"/>
                <a:ext cx="65744" cy="86320"/>
              </a:xfrm>
              <a:custGeom>
                <a:rect b="b" l="l" r="r" t="t"/>
                <a:pathLst>
                  <a:path extrusionOk="0" h="2106" w="1604">
                    <a:moveTo>
                      <a:pt x="815" y="1025"/>
                    </a:moveTo>
                    <a:cubicBezTo>
                      <a:pt x="834" y="1025"/>
                      <a:pt x="854" y="1026"/>
                      <a:pt x="874" y="1027"/>
                    </a:cubicBezTo>
                    <a:cubicBezTo>
                      <a:pt x="1196" y="1050"/>
                      <a:pt x="1383" y="1236"/>
                      <a:pt x="1364" y="1510"/>
                    </a:cubicBezTo>
                    <a:cubicBezTo>
                      <a:pt x="1346" y="1771"/>
                      <a:pt x="1148" y="1925"/>
                      <a:pt x="874" y="1925"/>
                    </a:cubicBezTo>
                    <a:cubicBezTo>
                      <a:pt x="858" y="1925"/>
                      <a:pt x="842" y="1925"/>
                      <a:pt x="826" y="1924"/>
                    </a:cubicBezTo>
                    <a:cubicBezTo>
                      <a:pt x="467" y="1898"/>
                      <a:pt x="295" y="1666"/>
                      <a:pt x="310" y="1438"/>
                    </a:cubicBezTo>
                    <a:cubicBezTo>
                      <a:pt x="328" y="1197"/>
                      <a:pt x="532" y="1025"/>
                      <a:pt x="815" y="1025"/>
                    </a:cubicBezTo>
                    <a:close/>
                    <a:moveTo>
                      <a:pt x="991" y="1"/>
                    </a:moveTo>
                    <a:cubicBezTo>
                      <a:pt x="472" y="1"/>
                      <a:pt x="96" y="338"/>
                      <a:pt x="49" y="1008"/>
                    </a:cubicBezTo>
                    <a:cubicBezTo>
                      <a:pt x="0" y="1658"/>
                      <a:pt x="273" y="2062"/>
                      <a:pt x="822" y="2103"/>
                    </a:cubicBezTo>
                    <a:cubicBezTo>
                      <a:pt x="846" y="2105"/>
                      <a:pt x="869" y="2106"/>
                      <a:pt x="891" y="2106"/>
                    </a:cubicBezTo>
                    <a:cubicBezTo>
                      <a:pt x="1259" y="2106"/>
                      <a:pt x="1548" y="1883"/>
                      <a:pt x="1573" y="1520"/>
                    </a:cubicBezTo>
                    <a:cubicBezTo>
                      <a:pt x="1603" y="1139"/>
                      <a:pt x="1334" y="878"/>
                      <a:pt x="923" y="848"/>
                    </a:cubicBezTo>
                    <a:cubicBezTo>
                      <a:pt x="899" y="846"/>
                      <a:pt x="875" y="845"/>
                      <a:pt x="851" y="845"/>
                    </a:cubicBezTo>
                    <a:cubicBezTo>
                      <a:pt x="594" y="845"/>
                      <a:pt x="371" y="956"/>
                      <a:pt x="262" y="1158"/>
                    </a:cubicBezTo>
                    <a:cubicBezTo>
                      <a:pt x="262" y="1095"/>
                      <a:pt x="262" y="1034"/>
                      <a:pt x="266" y="986"/>
                    </a:cubicBezTo>
                    <a:cubicBezTo>
                      <a:pt x="305" y="455"/>
                      <a:pt x="586" y="189"/>
                      <a:pt x="994" y="189"/>
                    </a:cubicBezTo>
                    <a:cubicBezTo>
                      <a:pt x="1016" y="189"/>
                      <a:pt x="1039" y="189"/>
                      <a:pt x="1062" y="191"/>
                    </a:cubicBezTo>
                    <a:cubicBezTo>
                      <a:pt x="1214" y="202"/>
                      <a:pt x="1357" y="239"/>
                      <a:pt x="1457" y="317"/>
                    </a:cubicBezTo>
                    <a:lnTo>
                      <a:pt x="1555" y="153"/>
                    </a:lnTo>
                    <a:cubicBezTo>
                      <a:pt x="1431" y="64"/>
                      <a:pt x="1259" y="19"/>
                      <a:pt x="1072" y="4"/>
                    </a:cubicBezTo>
                    <a:cubicBezTo>
                      <a:pt x="1045" y="2"/>
                      <a:pt x="1018" y="1"/>
                      <a:pt x="991"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91"/>
              <p:cNvSpPr/>
              <p:nvPr/>
            </p:nvSpPr>
            <p:spPr>
              <a:xfrm>
                <a:off x="6493554" y="2741279"/>
                <a:ext cx="63408" cy="87590"/>
              </a:xfrm>
              <a:custGeom>
                <a:rect b="b" l="l" r="r" t="t"/>
                <a:pathLst>
                  <a:path extrusionOk="0" h="2137" w="1547">
                    <a:moveTo>
                      <a:pt x="217" y="0"/>
                    </a:moveTo>
                    <a:lnTo>
                      <a:pt x="202" y="187"/>
                    </a:lnTo>
                    <a:lnTo>
                      <a:pt x="1262" y="265"/>
                    </a:lnTo>
                    <a:lnTo>
                      <a:pt x="635" y="941"/>
                    </a:lnTo>
                    <a:lnTo>
                      <a:pt x="624" y="1098"/>
                    </a:lnTo>
                    <a:lnTo>
                      <a:pt x="773" y="1109"/>
                    </a:lnTo>
                    <a:cubicBezTo>
                      <a:pt x="1154" y="1139"/>
                      <a:pt x="1319" y="1315"/>
                      <a:pt x="1300" y="1562"/>
                    </a:cubicBezTo>
                    <a:cubicBezTo>
                      <a:pt x="1283" y="1799"/>
                      <a:pt x="1110" y="1941"/>
                      <a:pt x="817" y="1941"/>
                    </a:cubicBezTo>
                    <a:cubicBezTo>
                      <a:pt x="792" y="1941"/>
                      <a:pt x="766" y="1940"/>
                      <a:pt x="740" y="1938"/>
                    </a:cubicBezTo>
                    <a:cubicBezTo>
                      <a:pt x="471" y="1920"/>
                      <a:pt x="239" y="1800"/>
                      <a:pt x="116" y="1655"/>
                    </a:cubicBezTo>
                    <a:lnTo>
                      <a:pt x="0" y="1815"/>
                    </a:lnTo>
                    <a:cubicBezTo>
                      <a:pt x="145" y="1988"/>
                      <a:pt x="426" y="2114"/>
                      <a:pt x="724" y="2133"/>
                    </a:cubicBezTo>
                    <a:cubicBezTo>
                      <a:pt x="758" y="2135"/>
                      <a:pt x="791" y="2137"/>
                      <a:pt x="823" y="2137"/>
                    </a:cubicBezTo>
                    <a:cubicBezTo>
                      <a:pt x="1261" y="2137"/>
                      <a:pt x="1496" y="1900"/>
                      <a:pt x="1520" y="1576"/>
                    </a:cubicBezTo>
                    <a:cubicBezTo>
                      <a:pt x="1543" y="1248"/>
                      <a:pt x="1338" y="997"/>
                      <a:pt x="897" y="941"/>
                    </a:cubicBezTo>
                    <a:lnTo>
                      <a:pt x="1535" y="247"/>
                    </a:lnTo>
                    <a:lnTo>
                      <a:pt x="1546" y="97"/>
                    </a:lnTo>
                    <a:lnTo>
                      <a:pt x="217"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91"/>
              <p:cNvSpPr/>
              <p:nvPr/>
            </p:nvSpPr>
            <p:spPr>
              <a:xfrm>
                <a:off x="6576347" y="2748903"/>
                <a:ext cx="65744" cy="86361"/>
              </a:xfrm>
              <a:custGeom>
                <a:rect b="b" l="l" r="r" t="t"/>
                <a:pathLst>
                  <a:path extrusionOk="0" h="2107" w="1604">
                    <a:moveTo>
                      <a:pt x="825" y="1022"/>
                    </a:moveTo>
                    <a:cubicBezTo>
                      <a:pt x="843" y="1022"/>
                      <a:pt x="860" y="1023"/>
                      <a:pt x="878" y="1024"/>
                    </a:cubicBezTo>
                    <a:cubicBezTo>
                      <a:pt x="1196" y="1047"/>
                      <a:pt x="1387" y="1237"/>
                      <a:pt x="1364" y="1510"/>
                    </a:cubicBezTo>
                    <a:cubicBezTo>
                      <a:pt x="1346" y="1766"/>
                      <a:pt x="1151" y="1923"/>
                      <a:pt x="881" y="1923"/>
                    </a:cubicBezTo>
                    <a:cubicBezTo>
                      <a:pt x="863" y="1923"/>
                      <a:pt x="845" y="1922"/>
                      <a:pt x="826" y="1921"/>
                    </a:cubicBezTo>
                    <a:cubicBezTo>
                      <a:pt x="471" y="1895"/>
                      <a:pt x="296" y="1667"/>
                      <a:pt x="314" y="1438"/>
                    </a:cubicBezTo>
                    <a:cubicBezTo>
                      <a:pt x="332" y="1196"/>
                      <a:pt x="536" y="1022"/>
                      <a:pt x="825" y="1022"/>
                    </a:cubicBezTo>
                    <a:close/>
                    <a:moveTo>
                      <a:pt x="985" y="1"/>
                    </a:moveTo>
                    <a:cubicBezTo>
                      <a:pt x="470" y="1"/>
                      <a:pt x="99" y="341"/>
                      <a:pt x="49" y="1005"/>
                    </a:cubicBezTo>
                    <a:cubicBezTo>
                      <a:pt x="1" y="1659"/>
                      <a:pt x="273" y="2062"/>
                      <a:pt x="823" y="2104"/>
                    </a:cubicBezTo>
                    <a:cubicBezTo>
                      <a:pt x="846" y="2105"/>
                      <a:pt x="869" y="2106"/>
                      <a:pt x="892" y="2106"/>
                    </a:cubicBezTo>
                    <a:cubicBezTo>
                      <a:pt x="1262" y="2106"/>
                      <a:pt x="1549" y="1883"/>
                      <a:pt x="1577" y="1517"/>
                    </a:cubicBezTo>
                    <a:cubicBezTo>
                      <a:pt x="1603" y="1140"/>
                      <a:pt x="1335" y="878"/>
                      <a:pt x="923" y="849"/>
                    </a:cubicBezTo>
                    <a:cubicBezTo>
                      <a:pt x="898" y="847"/>
                      <a:pt x="874" y="846"/>
                      <a:pt x="850" y="846"/>
                    </a:cubicBezTo>
                    <a:cubicBezTo>
                      <a:pt x="593" y="846"/>
                      <a:pt x="375" y="954"/>
                      <a:pt x="266" y="1155"/>
                    </a:cubicBezTo>
                    <a:cubicBezTo>
                      <a:pt x="262" y="1092"/>
                      <a:pt x="266" y="1035"/>
                      <a:pt x="270" y="987"/>
                    </a:cubicBezTo>
                    <a:cubicBezTo>
                      <a:pt x="308" y="458"/>
                      <a:pt x="584" y="189"/>
                      <a:pt x="988" y="189"/>
                    </a:cubicBezTo>
                    <a:cubicBezTo>
                      <a:pt x="1012" y="189"/>
                      <a:pt x="1036" y="190"/>
                      <a:pt x="1061" y="192"/>
                    </a:cubicBezTo>
                    <a:cubicBezTo>
                      <a:pt x="1218" y="202"/>
                      <a:pt x="1357" y="240"/>
                      <a:pt x="1457" y="318"/>
                    </a:cubicBezTo>
                    <a:lnTo>
                      <a:pt x="1554" y="154"/>
                    </a:lnTo>
                    <a:cubicBezTo>
                      <a:pt x="1431" y="64"/>
                      <a:pt x="1259" y="19"/>
                      <a:pt x="1073" y="4"/>
                    </a:cubicBezTo>
                    <a:cubicBezTo>
                      <a:pt x="1043" y="2"/>
                      <a:pt x="1014" y="1"/>
                      <a:pt x="985"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91"/>
              <p:cNvSpPr/>
              <p:nvPr/>
            </p:nvSpPr>
            <p:spPr>
              <a:xfrm>
                <a:off x="6659304" y="2752715"/>
                <a:ext cx="64063" cy="86894"/>
              </a:xfrm>
              <a:custGeom>
                <a:rect b="b" l="l" r="r" t="t"/>
                <a:pathLst>
                  <a:path extrusionOk="0" h="2120" w="1563">
                    <a:moveTo>
                      <a:pt x="42" y="1"/>
                    </a:moveTo>
                    <a:lnTo>
                      <a:pt x="1" y="580"/>
                    </a:lnTo>
                    <a:lnTo>
                      <a:pt x="211" y="595"/>
                    </a:lnTo>
                    <a:lnTo>
                      <a:pt x="237" y="207"/>
                    </a:lnTo>
                    <a:lnTo>
                      <a:pt x="1301" y="285"/>
                    </a:lnTo>
                    <a:lnTo>
                      <a:pt x="315" y="2100"/>
                    </a:lnTo>
                    <a:lnTo>
                      <a:pt x="543" y="2119"/>
                    </a:lnTo>
                    <a:lnTo>
                      <a:pt x="1552" y="263"/>
                    </a:lnTo>
                    <a:lnTo>
                      <a:pt x="1562" y="113"/>
                    </a:lnTo>
                    <a:lnTo>
                      <a:pt x="42"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91"/>
              <p:cNvSpPr/>
              <p:nvPr/>
            </p:nvSpPr>
            <p:spPr>
              <a:xfrm>
                <a:off x="6780583" y="2761609"/>
                <a:ext cx="64022" cy="86853"/>
              </a:xfrm>
              <a:custGeom>
                <a:rect b="b" l="l" r="r" t="t"/>
                <a:pathLst>
                  <a:path extrusionOk="0" h="2119" w="1562">
                    <a:moveTo>
                      <a:pt x="41" y="1"/>
                    </a:moveTo>
                    <a:lnTo>
                      <a:pt x="0" y="576"/>
                    </a:lnTo>
                    <a:lnTo>
                      <a:pt x="210" y="591"/>
                    </a:lnTo>
                    <a:lnTo>
                      <a:pt x="236" y="206"/>
                    </a:lnTo>
                    <a:lnTo>
                      <a:pt x="1300" y="281"/>
                    </a:lnTo>
                    <a:lnTo>
                      <a:pt x="314" y="2100"/>
                    </a:lnTo>
                    <a:lnTo>
                      <a:pt x="542" y="2119"/>
                    </a:lnTo>
                    <a:lnTo>
                      <a:pt x="1551" y="263"/>
                    </a:lnTo>
                    <a:lnTo>
                      <a:pt x="1562" y="113"/>
                    </a:lnTo>
                    <a:lnTo>
                      <a:pt x="41"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91"/>
              <p:cNvSpPr/>
              <p:nvPr/>
            </p:nvSpPr>
            <p:spPr>
              <a:xfrm>
                <a:off x="6856818" y="2768945"/>
                <a:ext cx="67547" cy="86607"/>
              </a:xfrm>
              <a:custGeom>
                <a:rect b="b" l="l" r="r" t="t"/>
                <a:pathLst>
                  <a:path extrusionOk="0" h="2113" w="1648">
                    <a:moveTo>
                      <a:pt x="850" y="181"/>
                    </a:moveTo>
                    <a:cubicBezTo>
                      <a:pt x="872" y="181"/>
                      <a:pt x="895" y="182"/>
                      <a:pt x="919" y="184"/>
                    </a:cubicBezTo>
                    <a:cubicBezTo>
                      <a:pt x="1229" y="206"/>
                      <a:pt x="1424" y="363"/>
                      <a:pt x="1408" y="599"/>
                    </a:cubicBezTo>
                    <a:cubicBezTo>
                      <a:pt x="1391" y="806"/>
                      <a:pt x="1217" y="934"/>
                      <a:pt x="936" y="934"/>
                    </a:cubicBezTo>
                    <a:cubicBezTo>
                      <a:pt x="914" y="934"/>
                      <a:pt x="891" y="933"/>
                      <a:pt x="867" y="932"/>
                    </a:cubicBezTo>
                    <a:cubicBezTo>
                      <a:pt x="546" y="905"/>
                      <a:pt x="367" y="748"/>
                      <a:pt x="381" y="520"/>
                    </a:cubicBezTo>
                    <a:cubicBezTo>
                      <a:pt x="398" y="306"/>
                      <a:pt x="575" y="181"/>
                      <a:pt x="850" y="181"/>
                    </a:cubicBezTo>
                    <a:close/>
                    <a:moveTo>
                      <a:pt x="772" y="1096"/>
                    </a:moveTo>
                    <a:cubicBezTo>
                      <a:pt x="799" y="1096"/>
                      <a:pt x="827" y="1097"/>
                      <a:pt x="856" y="1099"/>
                    </a:cubicBezTo>
                    <a:cubicBezTo>
                      <a:pt x="1222" y="1125"/>
                      <a:pt x="1427" y="1301"/>
                      <a:pt x="1408" y="1555"/>
                    </a:cubicBezTo>
                    <a:cubicBezTo>
                      <a:pt x="1391" y="1792"/>
                      <a:pt x="1193" y="1931"/>
                      <a:pt x="876" y="1931"/>
                    </a:cubicBezTo>
                    <a:cubicBezTo>
                      <a:pt x="849" y="1931"/>
                      <a:pt x="821" y="1930"/>
                      <a:pt x="793" y="1928"/>
                    </a:cubicBezTo>
                    <a:cubicBezTo>
                      <a:pt x="426" y="1902"/>
                      <a:pt x="224" y="1727"/>
                      <a:pt x="243" y="1469"/>
                    </a:cubicBezTo>
                    <a:cubicBezTo>
                      <a:pt x="260" y="1235"/>
                      <a:pt x="452" y="1096"/>
                      <a:pt x="772" y="1096"/>
                    </a:cubicBezTo>
                    <a:close/>
                    <a:moveTo>
                      <a:pt x="838" y="1"/>
                    </a:moveTo>
                    <a:cubicBezTo>
                      <a:pt x="454" y="1"/>
                      <a:pt x="193" y="187"/>
                      <a:pt x="169" y="498"/>
                    </a:cubicBezTo>
                    <a:cubicBezTo>
                      <a:pt x="153" y="715"/>
                      <a:pt x="258" y="879"/>
                      <a:pt x="464" y="976"/>
                    </a:cubicBezTo>
                    <a:cubicBezTo>
                      <a:pt x="198" y="1044"/>
                      <a:pt x="45" y="1208"/>
                      <a:pt x="27" y="1458"/>
                    </a:cubicBezTo>
                    <a:cubicBezTo>
                      <a:pt x="0" y="1823"/>
                      <a:pt x="284" y="2074"/>
                      <a:pt x="781" y="2108"/>
                    </a:cubicBezTo>
                    <a:cubicBezTo>
                      <a:pt x="820" y="2111"/>
                      <a:pt x="857" y="2112"/>
                      <a:pt x="894" y="2112"/>
                    </a:cubicBezTo>
                    <a:cubicBezTo>
                      <a:pt x="1324" y="2112"/>
                      <a:pt x="1605" y="1911"/>
                      <a:pt x="1629" y="1573"/>
                    </a:cubicBezTo>
                    <a:cubicBezTo>
                      <a:pt x="1644" y="1327"/>
                      <a:pt x="1513" y="1140"/>
                      <a:pt x="1260" y="1036"/>
                    </a:cubicBezTo>
                    <a:cubicBezTo>
                      <a:pt x="1479" y="968"/>
                      <a:pt x="1606" y="819"/>
                      <a:pt x="1625" y="606"/>
                    </a:cubicBezTo>
                    <a:cubicBezTo>
                      <a:pt x="1648" y="266"/>
                      <a:pt x="1372" y="35"/>
                      <a:pt x="934" y="5"/>
                    </a:cubicBezTo>
                    <a:cubicBezTo>
                      <a:pt x="901" y="2"/>
                      <a:pt x="869" y="1"/>
                      <a:pt x="838"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91"/>
              <p:cNvSpPr/>
              <p:nvPr/>
            </p:nvSpPr>
            <p:spPr>
              <a:xfrm>
                <a:off x="6943627" y="2774847"/>
                <a:ext cx="65703" cy="86320"/>
              </a:xfrm>
              <a:custGeom>
                <a:rect b="b" l="l" r="r" t="t"/>
                <a:pathLst>
                  <a:path extrusionOk="0" h="2106" w="1603">
                    <a:moveTo>
                      <a:pt x="723" y="184"/>
                    </a:moveTo>
                    <a:cubicBezTo>
                      <a:pt x="741" y="184"/>
                      <a:pt x="759" y="185"/>
                      <a:pt x="778" y="186"/>
                    </a:cubicBezTo>
                    <a:cubicBezTo>
                      <a:pt x="1136" y="212"/>
                      <a:pt x="1307" y="440"/>
                      <a:pt x="1293" y="667"/>
                    </a:cubicBezTo>
                    <a:cubicBezTo>
                      <a:pt x="1275" y="911"/>
                      <a:pt x="1068" y="1084"/>
                      <a:pt x="778" y="1084"/>
                    </a:cubicBezTo>
                    <a:cubicBezTo>
                      <a:pt x="760" y="1084"/>
                      <a:pt x="743" y="1084"/>
                      <a:pt x="725" y="1082"/>
                    </a:cubicBezTo>
                    <a:cubicBezTo>
                      <a:pt x="407" y="1060"/>
                      <a:pt x="221" y="869"/>
                      <a:pt x="240" y="597"/>
                    </a:cubicBezTo>
                    <a:cubicBezTo>
                      <a:pt x="257" y="341"/>
                      <a:pt x="452" y="184"/>
                      <a:pt x="723" y="184"/>
                    </a:cubicBezTo>
                    <a:close/>
                    <a:moveTo>
                      <a:pt x="710" y="0"/>
                    </a:moveTo>
                    <a:cubicBezTo>
                      <a:pt x="340" y="0"/>
                      <a:pt x="54" y="224"/>
                      <a:pt x="30" y="589"/>
                    </a:cubicBezTo>
                    <a:cubicBezTo>
                      <a:pt x="0" y="967"/>
                      <a:pt x="269" y="1228"/>
                      <a:pt x="680" y="1258"/>
                    </a:cubicBezTo>
                    <a:cubicBezTo>
                      <a:pt x="705" y="1260"/>
                      <a:pt x="729" y="1261"/>
                      <a:pt x="753" y="1261"/>
                    </a:cubicBezTo>
                    <a:cubicBezTo>
                      <a:pt x="1010" y="1261"/>
                      <a:pt x="1228" y="1153"/>
                      <a:pt x="1338" y="952"/>
                    </a:cubicBezTo>
                    <a:cubicBezTo>
                      <a:pt x="1341" y="1012"/>
                      <a:pt x="1338" y="1071"/>
                      <a:pt x="1338" y="1119"/>
                    </a:cubicBezTo>
                    <a:cubicBezTo>
                      <a:pt x="1299" y="1649"/>
                      <a:pt x="1020" y="1918"/>
                      <a:pt x="614" y="1918"/>
                    </a:cubicBezTo>
                    <a:cubicBezTo>
                      <a:pt x="590" y="1918"/>
                      <a:pt x="566" y="1917"/>
                      <a:pt x="542" y="1915"/>
                    </a:cubicBezTo>
                    <a:cubicBezTo>
                      <a:pt x="389" y="1904"/>
                      <a:pt x="247" y="1867"/>
                      <a:pt x="146" y="1788"/>
                    </a:cubicBezTo>
                    <a:lnTo>
                      <a:pt x="49" y="1953"/>
                    </a:lnTo>
                    <a:cubicBezTo>
                      <a:pt x="172" y="2043"/>
                      <a:pt x="344" y="2087"/>
                      <a:pt x="531" y="2102"/>
                    </a:cubicBezTo>
                    <a:cubicBezTo>
                      <a:pt x="561" y="2104"/>
                      <a:pt x="591" y="2105"/>
                      <a:pt x="621" y="2105"/>
                    </a:cubicBezTo>
                    <a:cubicBezTo>
                      <a:pt x="1135" y="2105"/>
                      <a:pt x="1505" y="1765"/>
                      <a:pt x="1554" y="1101"/>
                    </a:cubicBezTo>
                    <a:cubicBezTo>
                      <a:pt x="1602" y="447"/>
                      <a:pt x="1330" y="43"/>
                      <a:pt x="781" y="3"/>
                    </a:cubicBezTo>
                    <a:cubicBezTo>
                      <a:pt x="757" y="1"/>
                      <a:pt x="733" y="0"/>
                      <a:pt x="710"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91"/>
              <p:cNvSpPr/>
              <p:nvPr/>
            </p:nvSpPr>
            <p:spPr>
              <a:xfrm>
                <a:off x="7066997" y="2782470"/>
                <a:ext cx="29429" cy="86812"/>
              </a:xfrm>
              <a:custGeom>
                <a:rect b="b" l="l" r="r" t="t"/>
                <a:pathLst>
                  <a:path extrusionOk="0" h="2118" w="718">
                    <a:moveTo>
                      <a:pt x="16" y="0"/>
                    </a:moveTo>
                    <a:lnTo>
                      <a:pt x="1" y="186"/>
                    </a:lnTo>
                    <a:lnTo>
                      <a:pt x="490" y="224"/>
                    </a:lnTo>
                    <a:lnTo>
                      <a:pt x="352" y="2103"/>
                    </a:lnTo>
                    <a:lnTo>
                      <a:pt x="564" y="2117"/>
                    </a:lnTo>
                    <a:lnTo>
                      <a:pt x="718" y="48"/>
                    </a:lnTo>
                    <a:lnTo>
                      <a:pt x="16"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91"/>
              <p:cNvSpPr/>
              <p:nvPr/>
            </p:nvSpPr>
            <p:spPr>
              <a:xfrm>
                <a:off x="7117861" y="2787676"/>
                <a:ext cx="61235" cy="88041"/>
              </a:xfrm>
              <a:custGeom>
                <a:rect b="b" l="l" r="r" t="t"/>
                <a:pathLst>
                  <a:path extrusionOk="0" h="2148" w="1494">
                    <a:moveTo>
                      <a:pt x="727" y="0"/>
                    </a:moveTo>
                    <a:cubicBezTo>
                      <a:pt x="453" y="0"/>
                      <a:pt x="224" y="85"/>
                      <a:pt x="71" y="246"/>
                    </a:cubicBezTo>
                    <a:lnTo>
                      <a:pt x="213" y="388"/>
                    </a:lnTo>
                    <a:cubicBezTo>
                      <a:pt x="341" y="256"/>
                      <a:pt x="504" y="194"/>
                      <a:pt x="708" y="194"/>
                    </a:cubicBezTo>
                    <a:cubicBezTo>
                      <a:pt x="735" y="194"/>
                      <a:pt x="763" y="195"/>
                      <a:pt x="792" y="198"/>
                    </a:cubicBezTo>
                    <a:cubicBezTo>
                      <a:pt x="1109" y="220"/>
                      <a:pt x="1266" y="380"/>
                      <a:pt x="1247" y="620"/>
                    </a:cubicBezTo>
                    <a:cubicBezTo>
                      <a:pt x="1240" y="761"/>
                      <a:pt x="1183" y="896"/>
                      <a:pt x="933" y="1109"/>
                    </a:cubicBezTo>
                    <a:lnTo>
                      <a:pt x="11" y="1890"/>
                    </a:lnTo>
                    <a:lnTo>
                      <a:pt x="0" y="2043"/>
                    </a:lnTo>
                    <a:lnTo>
                      <a:pt x="1452" y="2147"/>
                    </a:lnTo>
                    <a:lnTo>
                      <a:pt x="1468" y="1957"/>
                    </a:lnTo>
                    <a:lnTo>
                      <a:pt x="328" y="1875"/>
                    </a:lnTo>
                    <a:lnTo>
                      <a:pt x="1083" y="1236"/>
                    </a:lnTo>
                    <a:cubicBezTo>
                      <a:pt x="1378" y="982"/>
                      <a:pt x="1457" y="811"/>
                      <a:pt x="1468" y="613"/>
                    </a:cubicBezTo>
                    <a:cubicBezTo>
                      <a:pt x="1494" y="265"/>
                      <a:pt x="1244" y="33"/>
                      <a:pt x="825" y="4"/>
                    </a:cubicBezTo>
                    <a:cubicBezTo>
                      <a:pt x="792" y="2"/>
                      <a:pt x="759" y="0"/>
                      <a:pt x="727"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91"/>
              <p:cNvSpPr/>
              <p:nvPr/>
            </p:nvSpPr>
            <p:spPr>
              <a:xfrm>
                <a:off x="7192825" y="2792225"/>
                <a:ext cx="63572" cy="87631"/>
              </a:xfrm>
              <a:custGeom>
                <a:rect b="b" l="l" r="r" t="t"/>
                <a:pathLst>
                  <a:path extrusionOk="0" h="2138" w="1551">
                    <a:moveTo>
                      <a:pt x="221" y="0"/>
                    </a:moveTo>
                    <a:lnTo>
                      <a:pt x="206" y="188"/>
                    </a:lnTo>
                    <a:lnTo>
                      <a:pt x="1264" y="266"/>
                    </a:lnTo>
                    <a:lnTo>
                      <a:pt x="640" y="942"/>
                    </a:lnTo>
                    <a:lnTo>
                      <a:pt x="628" y="1099"/>
                    </a:lnTo>
                    <a:lnTo>
                      <a:pt x="774" y="1110"/>
                    </a:lnTo>
                    <a:cubicBezTo>
                      <a:pt x="1159" y="1136"/>
                      <a:pt x="1323" y="1312"/>
                      <a:pt x="1304" y="1562"/>
                    </a:cubicBezTo>
                    <a:cubicBezTo>
                      <a:pt x="1288" y="1800"/>
                      <a:pt x="1115" y="1942"/>
                      <a:pt x="817" y="1942"/>
                    </a:cubicBezTo>
                    <a:cubicBezTo>
                      <a:pt x="792" y="1942"/>
                      <a:pt x="767" y="1941"/>
                      <a:pt x="740" y="1939"/>
                    </a:cubicBezTo>
                    <a:cubicBezTo>
                      <a:pt x="471" y="1921"/>
                      <a:pt x="240" y="1801"/>
                      <a:pt x="116" y="1652"/>
                    </a:cubicBezTo>
                    <a:lnTo>
                      <a:pt x="1" y="1812"/>
                    </a:lnTo>
                    <a:cubicBezTo>
                      <a:pt x="151" y="1988"/>
                      <a:pt x="430" y="2112"/>
                      <a:pt x="730" y="2134"/>
                    </a:cubicBezTo>
                    <a:cubicBezTo>
                      <a:pt x="763" y="2136"/>
                      <a:pt x="794" y="2138"/>
                      <a:pt x="825" y="2138"/>
                    </a:cubicBezTo>
                    <a:cubicBezTo>
                      <a:pt x="1261" y="2138"/>
                      <a:pt x="1500" y="1901"/>
                      <a:pt x="1521" y="1577"/>
                    </a:cubicBezTo>
                    <a:cubicBezTo>
                      <a:pt x="1547" y="1245"/>
                      <a:pt x="1342" y="998"/>
                      <a:pt x="901" y="942"/>
                    </a:cubicBezTo>
                    <a:lnTo>
                      <a:pt x="1540" y="247"/>
                    </a:lnTo>
                    <a:lnTo>
                      <a:pt x="1551" y="98"/>
                    </a:lnTo>
                    <a:lnTo>
                      <a:pt x="221"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91"/>
              <p:cNvSpPr/>
              <p:nvPr/>
            </p:nvSpPr>
            <p:spPr>
              <a:xfrm>
                <a:off x="6594586" y="2896781"/>
                <a:ext cx="682032" cy="86402"/>
              </a:xfrm>
              <a:custGeom>
                <a:rect b="b" l="l" r="r" t="t"/>
                <a:pathLst>
                  <a:path extrusionOk="0" h="2108" w="16640">
                    <a:moveTo>
                      <a:pt x="68" y="1"/>
                    </a:moveTo>
                    <a:lnTo>
                      <a:pt x="0" y="901"/>
                    </a:lnTo>
                    <a:lnTo>
                      <a:pt x="16577" y="2107"/>
                    </a:lnTo>
                    <a:lnTo>
                      <a:pt x="16640" y="1207"/>
                    </a:lnTo>
                    <a:lnTo>
                      <a:pt x="68"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91"/>
              <p:cNvSpPr/>
              <p:nvPr/>
            </p:nvSpPr>
            <p:spPr>
              <a:xfrm>
                <a:off x="6920183" y="2994492"/>
                <a:ext cx="351099" cy="62178"/>
              </a:xfrm>
              <a:custGeom>
                <a:rect b="b" l="l" r="r" t="t"/>
                <a:pathLst>
                  <a:path extrusionOk="0" h="1517" w="8566">
                    <a:moveTo>
                      <a:pt x="64" y="0"/>
                    </a:moveTo>
                    <a:lnTo>
                      <a:pt x="0" y="897"/>
                    </a:lnTo>
                    <a:lnTo>
                      <a:pt x="8502" y="1516"/>
                    </a:lnTo>
                    <a:lnTo>
                      <a:pt x="8566" y="620"/>
                    </a:lnTo>
                    <a:lnTo>
                      <a:pt x="64" y="0"/>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91"/>
              <p:cNvSpPr/>
              <p:nvPr/>
            </p:nvSpPr>
            <p:spPr>
              <a:xfrm>
                <a:off x="5934580" y="2416915"/>
                <a:ext cx="297528" cy="227153"/>
              </a:xfrm>
              <a:custGeom>
                <a:rect b="b" l="l" r="r" t="t"/>
                <a:pathLst>
                  <a:path extrusionOk="0" h="5542" w="7259">
                    <a:moveTo>
                      <a:pt x="1402" y="0"/>
                    </a:moveTo>
                    <a:cubicBezTo>
                      <a:pt x="805" y="0"/>
                      <a:pt x="302" y="460"/>
                      <a:pt x="259" y="1064"/>
                    </a:cubicBezTo>
                    <a:lnTo>
                      <a:pt x="46" y="3973"/>
                    </a:lnTo>
                    <a:cubicBezTo>
                      <a:pt x="1" y="4605"/>
                      <a:pt x="476" y="5154"/>
                      <a:pt x="1107" y="5199"/>
                    </a:cubicBezTo>
                    <a:lnTo>
                      <a:pt x="5776" y="5539"/>
                    </a:lnTo>
                    <a:cubicBezTo>
                      <a:pt x="5803" y="5541"/>
                      <a:pt x="5831" y="5542"/>
                      <a:pt x="5859" y="5542"/>
                    </a:cubicBezTo>
                    <a:cubicBezTo>
                      <a:pt x="6454" y="5542"/>
                      <a:pt x="6958" y="5085"/>
                      <a:pt x="7001" y="4482"/>
                    </a:cubicBezTo>
                    <a:lnTo>
                      <a:pt x="7213" y="1568"/>
                    </a:lnTo>
                    <a:cubicBezTo>
                      <a:pt x="7258" y="937"/>
                      <a:pt x="6784" y="391"/>
                      <a:pt x="6157" y="343"/>
                    </a:cubicBezTo>
                    <a:lnTo>
                      <a:pt x="1484" y="3"/>
                    </a:lnTo>
                    <a:cubicBezTo>
                      <a:pt x="1457" y="1"/>
                      <a:pt x="1429" y="0"/>
                      <a:pt x="1402" y="0"/>
                    </a:cubicBezTo>
                    <a:close/>
                  </a:path>
                </a:pathLst>
              </a:custGeom>
              <a:solidFill>
                <a:srgbClr val="75DB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7" name="Google Shape;4337;p91"/>
              <p:cNvGrpSpPr/>
              <p:nvPr/>
            </p:nvGrpSpPr>
            <p:grpSpPr>
              <a:xfrm>
                <a:off x="5937326" y="2478845"/>
                <a:ext cx="288793" cy="99682"/>
                <a:chOff x="5937326" y="2478845"/>
                <a:chExt cx="288793" cy="99682"/>
              </a:xfrm>
            </p:grpSpPr>
            <p:sp>
              <p:nvSpPr>
                <p:cNvPr id="4338" name="Google Shape;4338;p91"/>
                <p:cNvSpPr/>
                <p:nvPr/>
              </p:nvSpPr>
              <p:spPr>
                <a:xfrm>
                  <a:off x="5937326" y="2478845"/>
                  <a:ext cx="196207" cy="99682"/>
                </a:xfrm>
                <a:custGeom>
                  <a:rect b="b" l="l" r="r" t="t"/>
                  <a:pathLst>
                    <a:path extrusionOk="0" h="2432" w="4787">
                      <a:moveTo>
                        <a:pt x="158" y="1"/>
                      </a:moveTo>
                      <a:lnTo>
                        <a:pt x="135" y="333"/>
                      </a:lnTo>
                      <a:lnTo>
                        <a:pt x="3714" y="595"/>
                      </a:lnTo>
                      <a:cubicBezTo>
                        <a:pt x="4125" y="621"/>
                        <a:pt x="4438" y="987"/>
                        <a:pt x="4409" y="1398"/>
                      </a:cubicBezTo>
                      <a:cubicBezTo>
                        <a:pt x="4380" y="1794"/>
                        <a:pt x="4052" y="2095"/>
                        <a:pt x="3660" y="2095"/>
                      </a:cubicBezTo>
                      <a:cubicBezTo>
                        <a:pt x="3642" y="2095"/>
                        <a:pt x="3624" y="2094"/>
                        <a:pt x="3606" y="2093"/>
                      </a:cubicBezTo>
                      <a:lnTo>
                        <a:pt x="28" y="1831"/>
                      </a:lnTo>
                      <a:lnTo>
                        <a:pt x="1" y="2167"/>
                      </a:lnTo>
                      <a:lnTo>
                        <a:pt x="3583" y="2429"/>
                      </a:lnTo>
                      <a:cubicBezTo>
                        <a:pt x="3608" y="2431"/>
                        <a:pt x="3633" y="2432"/>
                        <a:pt x="3658" y="2432"/>
                      </a:cubicBezTo>
                      <a:cubicBezTo>
                        <a:pt x="4224" y="2432"/>
                        <a:pt x="4702" y="1996"/>
                        <a:pt x="4745" y="1424"/>
                      </a:cubicBezTo>
                      <a:cubicBezTo>
                        <a:pt x="4786" y="826"/>
                        <a:pt x="4338" y="304"/>
                        <a:pt x="3740" y="263"/>
                      </a:cubicBezTo>
                      <a:lnTo>
                        <a:pt x="158"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91"/>
                <p:cNvSpPr/>
                <p:nvPr/>
              </p:nvSpPr>
              <p:spPr>
                <a:xfrm>
                  <a:off x="6124430" y="2529873"/>
                  <a:ext cx="101690" cy="20986"/>
                </a:xfrm>
                <a:custGeom>
                  <a:rect b="b" l="l" r="r" t="t"/>
                  <a:pathLst>
                    <a:path extrusionOk="0" h="512" w="2481">
                      <a:moveTo>
                        <a:pt x="23" y="0"/>
                      </a:moveTo>
                      <a:lnTo>
                        <a:pt x="1" y="333"/>
                      </a:lnTo>
                      <a:lnTo>
                        <a:pt x="2459" y="512"/>
                      </a:lnTo>
                      <a:lnTo>
                        <a:pt x="2481" y="179"/>
                      </a:lnTo>
                      <a:lnTo>
                        <a:pt x="2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0" name="Google Shape;4340;p91"/>
              <p:cNvSpPr/>
              <p:nvPr/>
            </p:nvSpPr>
            <p:spPr>
              <a:xfrm>
                <a:off x="5990486" y="2240797"/>
                <a:ext cx="737611" cy="116404"/>
              </a:xfrm>
              <a:custGeom>
                <a:rect b="b" l="l" r="r" t="t"/>
                <a:pathLst>
                  <a:path extrusionOk="0" h="2840" w="17996">
                    <a:moveTo>
                      <a:pt x="112" y="1"/>
                    </a:moveTo>
                    <a:lnTo>
                      <a:pt x="0" y="1536"/>
                    </a:lnTo>
                    <a:lnTo>
                      <a:pt x="17884" y="2840"/>
                    </a:lnTo>
                    <a:lnTo>
                      <a:pt x="17996" y="1304"/>
                    </a:lnTo>
                    <a:lnTo>
                      <a:pt x="112"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1" name="Google Shape;4341;p91"/>
            <p:cNvSpPr/>
            <p:nvPr/>
          </p:nvSpPr>
          <p:spPr>
            <a:xfrm>
              <a:off x="7676753" y="2025250"/>
              <a:ext cx="25125" cy="133250"/>
            </a:xfrm>
            <a:custGeom>
              <a:rect b="b" l="l" r="r" t="t"/>
              <a:pathLst>
                <a:path extrusionOk="0" h="3251" w="613">
                  <a:moveTo>
                    <a:pt x="613" y="1"/>
                  </a:moveTo>
                  <a:cubicBezTo>
                    <a:pt x="187" y="404"/>
                    <a:pt x="1" y="1017"/>
                    <a:pt x="30" y="1600"/>
                  </a:cubicBezTo>
                  <a:cubicBezTo>
                    <a:pt x="61" y="2186"/>
                    <a:pt x="288" y="2746"/>
                    <a:pt x="583" y="3250"/>
                  </a:cubicBezTo>
                  <a:lnTo>
                    <a:pt x="613"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91"/>
            <p:cNvSpPr/>
            <p:nvPr/>
          </p:nvSpPr>
          <p:spPr>
            <a:xfrm>
              <a:off x="7690689" y="2008569"/>
              <a:ext cx="230432" cy="460290"/>
            </a:xfrm>
            <a:custGeom>
              <a:rect b="b" l="l" r="r" t="t"/>
              <a:pathLst>
                <a:path extrusionOk="0" h="11230" w="5622">
                  <a:moveTo>
                    <a:pt x="2724" y="1"/>
                  </a:moveTo>
                  <a:lnTo>
                    <a:pt x="90" y="1290"/>
                  </a:lnTo>
                  <a:cubicBezTo>
                    <a:pt x="90" y="1290"/>
                    <a:pt x="0" y="4598"/>
                    <a:pt x="90" y="6029"/>
                  </a:cubicBezTo>
                  <a:cubicBezTo>
                    <a:pt x="176" y="7463"/>
                    <a:pt x="1626" y="7617"/>
                    <a:pt x="1626" y="7617"/>
                  </a:cubicBezTo>
                  <a:cubicBezTo>
                    <a:pt x="1626" y="7617"/>
                    <a:pt x="1581" y="8408"/>
                    <a:pt x="1536" y="9242"/>
                  </a:cubicBezTo>
                  <a:cubicBezTo>
                    <a:pt x="1480" y="10273"/>
                    <a:pt x="2260" y="11154"/>
                    <a:pt x="3288" y="11225"/>
                  </a:cubicBezTo>
                  <a:cubicBezTo>
                    <a:pt x="3333" y="11228"/>
                    <a:pt x="3378" y="11229"/>
                    <a:pt x="3422" y="11229"/>
                  </a:cubicBezTo>
                  <a:cubicBezTo>
                    <a:pt x="4424" y="11229"/>
                    <a:pt x="5265" y="10440"/>
                    <a:pt x="5308" y="9425"/>
                  </a:cubicBezTo>
                  <a:lnTo>
                    <a:pt x="5622" y="2197"/>
                  </a:lnTo>
                  <a:lnTo>
                    <a:pt x="2724" y="1"/>
                  </a:ln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91"/>
            <p:cNvSpPr/>
            <p:nvPr/>
          </p:nvSpPr>
          <p:spPr>
            <a:xfrm>
              <a:off x="7713641" y="2152636"/>
              <a:ext cx="15083" cy="15206"/>
            </a:xfrm>
            <a:custGeom>
              <a:rect b="b" l="l" r="r" t="t"/>
              <a:pathLst>
                <a:path extrusionOk="0" h="371" w="368">
                  <a:moveTo>
                    <a:pt x="184" y="0"/>
                  </a:moveTo>
                  <a:cubicBezTo>
                    <a:pt x="83" y="0"/>
                    <a:pt x="1" y="83"/>
                    <a:pt x="1" y="183"/>
                  </a:cubicBezTo>
                  <a:cubicBezTo>
                    <a:pt x="1" y="288"/>
                    <a:pt x="83" y="371"/>
                    <a:pt x="184" y="371"/>
                  </a:cubicBezTo>
                  <a:cubicBezTo>
                    <a:pt x="285" y="371"/>
                    <a:pt x="367" y="288"/>
                    <a:pt x="367" y="183"/>
                  </a:cubicBezTo>
                  <a:cubicBezTo>
                    <a:pt x="367" y="83"/>
                    <a:pt x="285" y="0"/>
                    <a:pt x="18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91"/>
            <p:cNvSpPr/>
            <p:nvPr/>
          </p:nvSpPr>
          <p:spPr>
            <a:xfrm>
              <a:off x="7698353" y="2142963"/>
              <a:ext cx="30495" cy="9222"/>
            </a:xfrm>
            <a:custGeom>
              <a:rect b="b" l="l" r="r" t="t"/>
              <a:pathLst>
                <a:path extrusionOk="0" h="225" w="744">
                  <a:moveTo>
                    <a:pt x="396" y="0"/>
                  </a:moveTo>
                  <a:cubicBezTo>
                    <a:pt x="385" y="0"/>
                    <a:pt x="374" y="1"/>
                    <a:pt x="363" y="2"/>
                  </a:cubicBezTo>
                  <a:cubicBezTo>
                    <a:pt x="239" y="9"/>
                    <a:pt x="135" y="61"/>
                    <a:pt x="79" y="114"/>
                  </a:cubicBezTo>
                  <a:cubicBezTo>
                    <a:pt x="19" y="166"/>
                    <a:pt x="1" y="210"/>
                    <a:pt x="12" y="221"/>
                  </a:cubicBezTo>
                  <a:cubicBezTo>
                    <a:pt x="14" y="223"/>
                    <a:pt x="16" y="224"/>
                    <a:pt x="20" y="224"/>
                  </a:cubicBezTo>
                  <a:cubicBezTo>
                    <a:pt x="59" y="224"/>
                    <a:pt x="189" y="127"/>
                    <a:pt x="370" y="121"/>
                  </a:cubicBezTo>
                  <a:cubicBezTo>
                    <a:pt x="384" y="120"/>
                    <a:pt x="398" y="119"/>
                    <a:pt x="412" y="119"/>
                  </a:cubicBezTo>
                  <a:cubicBezTo>
                    <a:pt x="563" y="119"/>
                    <a:pt x="680" y="181"/>
                    <a:pt x="722" y="181"/>
                  </a:cubicBezTo>
                  <a:cubicBezTo>
                    <a:pt x="728" y="181"/>
                    <a:pt x="733" y="180"/>
                    <a:pt x="736" y="176"/>
                  </a:cubicBezTo>
                  <a:cubicBezTo>
                    <a:pt x="744" y="166"/>
                    <a:pt x="722" y="121"/>
                    <a:pt x="658" y="76"/>
                  </a:cubicBezTo>
                  <a:cubicBezTo>
                    <a:pt x="597" y="35"/>
                    <a:pt x="505" y="0"/>
                    <a:pt x="39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91"/>
            <p:cNvSpPr/>
            <p:nvPr/>
          </p:nvSpPr>
          <p:spPr>
            <a:xfrm>
              <a:off x="7800778" y="2152636"/>
              <a:ext cx="15206" cy="15206"/>
            </a:xfrm>
            <a:custGeom>
              <a:rect b="b" l="l" r="r" t="t"/>
              <a:pathLst>
                <a:path extrusionOk="0" h="371" w="371">
                  <a:moveTo>
                    <a:pt x="183" y="0"/>
                  </a:moveTo>
                  <a:cubicBezTo>
                    <a:pt x="83" y="0"/>
                    <a:pt x="0" y="83"/>
                    <a:pt x="0" y="183"/>
                  </a:cubicBezTo>
                  <a:cubicBezTo>
                    <a:pt x="0" y="288"/>
                    <a:pt x="83" y="371"/>
                    <a:pt x="183" y="371"/>
                  </a:cubicBezTo>
                  <a:cubicBezTo>
                    <a:pt x="288" y="371"/>
                    <a:pt x="370" y="288"/>
                    <a:pt x="370" y="183"/>
                  </a:cubicBezTo>
                  <a:cubicBezTo>
                    <a:pt x="370" y="83"/>
                    <a:pt x="288" y="0"/>
                    <a:pt x="18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91"/>
            <p:cNvSpPr/>
            <p:nvPr/>
          </p:nvSpPr>
          <p:spPr>
            <a:xfrm>
              <a:off x="7788196" y="2142963"/>
              <a:ext cx="30536" cy="9222"/>
            </a:xfrm>
            <a:custGeom>
              <a:rect b="b" l="l" r="r" t="t"/>
              <a:pathLst>
                <a:path extrusionOk="0" h="225" w="745">
                  <a:moveTo>
                    <a:pt x="393" y="0"/>
                  </a:moveTo>
                  <a:cubicBezTo>
                    <a:pt x="382" y="0"/>
                    <a:pt x="370" y="1"/>
                    <a:pt x="359" y="2"/>
                  </a:cubicBezTo>
                  <a:cubicBezTo>
                    <a:pt x="236" y="9"/>
                    <a:pt x="135" y="61"/>
                    <a:pt x="76" y="114"/>
                  </a:cubicBezTo>
                  <a:cubicBezTo>
                    <a:pt x="19" y="166"/>
                    <a:pt x="1" y="210"/>
                    <a:pt x="12" y="221"/>
                  </a:cubicBezTo>
                  <a:cubicBezTo>
                    <a:pt x="14" y="223"/>
                    <a:pt x="17" y="224"/>
                    <a:pt x="21" y="224"/>
                  </a:cubicBezTo>
                  <a:cubicBezTo>
                    <a:pt x="59" y="224"/>
                    <a:pt x="187" y="127"/>
                    <a:pt x="367" y="121"/>
                  </a:cubicBezTo>
                  <a:cubicBezTo>
                    <a:pt x="382" y="120"/>
                    <a:pt x="396" y="119"/>
                    <a:pt x="410" y="119"/>
                  </a:cubicBezTo>
                  <a:cubicBezTo>
                    <a:pt x="563" y="119"/>
                    <a:pt x="681" y="181"/>
                    <a:pt x="720" y="181"/>
                  </a:cubicBezTo>
                  <a:cubicBezTo>
                    <a:pt x="726" y="181"/>
                    <a:pt x="731" y="180"/>
                    <a:pt x="733" y="176"/>
                  </a:cubicBezTo>
                  <a:cubicBezTo>
                    <a:pt x="745" y="166"/>
                    <a:pt x="718" y="121"/>
                    <a:pt x="655" y="76"/>
                  </a:cubicBezTo>
                  <a:cubicBezTo>
                    <a:pt x="597" y="35"/>
                    <a:pt x="502" y="0"/>
                    <a:pt x="39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91"/>
            <p:cNvSpPr/>
            <p:nvPr/>
          </p:nvSpPr>
          <p:spPr>
            <a:xfrm>
              <a:off x="7747045" y="2228091"/>
              <a:ext cx="44266" cy="22912"/>
            </a:xfrm>
            <a:custGeom>
              <a:rect b="b" l="l" r="r" t="t"/>
              <a:pathLst>
                <a:path extrusionOk="0" h="559" w="1080">
                  <a:moveTo>
                    <a:pt x="953" y="1"/>
                  </a:moveTo>
                  <a:cubicBezTo>
                    <a:pt x="710" y="121"/>
                    <a:pt x="273" y="296"/>
                    <a:pt x="1" y="330"/>
                  </a:cubicBezTo>
                  <a:cubicBezTo>
                    <a:pt x="1" y="330"/>
                    <a:pt x="160" y="559"/>
                    <a:pt x="441" y="559"/>
                  </a:cubicBezTo>
                  <a:cubicBezTo>
                    <a:pt x="505" y="559"/>
                    <a:pt x="577" y="546"/>
                    <a:pt x="654" y="516"/>
                  </a:cubicBezTo>
                  <a:cubicBezTo>
                    <a:pt x="1080" y="349"/>
                    <a:pt x="953" y="1"/>
                    <a:pt x="953"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91"/>
            <p:cNvSpPr/>
            <p:nvPr/>
          </p:nvSpPr>
          <p:spPr>
            <a:xfrm>
              <a:off x="7757169" y="2294571"/>
              <a:ext cx="77917" cy="40865"/>
            </a:xfrm>
            <a:custGeom>
              <a:rect b="b" l="l" r="r" t="t"/>
              <a:pathLst>
                <a:path extrusionOk="0" h="997" w="1901">
                  <a:moveTo>
                    <a:pt x="1900" y="0"/>
                  </a:moveTo>
                  <a:lnTo>
                    <a:pt x="1900" y="0"/>
                  </a:lnTo>
                  <a:cubicBezTo>
                    <a:pt x="1000" y="628"/>
                    <a:pt x="67" y="639"/>
                    <a:pt x="4" y="639"/>
                  </a:cubicBezTo>
                  <a:cubicBezTo>
                    <a:pt x="1" y="639"/>
                    <a:pt x="0" y="639"/>
                    <a:pt x="0" y="639"/>
                  </a:cubicBezTo>
                  <a:lnTo>
                    <a:pt x="0" y="639"/>
                  </a:lnTo>
                  <a:lnTo>
                    <a:pt x="33" y="994"/>
                  </a:lnTo>
                  <a:cubicBezTo>
                    <a:pt x="73" y="995"/>
                    <a:pt x="112" y="996"/>
                    <a:pt x="150" y="996"/>
                  </a:cubicBezTo>
                  <a:cubicBezTo>
                    <a:pt x="1494" y="996"/>
                    <a:pt x="1900" y="0"/>
                    <a:pt x="1900" y="0"/>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91"/>
            <p:cNvSpPr/>
            <p:nvPr/>
          </p:nvSpPr>
          <p:spPr>
            <a:xfrm>
              <a:off x="7912057" y="2156488"/>
              <a:ext cx="50415" cy="51972"/>
            </a:xfrm>
            <a:custGeom>
              <a:rect b="b" l="l" r="r" t="t"/>
              <a:pathLst>
                <a:path extrusionOk="0" h="1268" w="1230">
                  <a:moveTo>
                    <a:pt x="650" y="1"/>
                  </a:moveTo>
                  <a:cubicBezTo>
                    <a:pt x="634" y="1"/>
                    <a:pt x="618" y="2"/>
                    <a:pt x="602" y="3"/>
                  </a:cubicBezTo>
                  <a:cubicBezTo>
                    <a:pt x="363" y="30"/>
                    <a:pt x="173" y="227"/>
                    <a:pt x="86" y="448"/>
                  </a:cubicBezTo>
                  <a:cubicBezTo>
                    <a:pt x="0" y="672"/>
                    <a:pt x="0" y="919"/>
                    <a:pt x="8" y="1158"/>
                  </a:cubicBezTo>
                  <a:lnTo>
                    <a:pt x="34" y="1187"/>
                  </a:lnTo>
                  <a:cubicBezTo>
                    <a:pt x="155" y="1240"/>
                    <a:pt x="288" y="1267"/>
                    <a:pt x="420" y="1267"/>
                  </a:cubicBezTo>
                  <a:cubicBezTo>
                    <a:pt x="564" y="1267"/>
                    <a:pt x="706" y="1235"/>
                    <a:pt x="830" y="1165"/>
                  </a:cubicBezTo>
                  <a:cubicBezTo>
                    <a:pt x="1069" y="1031"/>
                    <a:pt x="1229" y="747"/>
                    <a:pt x="1185" y="474"/>
                  </a:cubicBezTo>
                  <a:cubicBezTo>
                    <a:pt x="1142" y="217"/>
                    <a:pt x="905" y="1"/>
                    <a:pt x="650" y="1"/>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91"/>
            <p:cNvSpPr/>
            <p:nvPr/>
          </p:nvSpPr>
          <p:spPr>
            <a:xfrm>
              <a:off x="7929107" y="2168784"/>
              <a:ext cx="21887" cy="29593"/>
            </a:xfrm>
            <a:custGeom>
              <a:rect b="b" l="l" r="r" t="t"/>
              <a:pathLst>
                <a:path extrusionOk="0" h="722" w="534">
                  <a:moveTo>
                    <a:pt x="261" y="1"/>
                  </a:moveTo>
                  <a:cubicBezTo>
                    <a:pt x="234" y="1"/>
                    <a:pt x="208" y="5"/>
                    <a:pt x="186" y="10"/>
                  </a:cubicBezTo>
                  <a:cubicBezTo>
                    <a:pt x="55" y="47"/>
                    <a:pt x="3" y="103"/>
                    <a:pt x="7" y="115"/>
                  </a:cubicBezTo>
                  <a:cubicBezTo>
                    <a:pt x="8" y="119"/>
                    <a:pt x="14" y="121"/>
                    <a:pt x="22" y="121"/>
                  </a:cubicBezTo>
                  <a:cubicBezTo>
                    <a:pt x="50" y="121"/>
                    <a:pt x="114" y="101"/>
                    <a:pt x="198" y="96"/>
                  </a:cubicBezTo>
                  <a:cubicBezTo>
                    <a:pt x="204" y="95"/>
                    <a:pt x="210" y="95"/>
                    <a:pt x="217" y="95"/>
                  </a:cubicBezTo>
                  <a:cubicBezTo>
                    <a:pt x="264" y="95"/>
                    <a:pt x="318" y="108"/>
                    <a:pt x="354" y="141"/>
                  </a:cubicBezTo>
                  <a:cubicBezTo>
                    <a:pt x="395" y="178"/>
                    <a:pt x="410" y="253"/>
                    <a:pt x="406" y="331"/>
                  </a:cubicBezTo>
                  <a:cubicBezTo>
                    <a:pt x="395" y="496"/>
                    <a:pt x="291" y="611"/>
                    <a:pt x="189" y="637"/>
                  </a:cubicBezTo>
                  <a:cubicBezTo>
                    <a:pt x="156" y="647"/>
                    <a:pt x="126" y="650"/>
                    <a:pt x="101" y="650"/>
                  </a:cubicBezTo>
                  <a:cubicBezTo>
                    <a:pt x="66" y="650"/>
                    <a:pt x="40" y="645"/>
                    <a:pt x="24" y="645"/>
                  </a:cubicBezTo>
                  <a:cubicBezTo>
                    <a:pt x="17" y="645"/>
                    <a:pt x="13" y="646"/>
                    <a:pt x="10" y="649"/>
                  </a:cubicBezTo>
                  <a:cubicBezTo>
                    <a:pt x="0" y="656"/>
                    <a:pt x="56" y="722"/>
                    <a:pt x="174" y="722"/>
                  </a:cubicBezTo>
                  <a:cubicBezTo>
                    <a:pt x="185" y="722"/>
                    <a:pt x="196" y="721"/>
                    <a:pt x="208" y="720"/>
                  </a:cubicBezTo>
                  <a:cubicBezTo>
                    <a:pt x="272" y="712"/>
                    <a:pt x="358" y="679"/>
                    <a:pt x="417" y="608"/>
                  </a:cubicBezTo>
                  <a:cubicBezTo>
                    <a:pt x="481" y="541"/>
                    <a:pt x="518" y="443"/>
                    <a:pt x="526" y="339"/>
                  </a:cubicBezTo>
                  <a:cubicBezTo>
                    <a:pt x="534" y="241"/>
                    <a:pt x="511" y="125"/>
                    <a:pt x="425" y="58"/>
                  </a:cubicBezTo>
                  <a:cubicBezTo>
                    <a:pt x="371" y="14"/>
                    <a:pt x="313" y="1"/>
                    <a:pt x="261" y="1"/>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91"/>
            <p:cNvSpPr/>
            <p:nvPr/>
          </p:nvSpPr>
          <p:spPr>
            <a:xfrm>
              <a:off x="7669130" y="1993363"/>
              <a:ext cx="263673" cy="172393"/>
            </a:xfrm>
            <a:custGeom>
              <a:rect b="b" l="l" r="r" t="t"/>
              <a:pathLst>
                <a:path extrusionOk="0" h="4206" w="6433">
                  <a:moveTo>
                    <a:pt x="3021" y="0"/>
                  </a:moveTo>
                  <a:cubicBezTo>
                    <a:pt x="2150" y="0"/>
                    <a:pt x="1279" y="330"/>
                    <a:pt x="635" y="921"/>
                  </a:cubicBezTo>
                  <a:cubicBezTo>
                    <a:pt x="0" y="1709"/>
                    <a:pt x="848" y="2209"/>
                    <a:pt x="1270" y="2538"/>
                  </a:cubicBezTo>
                  <a:cubicBezTo>
                    <a:pt x="1535" y="2745"/>
                    <a:pt x="2224" y="3224"/>
                    <a:pt x="2925" y="3224"/>
                  </a:cubicBezTo>
                  <a:cubicBezTo>
                    <a:pt x="3083" y="3224"/>
                    <a:pt x="3241" y="3200"/>
                    <a:pt x="3395" y="3143"/>
                  </a:cubicBezTo>
                  <a:cubicBezTo>
                    <a:pt x="3100" y="2743"/>
                    <a:pt x="2760" y="2568"/>
                    <a:pt x="2629" y="2187"/>
                  </a:cubicBezTo>
                  <a:lnTo>
                    <a:pt x="2629" y="2187"/>
                  </a:lnTo>
                  <a:cubicBezTo>
                    <a:pt x="2973" y="2673"/>
                    <a:pt x="3336" y="3038"/>
                    <a:pt x="3926" y="3098"/>
                  </a:cubicBezTo>
                  <a:cubicBezTo>
                    <a:pt x="3806" y="2755"/>
                    <a:pt x="3642" y="2056"/>
                    <a:pt x="3769" y="2026"/>
                  </a:cubicBezTo>
                  <a:lnTo>
                    <a:pt x="3769" y="2026"/>
                  </a:lnTo>
                  <a:cubicBezTo>
                    <a:pt x="3903" y="3195"/>
                    <a:pt x="4859" y="4205"/>
                    <a:pt x="5682" y="4205"/>
                  </a:cubicBezTo>
                  <a:cubicBezTo>
                    <a:pt x="5821" y="4205"/>
                    <a:pt x="5957" y="4176"/>
                    <a:pt x="6084" y="4114"/>
                  </a:cubicBezTo>
                  <a:cubicBezTo>
                    <a:pt x="6432" y="3263"/>
                    <a:pt x="6308" y="2250"/>
                    <a:pt x="5812" y="1481"/>
                  </a:cubicBezTo>
                  <a:cubicBezTo>
                    <a:pt x="5315" y="708"/>
                    <a:pt x="4467" y="185"/>
                    <a:pt x="3560" y="43"/>
                  </a:cubicBezTo>
                  <a:cubicBezTo>
                    <a:pt x="3382" y="15"/>
                    <a:pt x="3201" y="0"/>
                    <a:pt x="302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91"/>
            <p:cNvSpPr/>
            <p:nvPr/>
          </p:nvSpPr>
          <p:spPr>
            <a:xfrm>
              <a:off x="7910376" y="2196737"/>
              <a:ext cx="37299" cy="36766"/>
            </a:xfrm>
            <a:custGeom>
              <a:rect b="b" l="l" r="r" t="t"/>
              <a:pathLst>
                <a:path extrusionOk="0" h="897" w="910">
                  <a:moveTo>
                    <a:pt x="336" y="1"/>
                  </a:moveTo>
                  <a:cubicBezTo>
                    <a:pt x="305" y="1"/>
                    <a:pt x="199" y="32"/>
                    <a:pt x="101" y="164"/>
                  </a:cubicBezTo>
                  <a:cubicBezTo>
                    <a:pt x="45" y="243"/>
                    <a:pt x="0" y="359"/>
                    <a:pt x="19" y="490"/>
                  </a:cubicBezTo>
                  <a:cubicBezTo>
                    <a:pt x="34" y="617"/>
                    <a:pt x="105" y="759"/>
                    <a:pt x="240" y="837"/>
                  </a:cubicBezTo>
                  <a:cubicBezTo>
                    <a:pt x="312" y="878"/>
                    <a:pt x="392" y="897"/>
                    <a:pt x="467" y="897"/>
                  </a:cubicBezTo>
                  <a:cubicBezTo>
                    <a:pt x="535" y="897"/>
                    <a:pt x="600" y="882"/>
                    <a:pt x="655" y="855"/>
                  </a:cubicBezTo>
                  <a:cubicBezTo>
                    <a:pt x="777" y="800"/>
                    <a:pt x="848" y="688"/>
                    <a:pt x="871" y="594"/>
                  </a:cubicBezTo>
                  <a:cubicBezTo>
                    <a:pt x="910" y="407"/>
                    <a:pt x="821" y="306"/>
                    <a:pt x="805" y="306"/>
                  </a:cubicBezTo>
                  <a:cubicBezTo>
                    <a:pt x="804" y="306"/>
                    <a:pt x="804" y="306"/>
                    <a:pt x="803" y="307"/>
                  </a:cubicBezTo>
                  <a:cubicBezTo>
                    <a:pt x="785" y="314"/>
                    <a:pt x="845" y="419"/>
                    <a:pt x="789" y="568"/>
                  </a:cubicBezTo>
                  <a:cubicBezTo>
                    <a:pt x="762" y="643"/>
                    <a:pt x="703" y="717"/>
                    <a:pt x="610" y="755"/>
                  </a:cubicBezTo>
                  <a:cubicBezTo>
                    <a:pt x="570" y="771"/>
                    <a:pt x="525" y="780"/>
                    <a:pt x="478" y="780"/>
                  </a:cubicBezTo>
                  <a:cubicBezTo>
                    <a:pt x="419" y="780"/>
                    <a:pt x="357" y="766"/>
                    <a:pt x="303" y="733"/>
                  </a:cubicBezTo>
                  <a:cubicBezTo>
                    <a:pt x="206" y="676"/>
                    <a:pt x="146" y="572"/>
                    <a:pt x="127" y="474"/>
                  </a:cubicBezTo>
                  <a:cubicBezTo>
                    <a:pt x="109" y="374"/>
                    <a:pt x="135" y="281"/>
                    <a:pt x="172" y="209"/>
                  </a:cubicBezTo>
                  <a:cubicBezTo>
                    <a:pt x="251" y="67"/>
                    <a:pt x="355" y="19"/>
                    <a:pt x="344" y="4"/>
                  </a:cubicBezTo>
                  <a:cubicBezTo>
                    <a:pt x="344" y="2"/>
                    <a:pt x="341" y="1"/>
                    <a:pt x="336" y="1"/>
                  </a:cubicBez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91"/>
            <p:cNvSpPr/>
            <p:nvPr/>
          </p:nvSpPr>
          <p:spPr>
            <a:xfrm>
              <a:off x="7457229" y="2394823"/>
              <a:ext cx="653915" cy="794461"/>
            </a:xfrm>
            <a:custGeom>
              <a:rect b="b" l="l" r="r" t="t"/>
              <a:pathLst>
                <a:path extrusionOk="0" h="19383" w="15954">
                  <a:moveTo>
                    <a:pt x="11004" y="1"/>
                  </a:moveTo>
                  <a:cubicBezTo>
                    <a:pt x="11004" y="1"/>
                    <a:pt x="11055" y="343"/>
                    <a:pt x="9871" y="343"/>
                  </a:cubicBezTo>
                  <a:cubicBezTo>
                    <a:pt x="9305" y="343"/>
                    <a:pt x="8458" y="265"/>
                    <a:pt x="7187" y="34"/>
                  </a:cubicBezTo>
                  <a:cubicBezTo>
                    <a:pt x="7127" y="23"/>
                    <a:pt x="7060" y="18"/>
                    <a:pt x="6986" y="18"/>
                  </a:cubicBezTo>
                  <a:cubicBezTo>
                    <a:pt x="5279" y="18"/>
                    <a:pt x="1" y="2790"/>
                    <a:pt x="1" y="2790"/>
                  </a:cubicBezTo>
                  <a:lnTo>
                    <a:pt x="1879" y="7359"/>
                  </a:lnTo>
                  <a:lnTo>
                    <a:pt x="4042" y="6907"/>
                  </a:lnTo>
                  <a:lnTo>
                    <a:pt x="4710" y="10548"/>
                  </a:lnTo>
                  <a:cubicBezTo>
                    <a:pt x="3803" y="13551"/>
                    <a:pt x="3317" y="16218"/>
                    <a:pt x="3317" y="16218"/>
                  </a:cubicBezTo>
                  <a:lnTo>
                    <a:pt x="8382" y="19382"/>
                  </a:lnTo>
                  <a:lnTo>
                    <a:pt x="9167" y="17899"/>
                  </a:lnTo>
                  <a:lnTo>
                    <a:pt x="10418" y="19091"/>
                  </a:lnTo>
                  <a:lnTo>
                    <a:pt x="15819" y="16218"/>
                  </a:lnTo>
                  <a:cubicBezTo>
                    <a:pt x="15150" y="12749"/>
                    <a:pt x="13466" y="11852"/>
                    <a:pt x="13466" y="11288"/>
                  </a:cubicBezTo>
                  <a:cubicBezTo>
                    <a:pt x="13466" y="9686"/>
                    <a:pt x="13230" y="11243"/>
                    <a:pt x="14590" y="5895"/>
                  </a:cubicBezTo>
                  <a:cubicBezTo>
                    <a:pt x="15953" y="549"/>
                    <a:pt x="11004" y="1"/>
                    <a:pt x="11004" y="1"/>
                  </a:cubicBezTo>
                  <a:close/>
                </a:path>
              </a:pathLst>
            </a:custGeom>
            <a:solidFill>
              <a:srgbClr val="4BAF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91"/>
            <p:cNvSpPr/>
            <p:nvPr/>
          </p:nvSpPr>
          <p:spPr>
            <a:xfrm>
              <a:off x="7749914" y="2394823"/>
              <a:ext cx="158376" cy="153621"/>
            </a:xfrm>
            <a:custGeom>
              <a:rect b="b" l="l" r="r" t="t"/>
              <a:pathLst>
                <a:path extrusionOk="0" h="3748" w="3864">
                  <a:moveTo>
                    <a:pt x="3863" y="1"/>
                  </a:moveTo>
                  <a:lnTo>
                    <a:pt x="46" y="34"/>
                  </a:lnTo>
                  <a:cubicBezTo>
                    <a:pt x="46" y="34"/>
                    <a:pt x="1" y="3747"/>
                    <a:pt x="856" y="3747"/>
                  </a:cubicBezTo>
                  <a:cubicBezTo>
                    <a:pt x="884" y="3747"/>
                    <a:pt x="913" y="3743"/>
                    <a:pt x="943" y="3735"/>
                  </a:cubicBezTo>
                  <a:cubicBezTo>
                    <a:pt x="1887" y="3478"/>
                    <a:pt x="3785" y="1775"/>
                    <a:pt x="3863" y="1"/>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91"/>
            <p:cNvSpPr/>
            <p:nvPr/>
          </p:nvSpPr>
          <p:spPr>
            <a:xfrm>
              <a:off x="7760202" y="2565981"/>
              <a:ext cx="14264" cy="114560"/>
            </a:xfrm>
            <a:custGeom>
              <a:rect b="b" l="l" r="r" t="t"/>
              <a:pathLst>
                <a:path extrusionOk="0" h="2795" w="348">
                  <a:moveTo>
                    <a:pt x="314" y="0"/>
                  </a:moveTo>
                  <a:cubicBezTo>
                    <a:pt x="284" y="0"/>
                    <a:pt x="190" y="623"/>
                    <a:pt x="116" y="1390"/>
                  </a:cubicBezTo>
                  <a:cubicBezTo>
                    <a:pt x="38" y="2163"/>
                    <a:pt x="0" y="2791"/>
                    <a:pt x="34" y="2794"/>
                  </a:cubicBezTo>
                  <a:cubicBezTo>
                    <a:pt x="34" y="2794"/>
                    <a:pt x="34" y="2794"/>
                    <a:pt x="34" y="2794"/>
                  </a:cubicBezTo>
                  <a:cubicBezTo>
                    <a:pt x="68" y="2794"/>
                    <a:pt x="158" y="2172"/>
                    <a:pt x="235" y="1405"/>
                  </a:cubicBezTo>
                  <a:cubicBezTo>
                    <a:pt x="311" y="631"/>
                    <a:pt x="347" y="4"/>
                    <a:pt x="314" y="0"/>
                  </a:cubicBezTo>
                  <a:cubicBezTo>
                    <a:pt x="314" y="0"/>
                    <a:pt x="314" y="0"/>
                    <a:pt x="31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91"/>
            <p:cNvSpPr/>
            <p:nvPr/>
          </p:nvSpPr>
          <p:spPr>
            <a:xfrm>
              <a:off x="7781761" y="2575162"/>
              <a:ext cx="6476" cy="92181"/>
            </a:xfrm>
            <a:custGeom>
              <a:rect b="b" l="l" r="r" t="t"/>
              <a:pathLst>
                <a:path extrusionOk="0" h="2249" w="158">
                  <a:moveTo>
                    <a:pt x="50" y="0"/>
                  </a:moveTo>
                  <a:cubicBezTo>
                    <a:pt x="50" y="0"/>
                    <a:pt x="50" y="0"/>
                    <a:pt x="50" y="0"/>
                  </a:cubicBezTo>
                  <a:cubicBezTo>
                    <a:pt x="16" y="0"/>
                    <a:pt x="1" y="505"/>
                    <a:pt x="19" y="1124"/>
                  </a:cubicBezTo>
                  <a:cubicBezTo>
                    <a:pt x="35" y="1746"/>
                    <a:pt x="76" y="2249"/>
                    <a:pt x="109" y="2249"/>
                  </a:cubicBezTo>
                  <a:cubicBezTo>
                    <a:pt x="109" y="2249"/>
                    <a:pt x="109" y="2249"/>
                    <a:pt x="109" y="2249"/>
                  </a:cubicBezTo>
                  <a:cubicBezTo>
                    <a:pt x="143" y="2249"/>
                    <a:pt x="158" y="1745"/>
                    <a:pt x="140" y="1124"/>
                  </a:cubicBezTo>
                  <a:cubicBezTo>
                    <a:pt x="124" y="503"/>
                    <a:pt x="83" y="0"/>
                    <a:pt x="5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91"/>
            <p:cNvSpPr/>
            <p:nvPr/>
          </p:nvSpPr>
          <p:spPr>
            <a:xfrm>
              <a:off x="7749176" y="2681644"/>
              <a:ext cx="10001" cy="14796"/>
            </a:xfrm>
            <a:custGeom>
              <a:rect b="b" l="l" r="r" t="t"/>
              <a:pathLst>
                <a:path extrusionOk="0" h="361" w="244">
                  <a:moveTo>
                    <a:pt x="203" y="0"/>
                  </a:moveTo>
                  <a:cubicBezTo>
                    <a:pt x="170" y="0"/>
                    <a:pt x="97" y="49"/>
                    <a:pt x="53" y="144"/>
                  </a:cubicBezTo>
                  <a:cubicBezTo>
                    <a:pt x="1" y="256"/>
                    <a:pt x="27" y="361"/>
                    <a:pt x="56" y="361"/>
                  </a:cubicBezTo>
                  <a:cubicBezTo>
                    <a:pt x="90" y="361"/>
                    <a:pt x="120" y="283"/>
                    <a:pt x="161" y="193"/>
                  </a:cubicBezTo>
                  <a:cubicBezTo>
                    <a:pt x="202" y="107"/>
                    <a:pt x="243" y="32"/>
                    <a:pt x="217" y="6"/>
                  </a:cubicBezTo>
                  <a:cubicBezTo>
                    <a:pt x="214" y="2"/>
                    <a:pt x="210" y="0"/>
                    <a:pt x="20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91"/>
            <p:cNvSpPr/>
            <p:nvPr/>
          </p:nvSpPr>
          <p:spPr>
            <a:xfrm>
              <a:off x="7754997" y="2683243"/>
              <a:ext cx="6312" cy="13239"/>
            </a:xfrm>
            <a:custGeom>
              <a:rect b="b" l="l" r="r" t="t"/>
              <a:pathLst>
                <a:path extrusionOk="0" h="323" w="154">
                  <a:moveTo>
                    <a:pt x="103" y="0"/>
                  </a:moveTo>
                  <a:cubicBezTo>
                    <a:pt x="71" y="0"/>
                    <a:pt x="33" y="65"/>
                    <a:pt x="19" y="149"/>
                  </a:cubicBezTo>
                  <a:cubicBezTo>
                    <a:pt x="0" y="236"/>
                    <a:pt x="12" y="314"/>
                    <a:pt x="45" y="322"/>
                  </a:cubicBezTo>
                  <a:cubicBezTo>
                    <a:pt x="47" y="322"/>
                    <a:pt x="48" y="322"/>
                    <a:pt x="50" y="322"/>
                  </a:cubicBezTo>
                  <a:cubicBezTo>
                    <a:pt x="83" y="322"/>
                    <a:pt x="117" y="257"/>
                    <a:pt x="135" y="172"/>
                  </a:cubicBezTo>
                  <a:cubicBezTo>
                    <a:pt x="153" y="82"/>
                    <a:pt x="143" y="8"/>
                    <a:pt x="109" y="1"/>
                  </a:cubicBezTo>
                  <a:cubicBezTo>
                    <a:pt x="107" y="0"/>
                    <a:pt x="105" y="0"/>
                    <a:pt x="10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91"/>
            <p:cNvSpPr/>
            <p:nvPr/>
          </p:nvSpPr>
          <p:spPr>
            <a:xfrm>
              <a:off x="7758357" y="2683243"/>
              <a:ext cx="5697" cy="13198"/>
            </a:xfrm>
            <a:custGeom>
              <a:rect b="b" l="l" r="r" t="t"/>
              <a:pathLst>
                <a:path extrusionOk="0" h="322" w="139">
                  <a:moveTo>
                    <a:pt x="55" y="1"/>
                  </a:moveTo>
                  <a:cubicBezTo>
                    <a:pt x="54" y="1"/>
                    <a:pt x="53" y="1"/>
                    <a:pt x="53" y="1"/>
                  </a:cubicBezTo>
                  <a:cubicBezTo>
                    <a:pt x="19" y="4"/>
                    <a:pt x="1" y="79"/>
                    <a:pt x="8" y="168"/>
                  </a:cubicBezTo>
                  <a:cubicBezTo>
                    <a:pt x="19" y="252"/>
                    <a:pt x="51" y="322"/>
                    <a:pt x="84" y="322"/>
                  </a:cubicBezTo>
                  <a:cubicBezTo>
                    <a:pt x="85" y="322"/>
                    <a:pt x="86" y="322"/>
                    <a:pt x="87" y="322"/>
                  </a:cubicBezTo>
                  <a:cubicBezTo>
                    <a:pt x="120" y="318"/>
                    <a:pt x="139" y="244"/>
                    <a:pt x="128" y="154"/>
                  </a:cubicBezTo>
                  <a:cubicBezTo>
                    <a:pt x="120" y="70"/>
                    <a:pt x="88" y="1"/>
                    <a:pt x="5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91"/>
            <p:cNvSpPr/>
            <p:nvPr/>
          </p:nvSpPr>
          <p:spPr>
            <a:xfrm>
              <a:off x="7759915" y="2679021"/>
              <a:ext cx="12665" cy="20043"/>
            </a:xfrm>
            <a:custGeom>
              <a:rect b="b" l="l" r="r" t="t"/>
              <a:pathLst>
                <a:path extrusionOk="0" h="489" w="309">
                  <a:moveTo>
                    <a:pt x="36" y="0"/>
                  </a:moveTo>
                  <a:cubicBezTo>
                    <a:pt x="30" y="0"/>
                    <a:pt x="25" y="2"/>
                    <a:pt x="23" y="6"/>
                  </a:cubicBezTo>
                  <a:cubicBezTo>
                    <a:pt x="0" y="33"/>
                    <a:pt x="71" y="126"/>
                    <a:pt x="127" y="249"/>
                  </a:cubicBezTo>
                  <a:cubicBezTo>
                    <a:pt x="187" y="373"/>
                    <a:pt x="213" y="488"/>
                    <a:pt x="247" y="488"/>
                  </a:cubicBezTo>
                  <a:cubicBezTo>
                    <a:pt x="247" y="488"/>
                    <a:pt x="248" y="488"/>
                    <a:pt x="248" y="488"/>
                  </a:cubicBezTo>
                  <a:cubicBezTo>
                    <a:pt x="281" y="488"/>
                    <a:pt x="309" y="348"/>
                    <a:pt x="235" y="200"/>
                  </a:cubicBezTo>
                  <a:cubicBezTo>
                    <a:pt x="177" y="69"/>
                    <a:pt x="75" y="0"/>
                    <a:pt x="3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91"/>
            <p:cNvSpPr/>
            <p:nvPr/>
          </p:nvSpPr>
          <p:spPr>
            <a:xfrm>
              <a:off x="7783318" y="2663447"/>
              <a:ext cx="5246" cy="18485"/>
            </a:xfrm>
            <a:custGeom>
              <a:rect b="b" l="l" r="r" t="t"/>
              <a:pathLst>
                <a:path extrusionOk="0" h="451" w="128">
                  <a:moveTo>
                    <a:pt x="89" y="1"/>
                  </a:moveTo>
                  <a:cubicBezTo>
                    <a:pt x="58" y="1"/>
                    <a:pt x="0" y="94"/>
                    <a:pt x="0" y="225"/>
                  </a:cubicBezTo>
                  <a:cubicBezTo>
                    <a:pt x="0" y="356"/>
                    <a:pt x="57" y="451"/>
                    <a:pt x="88" y="451"/>
                  </a:cubicBezTo>
                  <a:cubicBezTo>
                    <a:pt x="90" y="451"/>
                    <a:pt x="92" y="450"/>
                    <a:pt x="94" y="450"/>
                  </a:cubicBezTo>
                  <a:cubicBezTo>
                    <a:pt x="128" y="439"/>
                    <a:pt x="120" y="341"/>
                    <a:pt x="120" y="225"/>
                  </a:cubicBezTo>
                  <a:cubicBezTo>
                    <a:pt x="120" y="110"/>
                    <a:pt x="128" y="9"/>
                    <a:pt x="94" y="1"/>
                  </a:cubicBezTo>
                  <a:cubicBezTo>
                    <a:pt x="92" y="1"/>
                    <a:pt x="90" y="1"/>
                    <a:pt x="8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91"/>
            <p:cNvSpPr/>
            <p:nvPr/>
          </p:nvSpPr>
          <p:spPr>
            <a:xfrm>
              <a:off x="7788810" y="2664717"/>
              <a:ext cx="5574" cy="14592"/>
            </a:xfrm>
            <a:custGeom>
              <a:rect b="b" l="l" r="r" t="t"/>
              <a:pathLst>
                <a:path extrusionOk="0" h="356" w="136">
                  <a:moveTo>
                    <a:pt x="53" y="1"/>
                  </a:moveTo>
                  <a:cubicBezTo>
                    <a:pt x="20" y="4"/>
                    <a:pt x="1" y="86"/>
                    <a:pt x="8" y="184"/>
                  </a:cubicBezTo>
                  <a:cubicBezTo>
                    <a:pt x="16" y="278"/>
                    <a:pt x="51" y="355"/>
                    <a:pt x="81" y="355"/>
                  </a:cubicBezTo>
                  <a:cubicBezTo>
                    <a:pt x="82" y="355"/>
                    <a:pt x="82" y="355"/>
                    <a:pt x="83" y="355"/>
                  </a:cubicBezTo>
                  <a:cubicBezTo>
                    <a:pt x="116" y="351"/>
                    <a:pt x="135" y="270"/>
                    <a:pt x="128" y="172"/>
                  </a:cubicBezTo>
                  <a:cubicBezTo>
                    <a:pt x="120" y="75"/>
                    <a:pt x="83" y="1"/>
                    <a:pt x="5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91"/>
            <p:cNvSpPr/>
            <p:nvPr/>
          </p:nvSpPr>
          <p:spPr>
            <a:xfrm>
              <a:off x="7790040" y="2665865"/>
              <a:ext cx="11395" cy="12296"/>
            </a:xfrm>
            <a:custGeom>
              <a:rect b="b" l="l" r="r" t="t"/>
              <a:pathLst>
                <a:path extrusionOk="0" h="300" w="278">
                  <a:moveTo>
                    <a:pt x="44" y="1"/>
                  </a:moveTo>
                  <a:cubicBezTo>
                    <a:pt x="37" y="1"/>
                    <a:pt x="32" y="2"/>
                    <a:pt x="27" y="6"/>
                  </a:cubicBezTo>
                  <a:cubicBezTo>
                    <a:pt x="0" y="25"/>
                    <a:pt x="31" y="107"/>
                    <a:pt x="90" y="185"/>
                  </a:cubicBezTo>
                  <a:cubicBezTo>
                    <a:pt x="143" y="254"/>
                    <a:pt x="201" y="299"/>
                    <a:pt x="235" y="299"/>
                  </a:cubicBezTo>
                  <a:cubicBezTo>
                    <a:pt x="241" y="299"/>
                    <a:pt x="247" y="297"/>
                    <a:pt x="251" y="294"/>
                  </a:cubicBezTo>
                  <a:cubicBezTo>
                    <a:pt x="277" y="275"/>
                    <a:pt x="247" y="192"/>
                    <a:pt x="188" y="114"/>
                  </a:cubicBezTo>
                  <a:cubicBezTo>
                    <a:pt x="135" y="46"/>
                    <a:pt x="76" y="1"/>
                    <a:pt x="4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91"/>
            <p:cNvSpPr/>
            <p:nvPr/>
          </p:nvSpPr>
          <p:spPr>
            <a:xfrm>
              <a:off x="7790655" y="2664020"/>
              <a:ext cx="13526" cy="11395"/>
            </a:xfrm>
            <a:custGeom>
              <a:rect b="b" l="l" r="r" t="t"/>
              <a:pathLst>
                <a:path extrusionOk="0" h="278" w="330">
                  <a:moveTo>
                    <a:pt x="53" y="0"/>
                  </a:moveTo>
                  <a:cubicBezTo>
                    <a:pt x="30" y="0"/>
                    <a:pt x="15" y="7"/>
                    <a:pt x="12" y="18"/>
                  </a:cubicBezTo>
                  <a:cubicBezTo>
                    <a:pt x="1" y="51"/>
                    <a:pt x="68" y="99"/>
                    <a:pt x="139" y="167"/>
                  </a:cubicBezTo>
                  <a:cubicBezTo>
                    <a:pt x="206" y="221"/>
                    <a:pt x="258" y="277"/>
                    <a:pt x="289" y="277"/>
                  </a:cubicBezTo>
                  <a:cubicBezTo>
                    <a:pt x="293" y="277"/>
                    <a:pt x="296" y="277"/>
                    <a:pt x="299" y="275"/>
                  </a:cubicBezTo>
                  <a:cubicBezTo>
                    <a:pt x="330" y="264"/>
                    <a:pt x="311" y="159"/>
                    <a:pt x="221" y="77"/>
                  </a:cubicBezTo>
                  <a:cubicBezTo>
                    <a:pt x="161" y="22"/>
                    <a:pt x="95" y="0"/>
                    <a:pt x="5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91"/>
            <p:cNvSpPr/>
            <p:nvPr/>
          </p:nvSpPr>
          <p:spPr>
            <a:xfrm>
              <a:off x="7731716" y="2413267"/>
              <a:ext cx="17338" cy="15329"/>
            </a:xfrm>
            <a:custGeom>
              <a:rect b="b" l="l" r="r" t="t"/>
              <a:pathLst>
                <a:path extrusionOk="0" h="374" w="423">
                  <a:moveTo>
                    <a:pt x="199" y="21"/>
                  </a:moveTo>
                  <a:cubicBezTo>
                    <a:pt x="202" y="40"/>
                    <a:pt x="251" y="44"/>
                    <a:pt x="285" y="99"/>
                  </a:cubicBezTo>
                  <a:cubicBezTo>
                    <a:pt x="325" y="159"/>
                    <a:pt x="314" y="242"/>
                    <a:pt x="221" y="253"/>
                  </a:cubicBezTo>
                  <a:cubicBezTo>
                    <a:pt x="217" y="253"/>
                    <a:pt x="213" y="253"/>
                    <a:pt x="210" y="253"/>
                  </a:cubicBezTo>
                  <a:cubicBezTo>
                    <a:pt x="126" y="253"/>
                    <a:pt x="102" y="179"/>
                    <a:pt x="128" y="118"/>
                  </a:cubicBezTo>
                  <a:cubicBezTo>
                    <a:pt x="150" y="54"/>
                    <a:pt x="199" y="40"/>
                    <a:pt x="199" y="21"/>
                  </a:cubicBezTo>
                  <a:close/>
                  <a:moveTo>
                    <a:pt x="245" y="0"/>
                  </a:moveTo>
                  <a:cubicBezTo>
                    <a:pt x="218" y="0"/>
                    <a:pt x="200" y="10"/>
                    <a:pt x="198" y="18"/>
                  </a:cubicBezTo>
                  <a:lnTo>
                    <a:pt x="198" y="18"/>
                  </a:lnTo>
                  <a:cubicBezTo>
                    <a:pt x="196" y="13"/>
                    <a:pt x="184" y="8"/>
                    <a:pt x="167" y="8"/>
                  </a:cubicBezTo>
                  <a:cubicBezTo>
                    <a:pt x="138" y="8"/>
                    <a:pt x="94" y="22"/>
                    <a:pt x="56" y="73"/>
                  </a:cubicBezTo>
                  <a:cubicBezTo>
                    <a:pt x="27" y="115"/>
                    <a:pt x="1" y="182"/>
                    <a:pt x="30" y="256"/>
                  </a:cubicBezTo>
                  <a:cubicBezTo>
                    <a:pt x="54" y="327"/>
                    <a:pt x="132" y="374"/>
                    <a:pt x="207" y="374"/>
                  </a:cubicBezTo>
                  <a:cubicBezTo>
                    <a:pt x="216" y="374"/>
                    <a:pt x="224" y="373"/>
                    <a:pt x="232" y="372"/>
                  </a:cubicBezTo>
                  <a:cubicBezTo>
                    <a:pt x="318" y="365"/>
                    <a:pt x="401" y="301"/>
                    <a:pt x="411" y="219"/>
                  </a:cubicBezTo>
                  <a:cubicBezTo>
                    <a:pt x="423" y="141"/>
                    <a:pt x="385" y="80"/>
                    <a:pt x="352" y="44"/>
                  </a:cubicBezTo>
                  <a:cubicBezTo>
                    <a:pt x="312" y="10"/>
                    <a:pt x="274" y="0"/>
                    <a:pt x="24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91"/>
            <p:cNvSpPr/>
            <p:nvPr/>
          </p:nvSpPr>
          <p:spPr>
            <a:xfrm>
              <a:off x="7733561" y="2437449"/>
              <a:ext cx="10903" cy="7706"/>
            </a:xfrm>
            <a:custGeom>
              <a:rect b="b" l="l" r="r" t="t"/>
              <a:pathLst>
                <a:path extrusionOk="0" h="188" w="266">
                  <a:moveTo>
                    <a:pt x="55" y="1"/>
                  </a:moveTo>
                  <a:cubicBezTo>
                    <a:pt x="40" y="1"/>
                    <a:pt x="27" y="5"/>
                    <a:pt x="19" y="14"/>
                  </a:cubicBezTo>
                  <a:cubicBezTo>
                    <a:pt x="1" y="40"/>
                    <a:pt x="38" y="100"/>
                    <a:pt x="97" y="145"/>
                  </a:cubicBezTo>
                  <a:cubicBezTo>
                    <a:pt x="140" y="172"/>
                    <a:pt x="183" y="187"/>
                    <a:pt x="213" y="187"/>
                  </a:cubicBezTo>
                  <a:cubicBezTo>
                    <a:pt x="229" y="187"/>
                    <a:pt x="241" y="183"/>
                    <a:pt x="247" y="174"/>
                  </a:cubicBezTo>
                  <a:cubicBezTo>
                    <a:pt x="266" y="148"/>
                    <a:pt x="232" y="88"/>
                    <a:pt x="168" y="44"/>
                  </a:cubicBezTo>
                  <a:cubicBezTo>
                    <a:pt x="127" y="16"/>
                    <a:pt x="85" y="1"/>
                    <a:pt x="5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91"/>
            <p:cNvSpPr/>
            <p:nvPr/>
          </p:nvSpPr>
          <p:spPr>
            <a:xfrm>
              <a:off x="7735487" y="2450769"/>
              <a:ext cx="11763" cy="6476"/>
            </a:xfrm>
            <a:custGeom>
              <a:rect b="b" l="l" r="r" t="t"/>
              <a:pathLst>
                <a:path extrusionOk="0" h="158" w="287">
                  <a:moveTo>
                    <a:pt x="230" y="1"/>
                  </a:moveTo>
                  <a:cubicBezTo>
                    <a:pt x="202" y="1"/>
                    <a:pt x="164" y="16"/>
                    <a:pt x="121" y="32"/>
                  </a:cubicBezTo>
                  <a:cubicBezTo>
                    <a:pt x="66" y="55"/>
                    <a:pt x="9" y="74"/>
                    <a:pt x="6" y="107"/>
                  </a:cubicBezTo>
                  <a:cubicBezTo>
                    <a:pt x="0" y="131"/>
                    <a:pt x="40" y="158"/>
                    <a:pt x="96" y="158"/>
                  </a:cubicBezTo>
                  <a:cubicBezTo>
                    <a:pt x="117" y="158"/>
                    <a:pt x="141" y="154"/>
                    <a:pt x="166" y="144"/>
                  </a:cubicBezTo>
                  <a:cubicBezTo>
                    <a:pt x="256" y="107"/>
                    <a:pt x="286" y="29"/>
                    <a:pt x="260" y="10"/>
                  </a:cubicBezTo>
                  <a:cubicBezTo>
                    <a:pt x="252" y="3"/>
                    <a:pt x="242" y="1"/>
                    <a:pt x="23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91"/>
            <p:cNvSpPr/>
            <p:nvPr/>
          </p:nvSpPr>
          <p:spPr>
            <a:xfrm>
              <a:off x="7738602" y="2466672"/>
              <a:ext cx="8771" cy="8607"/>
            </a:xfrm>
            <a:custGeom>
              <a:rect b="b" l="l" r="r" t="t"/>
              <a:pathLst>
                <a:path extrusionOk="0" h="210" w="214">
                  <a:moveTo>
                    <a:pt x="167" y="0"/>
                  </a:moveTo>
                  <a:cubicBezTo>
                    <a:pt x="138" y="0"/>
                    <a:pt x="96" y="26"/>
                    <a:pt x="60" y="67"/>
                  </a:cubicBezTo>
                  <a:cubicBezTo>
                    <a:pt x="16" y="119"/>
                    <a:pt x="0" y="179"/>
                    <a:pt x="27" y="201"/>
                  </a:cubicBezTo>
                  <a:cubicBezTo>
                    <a:pt x="34" y="207"/>
                    <a:pt x="42" y="209"/>
                    <a:pt x="51" y="209"/>
                  </a:cubicBezTo>
                  <a:cubicBezTo>
                    <a:pt x="80" y="209"/>
                    <a:pt x="120" y="184"/>
                    <a:pt x="154" y="145"/>
                  </a:cubicBezTo>
                  <a:cubicBezTo>
                    <a:pt x="198" y="89"/>
                    <a:pt x="214" y="29"/>
                    <a:pt x="188" y="6"/>
                  </a:cubicBezTo>
                  <a:cubicBezTo>
                    <a:pt x="182" y="2"/>
                    <a:pt x="175" y="0"/>
                    <a:pt x="16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91"/>
            <p:cNvSpPr/>
            <p:nvPr/>
          </p:nvSpPr>
          <p:spPr>
            <a:xfrm>
              <a:off x="7732167" y="2483681"/>
              <a:ext cx="22256" cy="20494"/>
            </a:xfrm>
            <a:custGeom>
              <a:rect b="b" l="l" r="r" t="t"/>
              <a:pathLst>
                <a:path extrusionOk="0" h="500" w="543">
                  <a:moveTo>
                    <a:pt x="334" y="74"/>
                  </a:moveTo>
                  <a:lnTo>
                    <a:pt x="334" y="74"/>
                  </a:lnTo>
                  <a:cubicBezTo>
                    <a:pt x="350" y="87"/>
                    <a:pt x="366" y="104"/>
                    <a:pt x="381" y="126"/>
                  </a:cubicBezTo>
                  <a:cubicBezTo>
                    <a:pt x="412" y="167"/>
                    <a:pt x="426" y="223"/>
                    <a:pt x="404" y="275"/>
                  </a:cubicBezTo>
                  <a:cubicBezTo>
                    <a:pt x="386" y="331"/>
                    <a:pt x="326" y="379"/>
                    <a:pt x="266" y="379"/>
                  </a:cubicBezTo>
                  <a:cubicBezTo>
                    <a:pt x="207" y="379"/>
                    <a:pt x="147" y="327"/>
                    <a:pt x="131" y="275"/>
                  </a:cubicBezTo>
                  <a:cubicBezTo>
                    <a:pt x="117" y="227"/>
                    <a:pt x="139" y="174"/>
                    <a:pt x="176" y="141"/>
                  </a:cubicBezTo>
                  <a:cubicBezTo>
                    <a:pt x="255" y="77"/>
                    <a:pt x="329" y="100"/>
                    <a:pt x="337" y="85"/>
                  </a:cubicBezTo>
                  <a:cubicBezTo>
                    <a:pt x="340" y="83"/>
                    <a:pt x="339" y="79"/>
                    <a:pt x="334" y="74"/>
                  </a:cubicBezTo>
                  <a:close/>
                  <a:moveTo>
                    <a:pt x="295" y="0"/>
                  </a:moveTo>
                  <a:cubicBezTo>
                    <a:pt x="263" y="0"/>
                    <a:pt x="244" y="11"/>
                    <a:pt x="247" y="17"/>
                  </a:cubicBezTo>
                  <a:cubicBezTo>
                    <a:pt x="245" y="27"/>
                    <a:pt x="275" y="33"/>
                    <a:pt x="313" y="58"/>
                  </a:cubicBezTo>
                  <a:lnTo>
                    <a:pt x="313" y="58"/>
                  </a:lnTo>
                  <a:cubicBezTo>
                    <a:pt x="296" y="49"/>
                    <a:pt x="271" y="41"/>
                    <a:pt x="241" y="41"/>
                  </a:cubicBezTo>
                  <a:cubicBezTo>
                    <a:pt x="209" y="41"/>
                    <a:pt x="171" y="50"/>
                    <a:pt x="128" y="74"/>
                  </a:cubicBezTo>
                  <a:cubicBezTo>
                    <a:pt x="68" y="103"/>
                    <a:pt x="0" y="197"/>
                    <a:pt x="23" y="301"/>
                  </a:cubicBezTo>
                  <a:cubicBezTo>
                    <a:pt x="50" y="402"/>
                    <a:pt x="139" y="496"/>
                    <a:pt x="266" y="500"/>
                  </a:cubicBezTo>
                  <a:cubicBezTo>
                    <a:pt x="393" y="500"/>
                    <a:pt x="483" y="402"/>
                    <a:pt x="509" y="312"/>
                  </a:cubicBezTo>
                  <a:cubicBezTo>
                    <a:pt x="543" y="212"/>
                    <a:pt x="498" y="115"/>
                    <a:pt x="445" y="70"/>
                  </a:cubicBezTo>
                  <a:cubicBezTo>
                    <a:pt x="389" y="15"/>
                    <a:pt x="333" y="0"/>
                    <a:pt x="29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91"/>
            <p:cNvSpPr/>
            <p:nvPr/>
          </p:nvSpPr>
          <p:spPr>
            <a:xfrm>
              <a:off x="7742291" y="2511224"/>
              <a:ext cx="11231" cy="11231"/>
            </a:xfrm>
            <a:custGeom>
              <a:rect b="b" l="l" r="r" t="t"/>
              <a:pathLst>
                <a:path extrusionOk="0" h="274" w="274">
                  <a:moveTo>
                    <a:pt x="227" y="1"/>
                  </a:moveTo>
                  <a:cubicBezTo>
                    <a:pt x="190" y="1"/>
                    <a:pt x="129" y="27"/>
                    <a:pt x="79" y="85"/>
                  </a:cubicBezTo>
                  <a:cubicBezTo>
                    <a:pt x="4" y="167"/>
                    <a:pt x="0" y="264"/>
                    <a:pt x="34" y="272"/>
                  </a:cubicBezTo>
                  <a:cubicBezTo>
                    <a:pt x="37" y="273"/>
                    <a:pt x="39" y="274"/>
                    <a:pt x="42" y="274"/>
                  </a:cubicBezTo>
                  <a:cubicBezTo>
                    <a:pt x="72" y="274"/>
                    <a:pt x="117" y="222"/>
                    <a:pt x="169" y="164"/>
                  </a:cubicBezTo>
                  <a:cubicBezTo>
                    <a:pt x="224" y="100"/>
                    <a:pt x="273" y="44"/>
                    <a:pt x="258" y="14"/>
                  </a:cubicBezTo>
                  <a:cubicBezTo>
                    <a:pt x="254" y="5"/>
                    <a:pt x="243" y="1"/>
                    <a:pt x="22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91"/>
            <p:cNvSpPr/>
            <p:nvPr/>
          </p:nvSpPr>
          <p:spPr>
            <a:xfrm>
              <a:off x="7748275" y="2528889"/>
              <a:ext cx="11190" cy="11190"/>
            </a:xfrm>
            <a:custGeom>
              <a:rect b="b" l="l" r="r" t="t"/>
              <a:pathLst>
                <a:path extrusionOk="0" h="273" w="273">
                  <a:moveTo>
                    <a:pt x="231" y="0"/>
                  </a:moveTo>
                  <a:cubicBezTo>
                    <a:pt x="200" y="0"/>
                    <a:pt x="156" y="52"/>
                    <a:pt x="105" y="110"/>
                  </a:cubicBezTo>
                  <a:cubicBezTo>
                    <a:pt x="49" y="173"/>
                    <a:pt x="0" y="229"/>
                    <a:pt x="15" y="259"/>
                  </a:cubicBezTo>
                  <a:cubicBezTo>
                    <a:pt x="20" y="268"/>
                    <a:pt x="31" y="273"/>
                    <a:pt x="46" y="273"/>
                  </a:cubicBezTo>
                  <a:cubicBezTo>
                    <a:pt x="83" y="273"/>
                    <a:pt x="144" y="246"/>
                    <a:pt x="195" y="188"/>
                  </a:cubicBezTo>
                  <a:cubicBezTo>
                    <a:pt x="265" y="106"/>
                    <a:pt x="273" y="12"/>
                    <a:pt x="239" y="2"/>
                  </a:cubicBezTo>
                  <a:cubicBezTo>
                    <a:pt x="237" y="1"/>
                    <a:pt x="234" y="0"/>
                    <a:pt x="2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91"/>
            <p:cNvSpPr/>
            <p:nvPr/>
          </p:nvSpPr>
          <p:spPr>
            <a:xfrm>
              <a:off x="7757579" y="2542086"/>
              <a:ext cx="5574" cy="14592"/>
            </a:xfrm>
            <a:custGeom>
              <a:rect b="b" l="l" r="r" t="t"/>
              <a:pathLst>
                <a:path extrusionOk="0" h="356" w="136">
                  <a:moveTo>
                    <a:pt x="55" y="0"/>
                  </a:moveTo>
                  <a:cubicBezTo>
                    <a:pt x="54" y="0"/>
                    <a:pt x="54" y="1"/>
                    <a:pt x="53" y="1"/>
                  </a:cubicBezTo>
                  <a:cubicBezTo>
                    <a:pt x="20" y="4"/>
                    <a:pt x="1" y="87"/>
                    <a:pt x="8" y="183"/>
                  </a:cubicBezTo>
                  <a:cubicBezTo>
                    <a:pt x="16" y="279"/>
                    <a:pt x="48" y="356"/>
                    <a:pt x="81" y="356"/>
                  </a:cubicBezTo>
                  <a:cubicBezTo>
                    <a:pt x="82" y="356"/>
                    <a:pt x="83" y="356"/>
                    <a:pt x="83" y="356"/>
                  </a:cubicBezTo>
                  <a:cubicBezTo>
                    <a:pt x="116" y="352"/>
                    <a:pt x="135" y="270"/>
                    <a:pt x="128" y="173"/>
                  </a:cubicBezTo>
                  <a:cubicBezTo>
                    <a:pt x="120" y="77"/>
                    <a:pt x="88" y="0"/>
                    <a:pt x="5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91"/>
            <p:cNvSpPr/>
            <p:nvPr/>
          </p:nvSpPr>
          <p:spPr>
            <a:xfrm>
              <a:off x="7796926" y="2554546"/>
              <a:ext cx="10780" cy="6886"/>
            </a:xfrm>
            <a:custGeom>
              <a:rect b="b" l="l" r="r" t="t"/>
              <a:pathLst>
                <a:path extrusionOk="0" h="168" w="263">
                  <a:moveTo>
                    <a:pt x="61" y="1"/>
                  </a:moveTo>
                  <a:cubicBezTo>
                    <a:pt x="41" y="1"/>
                    <a:pt x="26" y="6"/>
                    <a:pt x="20" y="18"/>
                  </a:cubicBezTo>
                  <a:cubicBezTo>
                    <a:pt x="1" y="48"/>
                    <a:pt x="39" y="100"/>
                    <a:pt x="101" y="138"/>
                  </a:cubicBezTo>
                  <a:cubicBezTo>
                    <a:pt x="138" y="157"/>
                    <a:pt x="174" y="167"/>
                    <a:pt x="202" y="167"/>
                  </a:cubicBezTo>
                  <a:cubicBezTo>
                    <a:pt x="222" y="167"/>
                    <a:pt x="237" y="161"/>
                    <a:pt x="244" y="148"/>
                  </a:cubicBezTo>
                  <a:cubicBezTo>
                    <a:pt x="263" y="119"/>
                    <a:pt x="225" y="67"/>
                    <a:pt x="161" y="33"/>
                  </a:cubicBezTo>
                  <a:cubicBezTo>
                    <a:pt x="125" y="11"/>
                    <a:pt x="88" y="1"/>
                    <a:pt x="6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91"/>
            <p:cNvSpPr/>
            <p:nvPr/>
          </p:nvSpPr>
          <p:spPr>
            <a:xfrm>
              <a:off x="7811353" y="2541963"/>
              <a:ext cx="12419" cy="11231"/>
            </a:xfrm>
            <a:custGeom>
              <a:rect b="b" l="l" r="r" t="t"/>
              <a:pathLst>
                <a:path extrusionOk="0" h="274" w="303">
                  <a:moveTo>
                    <a:pt x="261" y="1"/>
                  </a:moveTo>
                  <a:cubicBezTo>
                    <a:pt x="227" y="1"/>
                    <a:pt x="166" y="36"/>
                    <a:pt x="108" y="93"/>
                  </a:cubicBezTo>
                  <a:cubicBezTo>
                    <a:pt x="41" y="164"/>
                    <a:pt x="0" y="243"/>
                    <a:pt x="26" y="265"/>
                  </a:cubicBezTo>
                  <a:cubicBezTo>
                    <a:pt x="31" y="271"/>
                    <a:pt x="38" y="273"/>
                    <a:pt x="46" y="273"/>
                  </a:cubicBezTo>
                  <a:cubicBezTo>
                    <a:pt x="79" y="273"/>
                    <a:pt x="138" y="236"/>
                    <a:pt x="194" y="179"/>
                  </a:cubicBezTo>
                  <a:cubicBezTo>
                    <a:pt x="265" y="108"/>
                    <a:pt x="302" y="30"/>
                    <a:pt x="280" y="7"/>
                  </a:cubicBezTo>
                  <a:cubicBezTo>
                    <a:pt x="276" y="3"/>
                    <a:pt x="269" y="1"/>
                    <a:pt x="26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91"/>
            <p:cNvSpPr/>
            <p:nvPr/>
          </p:nvSpPr>
          <p:spPr>
            <a:xfrm>
              <a:off x="7830002" y="2529914"/>
              <a:ext cx="15657" cy="13444"/>
            </a:xfrm>
            <a:custGeom>
              <a:rect b="b" l="l" r="r" t="t"/>
              <a:pathLst>
                <a:path extrusionOk="0" h="328" w="382">
                  <a:moveTo>
                    <a:pt x="162" y="62"/>
                  </a:moveTo>
                  <a:cubicBezTo>
                    <a:pt x="181" y="75"/>
                    <a:pt x="215" y="89"/>
                    <a:pt x="259" y="102"/>
                  </a:cubicBezTo>
                  <a:lnTo>
                    <a:pt x="259" y="102"/>
                  </a:lnTo>
                  <a:cubicBezTo>
                    <a:pt x="272" y="137"/>
                    <a:pt x="250" y="208"/>
                    <a:pt x="206" y="208"/>
                  </a:cubicBezTo>
                  <a:cubicBezTo>
                    <a:pt x="204" y="208"/>
                    <a:pt x="202" y="208"/>
                    <a:pt x="200" y="208"/>
                  </a:cubicBezTo>
                  <a:cubicBezTo>
                    <a:pt x="175" y="208"/>
                    <a:pt x="142" y="188"/>
                    <a:pt x="132" y="170"/>
                  </a:cubicBezTo>
                  <a:cubicBezTo>
                    <a:pt x="120" y="152"/>
                    <a:pt x="123" y="122"/>
                    <a:pt x="135" y="96"/>
                  </a:cubicBezTo>
                  <a:cubicBezTo>
                    <a:pt x="143" y="81"/>
                    <a:pt x="152" y="70"/>
                    <a:pt x="162" y="62"/>
                  </a:cubicBezTo>
                  <a:close/>
                  <a:moveTo>
                    <a:pt x="166" y="0"/>
                  </a:moveTo>
                  <a:cubicBezTo>
                    <a:pt x="140" y="0"/>
                    <a:pt x="105" y="11"/>
                    <a:pt x="68" y="44"/>
                  </a:cubicBezTo>
                  <a:cubicBezTo>
                    <a:pt x="34" y="73"/>
                    <a:pt x="1" y="141"/>
                    <a:pt x="30" y="215"/>
                  </a:cubicBezTo>
                  <a:cubicBezTo>
                    <a:pt x="59" y="278"/>
                    <a:pt x="122" y="328"/>
                    <a:pt x="200" y="328"/>
                  </a:cubicBezTo>
                  <a:cubicBezTo>
                    <a:pt x="206" y="328"/>
                    <a:pt x="212" y="328"/>
                    <a:pt x="218" y="327"/>
                  </a:cubicBezTo>
                  <a:cubicBezTo>
                    <a:pt x="299" y="320"/>
                    <a:pt x="359" y="249"/>
                    <a:pt x="366" y="189"/>
                  </a:cubicBezTo>
                  <a:cubicBezTo>
                    <a:pt x="382" y="125"/>
                    <a:pt x="359" y="63"/>
                    <a:pt x="322" y="29"/>
                  </a:cubicBezTo>
                  <a:lnTo>
                    <a:pt x="303" y="18"/>
                  </a:lnTo>
                  <a:lnTo>
                    <a:pt x="292" y="18"/>
                  </a:lnTo>
                  <a:cubicBezTo>
                    <a:pt x="279" y="17"/>
                    <a:pt x="266" y="17"/>
                    <a:pt x="255" y="17"/>
                  </a:cubicBezTo>
                  <a:cubicBezTo>
                    <a:pt x="237" y="17"/>
                    <a:pt x="221" y="18"/>
                    <a:pt x="207" y="19"/>
                  </a:cubicBezTo>
                  <a:lnTo>
                    <a:pt x="207" y="19"/>
                  </a:lnTo>
                  <a:cubicBezTo>
                    <a:pt x="209" y="11"/>
                    <a:pt x="192" y="0"/>
                    <a:pt x="16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91"/>
            <p:cNvSpPr/>
            <p:nvPr/>
          </p:nvSpPr>
          <p:spPr>
            <a:xfrm>
              <a:off x="7847626" y="2515896"/>
              <a:ext cx="6312" cy="13239"/>
            </a:xfrm>
            <a:custGeom>
              <a:rect b="b" l="l" r="r" t="t"/>
              <a:pathLst>
                <a:path extrusionOk="0" h="323" w="154">
                  <a:moveTo>
                    <a:pt x="103" y="1"/>
                  </a:moveTo>
                  <a:cubicBezTo>
                    <a:pt x="70" y="1"/>
                    <a:pt x="33" y="65"/>
                    <a:pt x="19" y="147"/>
                  </a:cubicBezTo>
                  <a:cubicBezTo>
                    <a:pt x="0" y="236"/>
                    <a:pt x="12" y="315"/>
                    <a:pt x="45" y="322"/>
                  </a:cubicBezTo>
                  <a:cubicBezTo>
                    <a:pt x="46" y="322"/>
                    <a:pt x="46" y="322"/>
                    <a:pt x="47" y="322"/>
                  </a:cubicBezTo>
                  <a:cubicBezTo>
                    <a:pt x="77" y="322"/>
                    <a:pt x="116" y="260"/>
                    <a:pt x="135" y="173"/>
                  </a:cubicBezTo>
                  <a:cubicBezTo>
                    <a:pt x="153" y="83"/>
                    <a:pt x="142" y="5"/>
                    <a:pt x="109" y="1"/>
                  </a:cubicBezTo>
                  <a:cubicBezTo>
                    <a:pt x="107" y="1"/>
                    <a:pt x="105" y="1"/>
                    <a:pt x="10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91"/>
            <p:cNvSpPr/>
            <p:nvPr/>
          </p:nvSpPr>
          <p:spPr>
            <a:xfrm>
              <a:off x="7857709" y="2508355"/>
              <a:ext cx="13034" cy="6968"/>
            </a:xfrm>
            <a:custGeom>
              <a:rect b="b" l="l" r="r" t="t"/>
              <a:pathLst>
                <a:path extrusionOk="0" h="170" w="318">
                  <a:moveTo>
                    <a:pt x="66" y="1"/>
                  </a:moveTo>
                  <a:cubicBezTo>
                    <a:pt x="41" y="1"/>
                    <a:pt x="22" y="7"/>
                    <a:pt x="16" y="20"/>
                  </a:cubicBezTo>
                  <a:cubicBezTo>
                    <a:pt x="1" y="51"/>
                    <a:pt x="57" y="103"/>
                    <a:pt x="135" y="141"/>
                  </a:cubicBezTo>
                  <a:cubicBezTo>
                    <a:pt x="181" y="159"/>
                    <a:pt x="224" y="169"/>
                    <a:pt x="255" y="169"/>
                  </a:cubicBezTo>
                  <a:cubicBezTo>
                    <a:pt x="281" y="169"/>
                    <a:pt x="298" y="162"/>
                    <a:pt x="304" y="148"/>
                  </a:cubicBezTo>
                  <a:cubicBezTo>
                    <a:pt x="318" y="118"/>
                    <a:pt x="266" y="65"/>
                    <a:pt x="183" y="32"/>
                  </a:cubicBezTo>
                  <a:cubicBezTo>
                    <a:pt x="140" y="11"/>
                    <a:pt x="97" y="1"/>
                    <a:pt x="6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91"/>
            <p:cNvSpPr/>
            <p:nvPr/>
          </p:nvSpPr>
          <p:spPr>
            <a:xfrm>
              <a:off x="7870046" y="2492534"/>
              <a:ext cx="13280" cy="12583"/>
            </a:xfrm>
            <a:custGeom>
              <a:rect b="b" l="l" r="r" t="t"/>
              <a:pathLst>
                <a:path extrusionOk="0" h="307" w="324">
                  <a:moveTo>
                    <a:pt x="174" y="1"/>
                  </a:moveTo>
                  <a:cubicBezTo>
                    <a:pt x="165" y="1"/>
                    <a:pt x="156" y="1"/>
                    <a:pt x="148" y="3"/>
                  </a:cubicBezTo>
                  <a:cubicBezTo>
                    <a:pt x="65" y="18"/>
                    <a:pt x="55" y="82"/>
                    <a:pt x="70" y="85"/>
                  </a:cubicBezTo>
                  <a:cubicBezTo>
                    <a:pt x="72" y="87"/>
                    <a:pt x="75" y="88"/>
                    <a:pt x="79" y="88"/>
                  </a:cubicBezTo>
                  <a:cubicBezTo>
                    <a:pt x="88" y="88"/>
                    <a:pt x="101" y="85"/>
                    <a:pt x="117" y="85"/>
                  </a:cubicBezTo>
                  <a:cubicBezTo>
                    <a:pt x="126" y="85"/>
                    <a:pt x="137" y="86"/>
                    <a:pt x="148" y="89"/>
                  </a:cubicBezTo>
                  <a:cubicBezTo>
                    <a:pt x="193" y="101"/>
                    <a:pt x="211" y="127"/>
                    <a:pt x="189" y="168"/>
                  </a:cubicBezTo>
                  <a:cubicBezTo>
                    <a:pt x="176" y="186"/>
                    <a:pt x="163" y="194"/>
                    <a:pt x="148" y="194"/>
                  </a:cubicBezTo>
                  <a:cubicBezTo>
                    <a:pt x="133" y="194"/>
                    <a:pt x="116" y="185"/>
                    <a:pt x="99" y="168"/>
                  </a:cubicBezTo>
                  <a:cubicBezTo>
                    <a:pt x="73" y="137"/>
                    <a:pt x="73" y="108"/>
                    <a:pt x="62" y="96"/>
                  </a:cubicBezTo>
                  <a:cubicBezTo>
                    <a:pt x="61" y="95"/>
                    <a:pt x="59" y="95"/>
                    <a:pt x="57" y="95"/>
                  </a:cubicBezTo>
                  <a:cubicBezTo>
                    <a:pt x="41" y="95"/>
                    <a:pt x="1" y="135"/>
                    <a:pt x="25" y="205"/>
                  </a:cubicBezTo>
                  <a:cubicBezTo>
                    <a:pt x="36" y="242"/>
                    <a:pt x="62" y="287"/>
                    <a:pt x="125" y="302"/>
                  </a:cubicBezTo>
                  <a:cubicBezTo>
                    <a:pt x="136" y="306"/>
                    <a:pt x="147" y="307"/>
                    <a:pt x="158" y="307"/>
                  </a:cubicBezTo>
                  <a:cubicBezTo>
                    <a:pt x="210" y="307"/>
                    <a:pt x="265" y="274"/>
                    <a:pt x="289" y="231"/>
                  </a:cubicBezTo>
                  <a:cubicBezTo>
                    <a:pt x="324" y="179"/>
                    <a:pt x="324" y="96"/>
                    <a:pt x="279" y="48"/>
                  </a:cubicBezTo>
                  <a:cubicBezTo>
                    <a:pt x="246" y="13"/>
                    <a:pt x="207" y="1"/>
                    <a:pt x="17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91"/>
            <p:cNvSpPr/>
            <p:nvPr/>
          </p:nvSpPr>
          <p:spPr>
            <a:xfrm>
              <a:off x="7882506" y="2473639"/>
              <a:ext cx="6189" cy="8116"/>
            </a:xfrm>
            <a:custGeom>
              <a:rect b="b" l="l" r="r" t="t"/>
              <a:pathLst>
                <a:path extrusionOk="0" h="198" w="151">
                  <a:moveTo>
                    <a:pt x="52" y="0"/>
                  </a:moveTo>
                  <a:cubicBezTo>
                    <a:pt x="48" y="0"/>
                    <a:pt x="45" y="1"/>
                    <a:pt x="42" y="1"/>
                  </a:cubicBezTo>
                  <a:cubicBezTo>
                    <a:pt x="12" y="12"/>
                    <a:pt x="1" y="64"/>
                    <a:pt x="20" y="117"/>
                  </a:cubicBezTo>
                  <a:cubicBezTo>
                    <a:pt x="36" y="165"/>
                    <a:pt x="69" y="197"/>
                    <a:pt x="97" y="197"/>
                  </a:cubicBezTo>
                  <a:cubicBezTo>
                    <a:pt x="101" y="197"/>
                    <a:pt x="105" y="197"/>
                    <a:pt x="109" y="195"/>
                  </a:cubicBezTo>
                  <a:cubicBezTo>
                    <a:pt x="139" y="184"/>
                    <a:pt x="150" y="131"/>
                    <a:pt x="132" y="79"/>
                  </a:cubicBezTo>
                  <a:cubicBezTo>
                    <a:pt x="115" y="33"/>
                    <a:pt x="82" y="0"/>
                    <a:pt x="5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91"/>
            <p:cNvSpPr/>
            <p:nvPr/>
          </p:nvSpPr>
          <p:spPr>
            <a:xfrm>
              <a:off x="7890621" y="2462286"/>
              <a:ext cx="10616" cy="6845"/>
            </a:xfrm>
            <a:custGeom>
              <a:rect b="b" l="l" r="r" t="t"/>
              <a:pathLst>
                <a:path extrusionOk="0" h="167" w="259">
                  <a:moveTo>
                    <a:pt x="63" y="1"/>
                  </a:moveTo>
                  <a:cubicBezTo>
                    <a:pt x="41" y="1"/>
                    <a:pt x="24" y="7"/>
                    <a:pt x="16" y="20"/>
                  </a:cubicBezTo>
                  <a:cubicBezTo>
                    <a:pt x="1" y="46"/>
                    <a:pt x="38" y="99"/>
                    <a:pt x="98" y="136"/>
                  </a:cubicBezTo>
                  <a:cubicBezTo>
                    <a:pt x="134" y="155"/>
                    <a:pt x="171" y="166"/>
                    <a:pt x="199" y="166"/>
                  </a:cubicBezTo>
                  <a:cubicBezTo>
                    <a:pt x="219" y="166"/>
                    <a:pt x="236" y="160"/>
                    <a:pt x="244" y="148"/>
                  </a:cubicBezTo>
                  <a:cubicBezTo>
                    <a:pt x="258" y="117"/>
                    <a:pt x="221" y="65"/>
                    <a:pt x="158" y="32"/>
                  </a:cubicBezTo>
                  <a:cubicBezTo>
                    <a:pt x="124" y="11"/>
                    <a:pt x="90" y="1"/>
                    <a:pt x="6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91"/>
            <p:cNvSpPr/>
            <p:nvPr/>
          </p:nvSpPr>
          <p:spPr>
            <a:xfrm>
              <a:off x="7897343" y="2447736"/>
              <a:ext cx="12911" cy="6886"/>
            </a:xfrm>
            <a:custGeom>
              <a:rect b="b" l="l" r="r" t="t"/>
              <a:pathLst>
                <a:path extrusionOk="0" h="168" w="315">
                  <a:moveTo>
                    <a:pt x="252" y="0"/>
                  </a:moveTo>
                  <a:cubicBezTo>
                    <a:pt x="220" y="0"/>
                    <a:pt x="178" y="10"/>
                    <a:pt x="135" y="28"/>
                  </a:cubicBezTo>
                  <a:cubicBezTo>
                    <a:pt x="54" y="65"/>
                    <a:pt x="1" y="118"/>
                    <a:pt x="12" y="148"/>
                  </a:cubicBezTo>
                  <a:cubicBezTo>
                    <a:pt x="19" y="161"/>
                    <a:pt x="38" y="168"/>
                    <a:pt x="65" y="168"/>
                  </a:cubicBezTo>
                  <a:cubicBezTo>
                    <a:pt x="97" y="168"/>
                    <a:pt x="139" y="158"/>
                    <a:pt x="184" y="140"/>
                  </a:cubicBezTo>
                  <a:cubicBezTo>
                    <a:pt x="263" y="103"/>
                    <a:pt x="315" y="51"/>
                    <a:pt x="304" y="20"/>
                  </a:cubicBezTo>
                  <a:cubicBezTo>
                    <a:pt x="297" y="7"/>
                    <a:pt x="278" y="0"/>
                    <a:pt x="25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91"/>
            <p:cNvSpPr/>
            <p:nvPr/>
          </p:nvSpPr>
          <p:spPr>
            <a:xfrm>
              <a:off x="7908532" y="2423513"/>
              <a:ext cx="13977" cy="12911"/>
            </a:xfrm>
            <a:custGeom>
              <a:rect b="b" l="l" r="r" t="t"/>
              <a:pathLst>
                <a:path extrusionOk="0" h="315" w="341">
                  <a:moveTo>
                    <a:pt x="189" y="0"/>
                  </a:moveTo>
                  <a:cubicBezTo>
                    <a:pt x="149" y="0"/>
                    <a:pt x="127" y="22"/>
                    <a:pt x="135" y="32"/>
                  </a:cubicBezTo>
                  <a:cubicBezTo>
                    <a:pt x="139" y="47"/>
                    <a:pt x="176" y="51"/>
                    <a:pt x="207" y="85"/>
                  </a:cubicBezTo>
                  <a:cubicBezTo>
                    <a:pt x="236" y="126"/>
                    <a:pt x="236" y="167"/>
                    <a:pt x="184" y="189"/>
                  </a:cubicBezTo>
                  <a:cubicBezTo>
                    <a:pt x="174" y="193"/>
                    <a:pt x="165" y="194"/>
                    <a:pt x="156" y="194"/>
                  </a:cubicBezTo>
                  <a:cubicBezTo>
                    <a:pt x="122" y="194"/>
                    <a:pt x="104" y="165"/>
                    <a:pt x="98" y="126"/>
                  </a:cubicBezTo>
                  <a:cubicBezTo>
                    <a:pt x="94" y="81"/>
                    <a:pt x="120" y="55"/>
                    <a:pt x="112" y="40"/>
                  </a:cubicBezTo>
                  <a:cubicBezTo>
                    <a:pt x="112" y="36"/>
                    <a:pt x="107" y="33"/>
                    <a:pt x="99" y="33"/>
                  </a:cubicBezTo>
                  <a:cubicBezTo>
                    <a:pt x="78" y="33"/>
                    <a:pt x="37" y="52"/>
                    <a:pt x="16" y="111"/>
                  </a:cubicBezTo>
                  <a:cubicBezTo>
                    <a:pt x="5" y="149"/>
                    <a:pt x="0" y="204"/>
                    <a:pt x="42" y="256"/>
                  </a:cubicBezTo>
                  <a:cubicBezTo>
                    <a:pt x="70" y="295"/>
                    <a:pt x="117" y="314"/>
                    <a:pt x="164" y="314"/>
                  </a:cubicBezTo>
                  <a:cubicBezTo>
                    <a:pt x="186" y="314"/>
                    <a:pt x="209" y="310"/>
                    <a:pt x="229" y="301"/>
                  </a:cubicBezTo>
                  <a:cubicBezTo>
                    <a:pt x="288" y="279"/>
                    <a:pt x="341" y="211"/>
                    <a:pt x="337" y="144"/>
                  </a:cubicBezTo>
                  <a:cubicBezTo>
                    <a:pt x="329" y="77"/>
                    <a:pt x="288" y="37"/>
                    <a:pt x="255" y="18"/>
                  </a:cubicBezTo>
                  <a:cubicBezTo>
                    <a:pt x="230" y="5"/>
                    <a:pt x="208" y="0"/>
                    <a:pt x="18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91"/>
            <p:cNvSpPr/>
            <p:nvPr/>
          </p:nvSpPr>
          <p:spPr>
            <a:xfrm>
              <a:off x="7914803" y="2402733"/>
              <a:ext cx="12460" cy="5533"/>
            </a:xfrm>
            <a:custGeom>
              <a:rect b="b" l="l" r="r" t="t"/>
              <a:pathLst>
                <a:path extrusionOk="0" h="135" w="304">
                  <a:moveTo>
                    <a:pt x="212" y="0"/>
                  </a:moveTo>
                  <a:cubicBezTo>
                    <a:pt x="190" y="0"/>
                    <a:pt x="165" y="3"/>
                    <a:pt x="139" y="9"/>
                  </a:cubicBezTo>
                  <a:cubicBezTo>
                    <a:pt x="61" y="28"/>
                    <a:pt x="1" y="69"/>
                    <a:pt x="9" y="99"/>
                  </a:cubicBezTo>
                  <a:cubicBezTo>
                    <a:pt x="14" y="121"/>
                    <a:pt x="47" y="134"/>
                    <a:pt x="93" y="134"/>
                  </a:cubicBezTo>
                  <a:cubicBezTo>
                    <a:pt x="115" y="134"/>
                    <a:pt x="140" y="131"/>
                    <a:pt x="166" y="125"/>
                  </a:cubicBezTo>
                  <a:cubicBezTo>
                    <a:pt x="247" y="106"/>
                    <a:pt x="304" y="65"/>
                    <a:pt x="296" y="35"/>
                  </a:cubicBezTo>
                  <a:cubicBezTo>
                    <a:pt x="291" y="13"/>
                    <a:pt x="257" y="0"/>
                    <a:pt x="21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91"/>
            <p:cNvSpPr/>
            <p:nvPr/>
          </p:nvSpPr>
          <p:spPr>
            <a:xfrm>
              <a:off x="7913737" y="2393143"/>
              <a:ext cx="5246" cy="4017"/>
            </a:xfrm>
            <a:custGeom>
              <a:rect b="b" l="l" r="r" t="t"/>
              <a:pathLst>
                <a:path extrusionOk="0" h="98" w="128">
                  <a:moveTo>
                    <a:pt x="128" y="0"/>
                  </a:moveTo>
                  <a:lnTo>
                    <a:pt x="64" y="49"/>
                  </a:lnTo>
                  <a:cubicBezTo>
                    <a:pt x="86" y="33"/>
                    <a:pt x="107" y="17"/>
                    <a:pt x="128" y="0"/>
                  </a:cubicBezTo>
                  <a:close/>
                  <a:moveTo>
                    <a:pt x="64" y="49"/>
                  </a:moveTo>
                  <a:cubicBezTo>
                    <a:pt x="43" y="65"/>
                    <a:pt x="21" y="81"/>
                    <a:pt x="1" y="97"/>
                  </a:cubicBezTo>
                  <a:lnTo>
                    <a:pt x="64" y="49"/>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91"/>
            <p:cNvSpPr/>
            <p:nvPr/>
          </p:nvSpPr>
          <p:spPr>
            <a:xfrm>
              <a:off x="7482641" y="2523028"/>
              <a:ext cx="6353" cy="9099"/>
            </a:xfrm>
            <a:custGeom>
              <a:rect b="b" l="l" r="r" t="t"/>
              <a:pathLst>
                <a:path extrusionOk="0" h="222" w="155">
                  <a:moveTo>
                    <a:pt x="102" y="0"/>
                  </a:moveTo>
                  <a:cubicBezTo>
                    <a:pt x="70" y="0"/>
                    <a:pt x="36" y="39"/>
                    <a:pt x="20" y="92"/>
                  </a:cubicBezTo>
                  <a:cubicBezTo>
                    <a:pt x="1" y="152"/>
                    <a:pt x="12" y="208"/>
                    <a:pt x="42" y="219"/>
                  </a:cubicBezTo>
                  <a:cubicBezTo>
                    <a:pt x="46" y="220"/>
                    <a:pt x="50" y="221"/>
                    <a:pt x="54" y="221"/>
                  </a:cubicBezTo>
                  <a:cubicBezTo>
                    <a:pt x="84" y="221"/>
                    <a:pt x="119" y="183"/>
                    <a:pt x="135" y="129"/>
                  </a:cubicBezTo>
                  <a:cubicBezTo>
                    <a:pt x="154" y="69"/>
                    <a:pt x="142" y="14"/>
                    <a:pt x="113" y="2"/>
                  </a:cubicBezTo>
                  <a:cubicBezTo>
                    <a:pt x="109" y="1"/>
                    <a:pt x="106" y="0"/>
                    <a:pt x="10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91"/>
            <p:cNvSpPr/>
            <p:nvPr/>
          </p:nvSpPr>
          <p:spPr>
            <a:xfrm>
              <a:off x="7490429" y="2544259"/>
              <a:ext cx="14592" cy="13567"/>
            </a:xfrm>
            <a:custGeom>
              <a:rect b="b" l="l" r="r" t="t"/>
              <a:pathLst>
                <a:path extrusionOk="0" h="331" w="356">
                  <a:moveTo>
                    <a:pt x="190" y="0"/>
                  </a:moveTo>
                  <a:cubicBezTo>
                    <a:pt x="146" y="0"/>
                    <a:pt x="123" y="25"/>
                    <a:pt x="128" y="34"/>
                  </a:cubicBezTo>
                  <a:cubicBezTo>
                    <a:pt x="135" y="49"/>
                    <a:pt x="173" y="52"/>
                    <a:pt x="206" y="86"/>
                  </a:cubicBezTo>
                  <a:cubicBezTo>
                    <a:pt x="244" y="123"/>
                    <a:pt x="251" y="175"/>
                    <a:pt x="195" y="201"/>
                  </a:cubicBezTo>
                  <a:cubicBezTo>
                    <a:pt x="181" y="209"/>
                    <a:pt x="168" y="212"/>
                    <a:pt x="157" y="212"/>
                  </a:cubicBezTo>
                  <a:cubicBezTo>
                    <a:pt x="122" y="212"/>
                    <a:pt x="100" y="182"/>
                    <a:pt x="94" y="146"/>
                  </a:cubicBezTo>
                  <a:cubicBezTo>
                    <a:pt x="83" y="97"/>
                    <a:pt x="106" y="67"/>
                    <a:pt x="94" y="52"/>
                  </a:cubicBezTo>
                  <a:cubicBezTo>
                    <a:pt x="93" y="49"/>
                    <a:pt x="90" y="47"/>
                    <a:pt x="84" y="47"/>
                  </a:cubicBezTo>
                  <a:cubicBezTo>
                    <a:pt x="65" y="47"/>
                    <a:pt x="23" y="72"/>
                    <a:pt x="9" y="142"/>
                  </a:cubicBezTo>
                  <a:cubicBezTo>
                    <a:pt x="1" y="179"/>
                    <a:pt x="4" y="239"/>
                    <a:pt x="54" y="287"/>
                  </a:cubicBezTo>
                  <a:cubicBezTo>
                    <a:pt x="82" y="316"/>
                    <a:pt x="124" y="331"/>
                    <a:pt x="167" y="331"/>
                  </a:cubicBezTo>
                  <a:cubicBezTo>
                    <a:pt x="196" y="331"/>
                    <a:pt x="225" y="324"/>
                    <a:pt x="251" y="310"/>
                  </a:cubicBezTo>
                  <a:cubicBezTo>
                    <a:pt x="311" y="280"/>
                    <a:pt x="356" y="206"/>
                    <a:pt x="345" y="139"/>
                  </a:cubicBezTo>
                  <a:cubicBezTo>
                    <a:pt x="333" y="71"/>
                    <a:pt x="289" y="34"/>
                    <a:pt x="251" y="15"/>
                  </a:cubicBezTo>
                  <a:cubicBezTo>
                    <a:pt x="228" y="4"/>
                    <a:pt x="207" y="0"/>
                    <a:pt x="19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91"/>
            <p:cNvSpPr/>
            <p:nvPr/>
          </p:nvSpPr>
          <p:spPr>
            <a:xfrm>
              <a:off x="7498134" y="2571023"/>
              <a:ext cx="12132" cy="6517"/>
            </a:xfrm>
            <a:custGeom>
              <a:rect b="b" l="l" r="r" t="t"/>
              <a:pathLst>
                <a:path extrusionOk="0" h="159" w="296">
                  <a:moveTo>
                    <a:pt x="68" y="1"/>
                  </a:moveTo>
                  <a:cubicBezTo>
                    <a:pt x="38" y="1"/>
                    <a:pt x="17" y="8"/>
                    <a:pt x="11" y="23"/>
                  </a:cubicBezTo>
                  <a:cubicBezTo>
                    <a:pt x="0" y="53"/>
                    <a:pt x="49" y="105"/>
                    <a:pt x="123" y="135"/>
                  </a:cubicBezTo>
                  <a:cubicBezTo>
                    <a:pt x="161" y="151"/>
                    <a:pt x="200" y="159"/>
                    <a:pt x="230" y="159"/>
                  </a:cubicBezTo>
                  <a:cubicBezTo>
                    <a:pt x="258" y="159"/>
                    <a:pt x="278" y="152"/>
                    <a:pt x="284" y="135"/>
                  </a:cubicBezTo>
                  <a:cubicBezTo>
                    <a:pt x="295" y="105"/>
                    <a:pt x="247" y="57"/>
                    <a:pt x="171" y="23"/>
                  </a:cubicBezTo>
                  <a:cubicBezTo>
                    <a:pt x="134" y="8"/>
                    <a:pt x="97" y="1"/>
                    <a:pt x="6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91"/>
            <p:cNvSpPr/>
            <p:nvPr/>
          </p:nvSpPr>
          <p:spPr>
            <a:xfrm>
              <a:off x="7503913" y="2591311"/>
              <a:ext cx="9878" cy="5574"/>
            </a:xfrm>
            <a:custGeom>
              <a:rect b="b" l="l" r="r" t="t"/>
              <a:pathLst>
                <a:path extrusionOk="0" h="136" w="241">
                  <a:moveTo>
                    <a:pt x="82" y="1"/>
                  </a:moveTo>
                  <a:cubicBezTo>
                    <a:pt x="47" y="1"/>
                    <a:pt x="19" y="12"/>
                    <a:pt x="12" y="32"/>
                  </a:cubicBezTo>
                  <a:cubicBezTo>
                    <a:pt x="1" y="66"/>
                    <a:pt x="42" y="107"/>
                    <a:pt x="101" y="125"/>
                  </a:cubicBezTo>
                  <a:cubicBezTo>
                    <a:pt x="123" y="132"/>
                    <a:pt x="144" y="136"/>
                    <a:pt x="163" y="136"/>
                  </a:cubicBezTo>
                  <a:cubicBezTo>
                    <a:pt x="196" y="136"/>
                    <a:pt x="222" y="125"/>
                    <a:pt x="229" y="103"/>
                  </a:cubicBezTo>
                  <a:cubicBezTo>
                    <a:pt x="240" y="73"/>
                    <a:pt x="199" y="32"/>
                    <a:pt x="139" y="10"/>
                  </a:cubicBezTo>
                  <a:cubicBezTo>
                    <a:pt x="119" y="4"/>
                    <a:pt x="100" y="1"/>
                    <a:pt x="8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91"/>
            <p:cNvSpPr/>
            <p:nvPr/>
          </p:nvSpPr>
          <p:spPr>
            <a:xfrm>
              <a:off x="7512192" y="2608361"/>
              <a:ext cx="8034" cy="10042"/>
            </a:xfrm>
            <a:custGeom>
              <a:rect b="b" l="l" r="r" t="t"/>
              <a:pathLst>
                <a:path extrusionOk="0" h="245" w="196">
                  <a:moveTo>
                    <a:pt x="152" y="0"/>
                  </a:moveTo>
                  <a:cubicBezTo>
                    <a:pt x="121" y="0"/>
                    <a:pt x="77" y="37"/>
                    <a:pt x="45" y="90"/>
                  </a:cubicBezTo>
                  <a:cubicBezTo>
                    <a:pt x="8" y="158"/>
                    <a:pt x="1" y="225"/>
                    <a:pt x="30" y="240"/>
                  </a:cubicBezTo>
                  <a:cubicBezTo>
                    <a:pt x="34" y="243"/>
                    <a:pt x="40" y="245"/>
                    <a:pt x="45" y="245"/>
                  </a:cubicBezTo>
                  <a:cubicBezTo>
                    <a:pt x="74" y="245"/>
                    <a:pt x="119" y="207"/>
                    <a:pt x="150" y="154"/>
                  </a:cubicBezTo>
                  <a:cubicBezTo>
                    <a:pt x="187" y="87"/>
                    <a:pt x="195" y="20"/>
                    <a:pt x="168" y="4"/>
                  </a:cubicBezTo>
                  <a:cubicBezTo>
                    <a:pt x="163" y="1"/>
                    <a:pt x="158" y="0"/>
                    <a:pt x="15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91"/>
            <p:cNvSpPr/>
            <p:nvPr/>
          </p:nvSpPr>
          <p:spPr>
            <a:xfrm>
              <a:off x="7517398" y="2618977"/>
              <a:ext cx="18731" cy="16026"/>
            </a:xfrm>
            <a:custGeom>
              <a:rect b="b" l="l" r="r" t="t"/>
              <a:pathLst>
                <a:path extrusionOk="0" h="391" w="457">
                  <a:moveTo>
                    <a:pt x="229" y="0"/>
                  </a:moveTo>
                  <a:cubicBezTo>
                    <a:pt x="146" y="0"/>
                    <a:pt x="111" y="57"/>
                    <a:pt x="124" y="64"/>
                  </a:cubicBezTo>
                  <a:cubicBezTo>
                    <a:pt x="126" y="66"/>
                    <a:pt x="130" y="66"/>
                    <a:pt x="135" y="66"/>
                  </a:cubicBezTo>
                  <a:cubicBezTo>
                    <a:pt x="143" y="66"/>
                    <a:pt x="153" y="65"/>
                    <a:pt x="166" y="65"/>
                  </a:cubicBezTo>
                  <a:cubicBezTo>
                    <a:pt x="188" y="65"/>
                    <a:pt x="216" y="69"/>
                    <a:pt x="247" y="90"/>
                  </a:cubicBezTo>
                  <a:cubicBezTo>
                    <a:pt x="318" y="123"/>
                    <a:pt x="355" y="228"/>
                    <a:pt x="262" y="261"/>
                  </a:cubicBezTo>
                  <a:cubicBezTo>
                    <a:pt x="244" y="268"/>
                    <a:pt x="225" y="272"/>
                    <a:pt x="207" y="272"/>
                  </a:cubicBezTo>
                  <a:cubicBezTo>
                    <a:pt x="180" y="272"/>
                    <a:pt x="155" y="264"/>
                    <a:pt x="139" y="250"/>
                  </a:cubicBezTo>
                  <a:cubicBezTo>
                    <a:pt x="113" y="228"/>
                    <a:pt x="108" y="183"/>
                    <a:pt x="120" y="164"/>
                  </a:cubicBezTo>
                  <a:cubicBezTo>
                    <a:pt x="123" y="149"/>
                    <a:pt x="141" y="144"/>
                    <a:pt x="157" y="144"/>
                  </a:cubicBezTo>
                  <a:cubicBezTo>
                    <a:pt x="161" y="144"/>
                    <a:pt x="165" y="144"/>
                    <a:pt x="169" y="145"/>
                  </a:cubicBezTo>
                  <a:cubicBezTo>
                    <a:pt x="187" y="149"/>
                    <a:pt x="195" y="160"/>
                    <a:pt x="203" y="160"/>
                  </a:cubicBezTo>
                  <a:cubicBezTo>
                    <a:pt x="210" y="160"/>
                    <a:pt x="220" y="138"/>
                    <a:pt x="198" y="108"/>
                  </a:cubicBezTo>
                  <a:cubicBezTo>
                    <a:pt x="185" y="95"/>
                    <a:pt x="159" y="80"/>
                    <a:pt x="127" y="80"/>
                  </a:cubicBezTo>
                  <a:cubicBezTo>
                    <a:pt x="104" y="80"/>
                    <a:pt x="78" y="88"/>
                    <a:pt x="53" y="112"/>
                  </a:cubicBezTo>
                  <a:cubicBezTo>
                    <a:pt x="4" y="164"/>
                    <a:pt x="1" y="257"/>
                    <a:pt x="60" y="324"/>
                  </a:cubicBezTo>
                  <a:cubicBezTo>
                    <a:pt x="100" y="369"/>
                    <a:pt x="156" y="390"/>
                    <a:pt x="215" y="390"/>
                  </a:cubicBezTo>
                  <a:cubicBezTo>
                    <a:pt x="246" y="390"/>
                    <a:pt x="277" y="384"/>
                    <a:pt x="307" y="373"/>
                  </a:cubicBezTo>
                  <a:cubicBezTo>
                    <a:pt x="396" y="347"/>
                    <a:pt x="456" y="231"/>
                    <a:pt x="427" y="149"/>
                  </a:cubicBezTo>
                  <a:cubicBezTo>
                    <a:pt x="396" y="64"/>
                    <a:pt x="333" y="26"/>
                    <a:pt x="281" y="7"/>
                  </a:cubicBezTo>
                  <a:cubicBezTo>
                    <a:pt x="262" y="2"/>
                    <a:pt x="245" y="0"/>
                    <a:pt x="22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91"/>
            <p:cNvSpPr/>
            <p:nvPr/>
          </p:nvSpPr>
          <p:spPr>
            <a:xfrm>
              <a:off x="7528423" y="2645413"/>
              <a:ext cx="8607" cy="7050"/>
            </a:xfrm>
            <a:custGeom>
              <a:rect b="b" l="l" r="r" t="t"/>
              <a:pathLst>
                <a:path extrusionOk="0" h="172" w="210">
                  <a:moveTo>
                    <a:pt x="156" y="1"/>
                  </a:moveTo>
                  <a:cubicBezTo>
                    <a:pt x="130" y="1"/>
                    <a:pt x="96" y="15"/>
                    <a:pt x="64" y="42"/>
                  </a:cubicBezTo>
                  <a:cubicBezTo>
                    <a:pt x="19" y="83"/>
                    <a:pt x="1" y="136"/>
                    <a:pt x="23" y="158"/>
                  </a:cubicBezTo>
                  <a:cubicBezTo>
                    <a:pt x="31" y="167"/>
                    <a:pt x="44" y="172"/>
                    <a:pt x="58" y="172"/>
                  </a:cubicBezTo>
                  <a:cubicBezTo>
                    <a:pt x="84" y="172"/>
                    <a:pt x="117" y="158"/>
                    <a:pt x="146" y="131"/>
                  </a:cubicBezTo>
                  <a:cubicBezTo>
                    <a:pt x="191" y="91"/>
                    <a:pt x="210" y="38"/>
                    <a:pt x="187" y="12"/>
                  </a:cubicBezTo>
                  <a:cubicBezTo>
                    <a:pt x="180" y="4"/>
                    <a:pt x="169" y="1"/>
                    <a:pt x="15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91"/>
            <p:cNvSpPr/>
            <p:nvPr/>
          </p:nvSpPr>
          <p:spPr>
            <a:xfrm>
              <a:off x="7533628" y="2662053"/>
              <a:ext cx="8935" cy="8116"/>
            </a:xfrm>
            <a:custGeom>
              <a:rect b="b" l="l" r="r" t="t"/>
              <a:pathLst>
                <a:path extrusionOk="0" h="198" w="218">
                  <a:moveTo>
                    <a:pt x="170" y="1"/>
                  </a:moveTo>
                  <a:cubicBezTo>
                    <a:pt x="142" y="1"/>
                    <a:pt x="100" y="22"/>
                    <a:pt x="67" y="58"/>
                  </a:cubicBezTo>
                  <a:cubicBezTo>
                    <a:pt x="19" y="106"/>
                    <a:pt x="0" y="166"/>
                    <a:pt x="26" y="189"/>
                  </a:cubicBezTo>
                  <a:cubicBezTo>
                    <a:pt x="32" y="195"/>
                    <a:pt x="41" y="197"/>
                    <a:pt x="51" y="197"/>
                  </a:cubicBezTo>
                  <a:cubicBezTo>
                    <a:pt x="79" y="197"/>
                    <a:pt x="121" y="176"/>
                    <a:pt x="153" y="140"/>
                  </a:cubicBezTo>
                  <a:cubicBezTo>
                    <a:pt x="202" y="92"/>
                    <a:pt x="217" y="32"/>
                    <a:pt x="195" y="9"/>
                  </a:cubicBezTo>
                  <a:cubicBezTo>
                    <a:pt x="189" y="3"/>
                    <a:pt x="180" y="1"/>
                    <a:pt x="17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91"/>
            <p:cNvSpPr/>
            <p:nvPr/>
          </p:nvSpPr>
          <p:spPr>
            <a:xfrm>
              <a:off x="7630070" y="3071054"/>
              <a:ext cx="9222" cy="12501"/>
            </a:xfrm>
            <a:custGeom>
              <a:rect b="b" l="l" r="r" t="t"/>
              <a:pathLst>
                <a:path extrusionOk="0" h="305" w="225">
                  <a:moveTo>
                    <a:pt x="42" y="1"/>
                  </a:moveTo>
                  <a:cubicBezTo>
                    <a:pt x="38" y="1"/>
                    <a:pt x="34" y="1"/>
                    <a:pt x="31" y="3"/>
                  </a:cubicBezTo>
                  <a:cubicBezTo>
                    <a:pt x="0" y="18"/>
                    <a:pt x="16" y="100"/>
                    <a:pt x="60" y="182"/>
                  </a:cubicBezTo>
                  <a:cubicBezTo>
                    <a:pt x="100" y="255"/>
                    <a:pt x="154" y="304"/>
                    <a:pt x="184" y="304"/>
                  </a:cubicBezTo>
                  <a:cubicBezTo>
                    <a:pt x="188" y="304"/>
                    <a:pt x="192" y="303"/>
                    <a:pt x="195" y="302"/>
                  </a:cubicBezTo>
                  <a:cubicBezTo>
                    <a:pt x="224" y="287"/>
                    <a:pt x="214" y="205"/>
                    <a:pt x="165" y="122"/>
                  </a:cubicBezTo>
                  <a:cubicBezTo>
                    <a:pt x="126" y="50"/>
                    <a:pt x="74" y="1"/>
                    <a:pt x="4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91"/>
            <p:cNvSpPr/>
            <p:nvPr/>
          </p:nvSpPr>
          <p:spPr>
            <a:xfrm>
              <a:off x="7639579" y="3071054"/>
              <a:ext cx="7993" cy="12501"/>
            </a:xfrm>
            <a:custGeom>
              <a:rect b="b" l="l" r="r" t="t"/>
              <a:pathLst>
                <a:path extrusionOk="0" h="305" w="195">
                  <a:moveTo>
                    <a:pt x="41" y="1"/>
                  </a:moveTo>
                  <a:cubicBezTo>
                    <a:pt x="37" y="1"/>
                    <a:pt x="33" y="1"/>
                    <a:pt x="30" y="3"/>
                  </a:cubicBezTo>
                  <a:cubicBezTo>
                    <a:pt x="0" y="18"/>
                    <a:pt x="4" y="93"/>
                    <a:pt x="41" y="179"/>
                  </a:cubicBezTo>
                  <a:cubicBezTo>
                    <a:pt x="74" y="252"/>
                    <a:pt x="123" y="304"/>
                    <a:pt x="154" y="304"/>
                  </a:cubicBezTo>
                  <a:cubicBezTo>
                    <a:pt x="158" y="304"/>
                    <a:pt x="161" y="303"/>
                    <a:pt x="165" y="302"/>
                  </a:cubicBezTo>
                  <a:cubicBezTo>
                    <a:pt x="194" y="287"/>
                    <a:pt x="187" y="212"/>
                    <a:pt x="153" y="127"/>
                  </a:cubicBezTo>
                  <a:cubicBezTo>
                    <a:pt x="120" y="53"/>
                    <a:pt x="72" y="1"/>
                    <a:pt x="4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91"/>
            <p:cNvSpPr/>
            <p:nvPr/>
          </p:nvSpPr>
          <p:spPr>
            <a:xfrm>
              <a:off x="7654580" y="3087449"/>
              <a:ext cx="12583" cy="11558"/>
            </a:xfrm>
            <a:custGeom>
              <a:rect b="b" l="l" r="r" t="t"/>
              <a:pathLst>
                <a:path extrusionOk="0" h="282" w="307">
                  <a:moveTo>
                    <a:pt x="159" y="0"/>
                  </a:moveTo>
                  <a:cubicBezTo>
                    <a:pt x="111" y="0"/>
                    <a:pt x="88" y="31"/>
                    <a:pt x="97" y="41"/>
                  </a:cubicBezTo>
                  <a:cubicBezTo>
                    <a:pt x="109" y="55"/>
                    <a:pt x="138" y="55"/>
                    <a:pt x="161" y="81"/>
                  </a:cubicBezTo>
                  <a:cubicBezTo>
                    <a:pt x="187" y="111"/>
                    <a:pt x="190" y="134"/>
                    <a:pt x="157" y="156"/>
                  </a:cubicBezTo>
                  <a:cubicBezTo>
                    <a:pt x="146" y="162"/>
                    <a:pt x="137" y="165"/>
                    <a:pt x="129" y="165"/>
                  </a:cubicBezTo>
                  <a:cubicBezTo>
                    <a:pt x="112" y="165"/>
                    <a:pt x="100" y="152"/>
                    <a:pt x="90" y="126"/>
                  </a:cubicBezTo>
                  <a:cubicBezTo>
                    <a:pt x="78" y="93"/>
                    <a:pt x="93" y="63"/>
                    <a:pt x="83" y="51"/>
                  </a:cubicBezTo>
                  <a:cubicBezTo>
                    <a:pt x="82" y="48"/>
                    <a:pt x="77" y="46"/>
                    <a:pt x="71" y="46"/>
                  </a:cubicBezTo>
                  <a:cubicBezTo>
                    <a:pt x="52" y="46"/>
                    <a:pt x="16" y="66"/>
                    <a:pt x="7" y="122"/>
                  </a:cubicBezTo>
                  <a:cubicBezTo>
                    <a:pt x="0" y="160"/>
                    <a:pt x="7" y="208"/>
                    <a:pt x="49" y="249"/>
                  </a:cubicBezTo>
                  <a:cubicBezTo>
                    <a:pt x="72" y="271"/>
                    <a:pt x="105" y="281"/>
                    <a:pt x="138" y="281"/>
                  </a:cubicBezTo>
                  <a:cubicBezTo>
                    <a:pt x="168" y="281"/>
                    <a:pt x="198" y="273"/>
                    <a:pt x="221" y="257"/>
                  </a:cubicBezTo>
                  <a:cubicBezTo>
                    <a:pt x="273" y="227"/>
                    <a:pt x="307" y="160"/>
                    <a:pt x="292" y="100"/>
                  </a:cubicBezTo>
                  <a:cubicBezTo>
                    <a:pt x="273" y="44"/>
                    <a:pt x="232" y="18"/>
                    <a:pt x="198" y="7"/>
                  </a:cubicBezTo>
                  <a:cubicBezTo>
                    <a:pt x="184" y="2"/>
                    <a:pt x="170" y="0"/>
                    <a:pt x="15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91"/>
            <p:cNvSpPr/>
            <p:nvPr/>
          </p:nvSpPr>
          <p:spPr>
            <a:xfrm>
              <a:off x="7675401" y="3095236"/>
              <a:ext cx="12583" cy="9017"/>
            </a:xfrm>
            <a:custGeom>
              <a:rect b="b" l="l" r="r" t="t"/>
              <a:pathLst>
                <a:path extrusionOk="0" h="220" w="307">
                  <a:moveTo>
                    <a:pt x="256" y="0"/>
                  </a:moveTo>
                  <a:cubicBezTo>
                    <a:pt x="223" y="0"/>
                    <a:pt x="170" y="23"/>
                    <a:pt x="116" y="63"/>
                  </a:cubicBezTo>
                  <a:cubicBezTo>
                    <a:pt x="41" y="115"/>
                    <a:pt x="1" y="182"/>
                    <a:pt x="18" y="209"/>
                  </a:cubicBezTo>
                  <a:cubicBezTo>
                    <a:pt x="25" y="216"/>
                    <a:pt x="35" y="220"/>
                    <a:pt x="48" y="220"/>
                  </a:cubicBezTo>
                  <a:cubicBezTo>
                    <a:pt x="83" y="220"/>
                    <a:pt x="136" y="197"/>
                    <a:pt x="187" y="156"/>
                  </a:cubicBezTo>
                  <a:cubicBezTo>
                    <a:pt x="261" y="104"/>
                    <a:pt x="306" y="37"/>
                    <a:pt x="284" y="11"/>
                  </a:cubicBezTo>
                  <a:cubicBezTo>
                    <a:pt x="278" y="4"/>
                    <a:pt x="269" y="0"/>
                    <a:pt x="25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91"/>
            <p:cNvSpPr/>
            <p:nvPr/>
          </p:nvSpPr>
          <p:spPr>
            <a:xfrm>
              <a:off x="7687779" y="3104212"/>
              <a:ext cx="9386" cy="6066"/>
            </a:xfrm>
            <a:custGeom>
              <a:rect b="b" l="l" r="r" t="t"/>
              <a:pathLst>
                <a:path extrusionOk="0" h="148" w="229">
                  <a:moveTo>
                    <a:pt x="164" y="1"/>
                  </a:moveTo>
                  <a:cubicBezTo>
                    <a:pt x="142" y="1"/>
                    <a:pt x="115" y="7"/>
                    <a:pt x="90" y="20"/>
                  </a:cubicBezTo>
                  <a:cubicBezTo>
                    <a:pt x="35" y="46"/>
                    <a:pt x="1" y="94"/>
                    <a:pt x="16" y="125"/>
                  </a:cubicBezTo>
                  <a:cubicBezTo>
                    <a:pt x="23" y="140"/>
                    <a:pt x="42" y="147"/>
                    <a:pt x="66" y="147"/>
                  </a:cubicBezTo>
                  <a:cubicBezTo>
                    <a:pt x="88" y="147"/>
                    <a:pt x="115" y="141"/>
                    <a:pt x="142" y="128"/>
                  </a:cubicBezTo>
                  <a:cubicBezTo>
                    <a:pt x="199" y="98"/>
                    <a:pt x="228" y="53"/>
                    <a:pt x="214" y="23"/>
                  </a:cubicBezTo>
                  <a:cubicBezTo>
                    <a:pt x="206" y="8"/>
                    <a:pt x="187" y="1"/>
                    <a:pt x="16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91"/>
            <p:cNvSpPr/>
            <p:nvPr/>
          </p:nvSpPr>
          <p:spPr>
            <a:xfrm>
              <a:off x="7706428" y="3110647"/>
              <a:ext cx="5738" cy="9550"/>
            </a:xfrm>
            <a:custGeom>
              <a:rect b="b" l="l" r="r" t="t"/>
              <a:pathLst>
                <a:path extrusionOk="0" h="233" w="140">
                  <a:moveTo>
                    <a:pt x="57" y="1"/>
                  </a:moveTo>
                  <a:cubicBezTo>
                    <a:pt x="56" y="1"/>
                    <a:pt x="55" y="1"/>
                    <a:pt x="54" y="1"/>
                  </a:cubicBezTo>
                  <a:cubicBezTo>
                    <a:pt x="20" y="4"/>
                    <a:pt x="1" y="61"/>
                    <a:pt x="9" y="125"/>
                  </a:cubicBezTo>
                  <a:cubicBezTo>
                    <a:pt x="19" y="185"/>
                    <a:pt x="51" y="232"/>
                    <a:pt x="83" y="232"/>
                  </a:cubicBezTo>
                  <a:cubicBezTo>
                    <a:pt x="84" y="232"/>
                    <a:pt x="86" y="232"/>
                    <a:pt x="87" y="232"/>
                  </a:cubicBezTo>
                  <a:cubicBezTo>
                    <a:pt x="121" y="229"/>
                    <a:pt x="140" y="173"/>
                    <a:pt x="128" y="109"/>
                  </a:cubicBezTo>
                  <a:cubicBezTo>
                    <a:pt x="121" y="48"/>
                    <a:pt x="89" y="1"/>
                    <a:pt x="5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91"/>
            <p:cNvSpPr/>
            <p:nvPr/>
          </p:nvSpPr>
          <p:spPr>
            <a:xfrm>
              <a:off x="7727741" y="3117779"/>
              <a:ext cx="14264" cy="13157"/>
            </a:xfrm>
            <a:custGeom>
              <a:rect b="b" l="l" r="r" t="t"/>
              <a:pathLst>
                <a:path extrusionOk="0" h="321" w="348">
                  <a:moveTo>
                    <a:pt x="177" y="1"/>
                  </a:moveTo>
                  <a:cubicBezTo>
                    <a:pt x="115" y="1"/>
                    <a:pt x="89" y="41"/>
                    <a:pt x="101" y="47"/>
                  </a:cubicBezTo>
                  <a:cubicBezTo>
                    <a:pt x="108" y="63"/>
                    <a:pt x="146" y="55"/>
                    <a:pt x="184" y="85"/>
                  </a:cubicBezTo>
                  <a:cubicBezTo>
                    <a:pt x="221" y="115"/>
                    <a:pt x="236" y="159"/>
                    <a:pt x="187" y="189"/>
                  </a:cubicBezTo>
                  <a:cubicBezTo>
                    <a:pt x="173" y="197"/>
                    <a:pt x="160" y="201"/>
                    <a:pt x="148" y="201"/>
                  </a:cubicBezTo>
                  <a:cubicBezTo>
                    <a:pt x="118" y="201"/>
                    <a:pt x="98" y="176"/>
                    <a:pt x="91" y="141"/>
                  </a:cubicBezTo>
                  <a:cubicBezTo>
                    <a:pt x="82" y="96"/>
                    <a:pt x="105" y="66"/>
                    <a:pt x="94" y="51"/>
                  </a:cubicBezTo>
                  <a:cubicBezTo>
                    <a:pt x="94" y="47"/>
                    <a:pt x="90" y="45"/>
                    <a:pt x="84" y="45"/>
                  </a:cubicBezTo>
                  <a:cubicBezTo>
                    <a:pt x="64" y="45"/>
                    <a:pt x="20" y="68"/>
                    <a:pt x="8" y="137"/>
                  </a:cubicBezTo>
                  <a:cubicBezTo>
                    <a:pt x="1" y="178"/>
                    <a:pt x="5" y="234"/>
                    <a:pt x="53" y="282"/>
                  </a:cubicBezTo>
                  <a:cubicBezTo>
                    <a:pt x="80" y="308"/>
                    <a:pt x="117" y="320"/>
                    <a:pt x="154" y="320"/>
                  </a:cubicBezTo>
                  <a:cubicBezTo>
                    <a:pt x="188" y="320"/>
                    <a:pt x="222" y="310"/>
                    <a:pt x="251" y="290"/>
                  </a:cubicBezTo>
                  <a:cubicBezTo>
                    <a:pt x="307" y="256"/>
                    <a:pt x="348" y="178"/>
                    <a:pt x="325" y="111"/>
                  </a:cubicBezTo>
                  <a:cubicBezTo>
                    <a:pt x="307" y="47"/>
                    <a:pt x="255" y="18"/>
                    <a:pt x="217" y="6"/>
                  </a:cubicBezTo>
                  <a:cubicBezTo>
                    <a:pt x="202" y="2"/>
                    <a:pt x="189" y="1"/>
                    <a:pt x="17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91"/>
            <p:cNvSpPr/>
            <p:nvPr/>
          </p:nvSpPr>
          <p:spPr>
            <a:xfrm>
              <a:off x="7747045" y="3129378"/>
              <a:ext cx="11354" cy="9099"/>
            </a:xfrm>
            <a:custGeom>
              <a:rect b="b" l="l" r="r" t="t"/>
              <a:pathLst>
                <a:path extrusionOk="0" h="222" w="277">
                  <a:moveTo>
                    <a:pt x="227" y="1"/>
                  </a:moveTo>
                  <a:cubicBezTo>
                    <a:pt x="195" y="1"/>
                    <a:pt x="144" y="26"/>
                    <a:pt x="97" y="66"/>
                  </a:cubicBezTo>
                  <a:cubicBezTo>
                    <a:pt x="34" y="119"/>
                    <a:pt x="1" y="187"/>
                    <a:pt x="23" y="213"/>
                  </a:cubicBezTo>
                  <a:cubicBezTo>
                    <a:pt x="28" y="218"/>
                    <a:pt x="36" y="221"/>
                    <a:pt x="46" y="221"/>
                  </a:cubicBezTo>
                  <a:cubicBezTo>
                    <a:pt x="77" y="221"/>
                    <a:pt x="129" y="198"/>
                    <a:pt x="175" y="156"/>
                  </a:cubicBezTo>
                  <a:cubicBezTo>
                    <a:pt x="239" y="100"/>
                    <a:pt x="277" y="37"/>
                    <a:pt x="254" y="11"/>
                  </a:cubicBezTo>
                  <a:cubicBezTo>
                    <a:pt x="248" y="4"/>
                    <a:pt x="239" y="1"/>
                    <a:pt x="22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91"/>
            <p:cNvSpPr/>
            <p:nvPr/>
          </p:nvSpPr>
          <p:spPr>
            <a:xfrm>
              <a:off x="7763399" y="3139419"/>
              <a:ext cx="11968" cy="6886"/>
            </a:xfrm>
            <a:custGeom>
              <a:rect b="b" l="l" r="r" t="t"/>
              <a:pathLst>
                <a:path extrusionOk="0" h="168" w="292">
                  <a:moveTo>
                    <a:pt x="235" y="1"/>
                  </a:moveTo>
                  <a:cubicBezTo>
                    <a:pt x="206" y="1"/>
                    <a:pt x="164" y="17"/>
                    <a:pt x="121" y="35"/>
                  </a:cubicBezTo>
                  <a:cubicBezTo>
                    <a:pt x="53" y="64"/>
                    <a:pt x="0" y="98"/>
                    <a:pt x="0" y="132"/>
                  </a:cubicBezTo>
                  <a:cubicBezTo>
                    <a:pt x="3" y="152"/>
                    <a:pt x="33" y="168"/>
                    <a:pt x="76" y="168"/>
                  </a:cubicBezTo>
                  <a:cubicBezTo>
                    <a:pt x="103" y="168"/>
                    <a:pt x="136" y="161"/>
                    <a:pt x="169" y="147"/>
                  </a:cubicBezTo>
                  <a:cubicBezTo>
                    <a:pt x="255" y="109"/>
                    <a:pt x="292" y="35"/>
                    <a:pt x="266" y="12"/>
                  </a:cubicBezTo>
                  <a:cubicBezTo>
                    <a:pt x="259" y="4"/>
                    <a:pt x="248" y="1"/>
                    <a:pt x="23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91"/>
            <p:cNvSpPr/>
            <p:nvPr/>
          </p:nvSpPr>
          <p:spPr>
            <a:xfrm>
              <a:off x="7782703" y="3150076"/>
              <a:ext cx="6312" cy="8484"/>
            </a:xfrm>
            <a:custGeom>
              <a:rect b="b" l="l" r="r" t="t"/>
              <a:pathLst>
                <a:path extrusionOk="0" h="207" w="154">
                  <a:moveTo>
                    <a:pt x="54" y="1"/>
                  </a:moveTo>
                  <a:cubicBezTo>
                    <a:pt x="49" y="1"/>
                    <a:pt x="45" y="1"/>
                    <a:pt x="41" y="2"/>
                  </a:cubicBezTo>
                  <a:cubicBezTo>
                    <a:pt x="12" y="14"/>
                    <a:pt x="0" y="66"/>
                    <a:pt x="19" y="122"/>
                  </a:cubicBezTo>
                  <a:cubicBezTo>
                    <a:pt x="35" y="171"/>
                    <a:pt x="69" y="206"/>
                    <a:pt x="97" y="206"/>
                  </a:cubicBezTo>
                  <a:cubicBezTo>
                    <a:pt x="101" y="206"/>
                    <a:pt x="105" y="206"/>
                    <a:pt x="109" y="204"/>
                  </a:cubicBezTo>
                  <a:cubicBezTo>
                    <a:pt x="143" y="193"/>
                    <a:pt x="153" y="141"/>
                    <a:pt x="135" y="85"/>
                  </a:cubicBezTo>
                  <a:cubicBezTo>
                    <a:pt x="119" y="35"/>
                    <a:pt x="85" y="1"/>
                    <a:pt x="5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91"/>
            <p:cNvSpPr/>
            <p:nvPr/>
          </p:nvSpPr>
          <p:spPr>
            <a:xfrm>
              <a:off x="7798647" y="3147084"/>
              <a:ext cx="13649" cy="12050"/>
            </a:xfrm>
            <a:custGeom>
              <a:rect b="b" l="l" r="r" t="t"/>
              <a:pathLst>
                <a:path extrusionOk="0" h="294" w="333">
                  <a:moveTo>
                    <a:pt x="128" y="71"/>
                  </a:moveTo>
                  <a:lnTo>
                    <a:pt x="128" y="71"/>
                  </a:lnTo>
                  <a:cubicBezTo>
                    <a:pt x="138" y="73"/>
                    <a:pt x="149" y="76"/>
                    <a:pt x="161" y="83"/>
                  </a:cubicBezTo>
                  <a:cubicBezTo>
                    <a:pt x="202" y="110"/>
                    <a:pt x="216" y="139"/>
                    <a:pt x="171" y="165"/>
                  </a:cubicBezTo>
                  <a:cubicBezTo>
                    <a:pt x="160" y="173"/>
                    <a:pt x="150" y="176"/>
                    <a:pt x="142" y="176"/>
                  </a:cubicBezTo>
                  <a:cubicBezTo>
                    <a:pt x="122" y="176"/>
                    <a:pt x="112" y="155"/>
                    <a:pt x="112" y="120"/>
                  </a:cubicBezTo>
                  <a:cubicBezTo>
                    <a:pt x="112" y="98"/>
                    <a:pt x="121" y="83"/>
                    <a:pt x="128" y="71"/>
                  </a:cubicBezTo>
                  <a:close/>
                  <a:moveTo>
                    <a:pt x="164" y="0"/>
                  </a:moveTo>
                  <a:cubicBezTo>
                    <a:pt x="115" y="0"/>
                    <a:pt x="88" y="23"/>
                    <a:pt x="78" y="42"/>
                  </a:cubicBezTo>
                  <a:lnTo>
                    <a:pt x="78" y="42"/>
                  </a:lnTo>
                  <a:cubicBezTo>
                    <a:pt x="62" y="51"/>
                    <a:pt x="46" y="66"/>
                    <a:pt x="33" y="91"/>
                  </a:cubicBezTo>
                  <a:cubicBezTo>
                    <a:pt x="14" y="127"/>
                    <a:pt x="0" y="188"/>
                    <a:pt x="45" y="244"/>
                  </a:cubicBezTo>
                  <a:cubicBezTo>
                    <a:pt x="70" y="277"/>
                    <a:pt x="111" y="293"/>
                    <a:pt x="151" y="293"/>
                  </a:cubicBezTo>
                  <a:cubicBezTo>
                    <a:pt x="182" y="293"/>
                    <a:pt x="212" y="284"/>
                    <a:pt x="235" y="266"/>
                  </a:cubicBezTo>
                  <a:cubicBezTo>
                    <a:pt x="295" y="236"/>
                    <a:pt x="333" y="150"/>
                    <a:pt x="302" y="87"/>
                  </a:cubicBezTo>
                  <a:cubicBezTo>
                    <a:pt x="273" y="23"/>
                    <a:pt x="216" y="5"/>
                    <a:pt x="179" y="1"/>
                  </a:cubicBezTo>
                  <a:cubicBezTo>
                    <a:pt x="174" y="1"/>
                    <a:pt x="169" y="0"/>
                    <a:pt x="16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91"/>
            <p:cNvSpPr/>
            <p:nvPr/>
          </p:nvSpPr>
          <p:spPr>
            <a:xfrm>
              <a:off x="7809509" y="3129378"/>
              <a:ext cx="7050" cy="7337"/>
            </a:xfrm>
            <a:custGeom>
              <a:rect b="b" l="l" r="r" t="t"/>
              <a:pathLst>
                <a:path extrusionOk="0" h="179" w="172">
                  <a:moveTo>
                    <a:pt x="50" y="1"/>
                  </a:moveTo>
                  <a:cubicBezTo>
                    <a:pt x="42" y="1"/>
                    <a:pt x="34" y="3"/>
                    <a:pt x="26" y="7"/>
                  </a:cubicBezTo>
                  <a:cubicBezTo>
                    <a:pt x="0" y="26"/>
                    <a:pt x="4" y="78"/>
                    <a:pt x="37" y="123"/>
                  </a:cubicBezTo>
                  <a:cubicBezTo>
                    <a:pt x="63" y="159"/>
                    <a:pt x="94" y="179"/>
                    <a:pt x="120" y="179"/>
                  </a:cubicBezTo>
                  <a:cubicBezTo>
                    <a:pt x="129" y="179"/>
                    <a:pt x="138" y="176"/>
                    <a:pt x="146" y="171"/>
                  </a:cubicBezTo>
                  <a:cubicBezTo>
                    <a:pt x="172" y="152"/>
                    <a:pt x="168" y="100"/>
                    <a:pt x="135" y="56"/>
                  </a:cubicBezTo>
                  <a:cubicBezTo>
                    <a:pt x="109" y="22"/>
                    <a:pt x="77" y="1"/>
                    <a:pt x="5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91"/>
            <p:cNvSpPr/>
            <p:nvPr/>
          </p:nvSpPr>
          <p:spPr>
            <a:xfrm>
              <a:off x="7815739" y="3119582"/>
              <a:ext cx="7419" cy="6558"/>
            </a:xfrm>
            <a:custGeom>
              <a:rect b="b" l="l" r="r" t="t"/>
              <a:pathLst>
                <a:path extrusionOk="0" h="160" w="181">
                  <a:moveTo>
                    <a:pt x="57" y="0"/>
                  </a:moveTo>
                  <a:cubicBezTo>
                    <a:pt x="43" y="0"/>
                    <a:pt x="32" y="5"/>
                    <a:pt x="23" y="14"/>
                  </a:cubicBezTo>
                  <a:cubicBezTo>
                    <a:pt x="1" y="37"/>
                    <a:pt x="13" y="86"/>
                    <a:pt x="46" y="123"/>
                  </a:cubicBezTo>
                  <a:cubicBezTo>
                    <a:pt x="69" y="146"/>
                    <a:pt x="97" y="159"/>
                    <a:pt x="121" y="159"/>
                  </a:cubicBezTo>
                  <a:cubicBezTo>
                    <a:pt x="135" y="159"/>
                    <a:pt x="148" y="155"/>
                    <a:pt x="158" y="145"/>
                  </a:cubicBezTo>
                  <a:cubicBezTo>
                    <a:pt x="180" y="123"/>
                    <a:pt x="169" y="74"/>
                    <a:pt x="132" y="37"/>
                  </a:cubicBezTo>
                  <a:cubicBezTo>
                    <a:pt x="109" y="13"/>
                    <a:pt x="80" y="0"/>
                    <a:pt x="5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91"/>
            <p:cNvSpPr/>
            <p:nvPr/>
          </p:nvSpPr>
          <p:spPr>
            <a:xfrm>
              <a:off x="7825288" y="3102901"/>
              <a:ext cx="11354" cy="9796"/>
            </a:xfrm>
            <a:custGeom>
              <a:rect b="b" l="l" r="r" t="t"/>
              <a:pathLst>
                <a:path extrusionOk="0" h="239" w="277">
                  <a:moveTo>
                    <a:pt x="162" y="0"/>
                  </a:moveTo>
                  <a:cubicBezTo>
                    <a:pt x="116" y="0"/>
                    <a:pt x="96" y="38"/>
                    <a:pt x="109" y="45"/>
                  </a:cubicBezTo>
                  <a:cubicBezTo>
                    <a:pt x="119" y="55"/>
                    <a:pt x="142" y="59"/>
                    <a:pt x="157" y="81"/>
                  </a:cubicBezTo>
                  <a:cubicBezTo>
                    <a:pt x="164" y="93"/>
                    <a:pt x="168" y="107"/>
                    <a:pt x="164" y="107"/>
                  </a:cubicBezTo>
                  <a:cubicBezTo>
                    <a:pt x="161" y="107"/>
                    <a:pt x="157" y="112"/>
                    <a:pt x="142" y="115"/>
                  </a:cubicBezTo>
                  <a:cubicBezTo>
                    <a:pt x="134" y="117"/>
                    <a:pt x="129" y="118"/>
                    <a:pt x="126" y="118"/>
                  </a:cubicBezTo>
                  <a:cubicBezTo>
                    <a:pt x="122" y="118"/>
                    <a:pt x="119" y="117"/>
                    <a:pt x="116" y="115"/>
                  </a:cubicBezTo>
                  <a:cubicBezTo>
                    <a:pt x="109" y="107"/>
                    <a:pt x="104" y="93"/>
                    <a:pt x="100" y="78"/>
                  </a:cubicBezTo>
                  <a:cubicBezTo>
                    <a:pt x="97" y="48"/>
                    <a:pt x="112" y="26"/>
                    <a:pt x="100" y="11"/>
                  </a:cubicBezTo>
                  <a:cubicBezTo>
                    <a:pt x="99" y="5"/>
                    <a:pt x="93" y="2"/>
                    <a:pt x="84" y="2"/>
                  </a:cubicBezTo>
                  <a:cubicBezTo>
                    <a:pt x="67" y="2"/>
                    <a:pt x="39" y="15"/>
                    <a:pt x="19" y="55"/>
                  </a:cubicBezTo>
                  <a:cubicBezTo>
                    <a:pt x="7" y="85"/>
                    <a:pt x="0" y="130"/>
                    <a:pt x="26" y="175"/>
                  </a:cubicBezTo>
                  <a:cubicBezTo>
                    <a:pt x="44" y="214"/>
                    <a:pt x="94" y="239"/>
                    <a:pt x="140" y="239"/>
                  </a:cubicBezTo>
                  <a:cubicBezTo>
                    <a:pt x="151" y="239"/>
                    <a:pt x="161" y="238"/>
                    <a:pt x="171" y="235"/>
                  </a:cubicBezTo>
                  <a:cubicBezTo>
                    <a:pt x="224" y="224"/>
                    <a:pt x="276" y="171"/>
                    <a:pt x="273" y="107"/>
                  </a:cubicBezTo>
                  <a:cubicBezTo>
                    <a:pt x="269" y="48"/>
                    <a:pt x="228" y="18"/>
                    <a:pt x="198" y="7"/>
                  </a:cubicBezTo>
                  <a:cubicBezTo>
                    <a:pt x="185" y="2"/>
                    <a:pt x="173" y="0"/>
                    <a:pt x="16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91"/>
            <p:cNvSpPr/>
            <p:nvPr/>
          </p:nvSpPr>
          <p:spPr>
            <a:xfrm>
              <a:off x="7842585" y="3113967"/>
              <a:ext cx="5533" cy="6271"/>
            </a:xfrm>
            <a:custGeom>
              <a:rect b="b" l="l" r="r" t="t"/>
              <a:pathLst>
                <a:path extrusionOk="0" h="153" w="135">
                  <a:moveTo>
                    <a:pt x="74" y="1"/>
                  </a:moveTo>
                  <a:cubicBezTo>
                    <a:pt x="44" y="1"/>
                    <a:pt x="17" y="26"/>
                    <a:pt x="7" y="61"/>
                  </a:cubicBezTo>
                  <a:cubicBezTo>
                    <a:pt x="0" y="103"/>
                    <a:pt x="18" y="144"/>
                    <a:pt x="52" y="151"/>
                  </a:cubicBezTo>
                  <a:cubicBezTo>
                    <a:pt x="55" y="152"/>
                    <a:pt x="59" y="152"/>
                    <a:pt x="62" y="152"/>
                  </a:cubicBezTo>
                  <a:cubicBezTo>
                    <a:pt x="89" y="152"/>
                    <a:pt x="117" y="124"/>
                    <a:pt x="127" y="88"/>
                  </a:cubicBezTo>
                  <a:cubicBezTo>
                    <a:pt x="135" y="47"/>
                    <a:pt x="116" y="9"/>
                    <a:pt x="85" y="2"/>
                  </a:cubicBezTo>
                  <a:cubicBezTo>
                    <a:pt x="81" y="1"/>
                    <a:pt x="77" y="1"/>
                    <a:pt x="7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91"/>
            <p:cNvSpPr/>
            <p:nvPr/>
          </p:nvSpPr>
          <p:spPr>
            <a:xfrm>
              <a:off x="7850208" y="3120730"/>
              <a:ext cx="5533" cy="7788"/>
            </a:xfrm>
            <a:custGeom>
              <a:rect b="b" l="l" r="r" t="t"/>
              <a:pathLst>
                <a:path extrusionOk="0" h="190" w="135">
                  <a:moveTo>
                    <a:pt x="71" y="1"/>
                  </a:moveTo>
                  <a:cubicBezTo>
                    <a:pt x="69" y="1"/>
                    <a:pt x="67" y="1"/>
                    <a:pt x="64" y="1"/>
                  </a:cubicBezTo>
                  <a:cubicBezTo>
                    <a:pt x="34" y="9"/>
                    <a:pt x="11" y="46"/>
                    <a:pt x="4" y="87"/>
                  </a:cubicBezTo>
                  <a:cubicBezTo>
                    <a:pt x="1" y="125"/>
                    <a:pt x="4" y="165"/>
                    <a:pt x="30" y="184"/>
                  </a:cubicBezTo>
                  <a:cubicBezTo>
                    <a:pt x="35" y="188"/>
                    <a:pt x="42" y="190"/>
                    <a:pt x="49" y="190"/>
                  </a:cubicBezTo>
                  <a:cubicBezTo>
                    <a:pt x="77" y="190"/>
                    <a:pt x="115" y="160"/>
                    <a:pt x="124" y="106"/>
                  </a:cubicBezTo>
                  <a:cubicBezTo>
                    <a:pt x="134" y="47"/>
                    <a:pt x="102" y="1"/>
                    <a:pt x="7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91"/>
            <p:cNvSpPr/>
            <p:nvPr/>
          </p:nvSpPr>
          <p:spPr>
            <a:xfrm>
              <a:off x="7853323" y="3135362"/>
              <a:ext cx="8402" cy="5164"/>
            </a:xfrm>
            <a:custGeom>
              <a:rect b="b" l="l" r="r" t="t"/>
              <a:pathLst>
                <a:path extrusionOk="0" h="126" w="205">
                  <a:moveTo>
                    <a:pt x="89" y="1"/>
                  </a:moveTo>
                  <a:cubicBezTo>
                    <a:pt x="37" y="1"/>
                    <a:pt x="0" y="33"/>
                    <a:pt x="7" y="63"/>
                  </a:cubicBezTo>
                  <a:cubicBezTo>
                    <a:pt x="11" y="93"/>
                    <a:pt x="48" y="115"/>
                    <a:pt x="89" y="122"/>
                  </a:cubicBezTo>
                  <a:cubicBezTo>
                    <a:pt x="99" y="124"/>
                    <a:pt x="109" y="125"/>
                    <a:pt x="119" y="125"/>
                  </a:cubicBezTo>
                  <a:cubicBezTo>
                    <a:pt x="149" y="125"/>
                    <a:pt x="176" y="116"/>
                    <a:pt x="190" y="96"/>
                  </a:cubicBezTo>
                  <a:cubicBezTo>
                    <a:pt x="204" y="67"/>
                    <a:pt x="175" y="15"/>
                    <a:pt x="111" y="3"/>
                  </a:cubicBezTo>
                  <a:cubicBezTo>
                    <a:pt x="103" y="2"/>
                    <a:pt x="96" y="1"/>
                    <a:pt x="8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91"/>
            <p:cNvSpPr/>
            <p:nvPr/>
          </p:nvSpPr>
          <p:spPr>
            <a:xfrm>
              <a:off x="7865537" y="3146551"/>
              <a:ext cx="11968" cy="10821"/>
            </a:xfrm>
            <a:custGeom>
              <a:rect b="b" l="l" r="r" t="t"/>
              <a:pathLst>
                <a:path extrusionOk="0" h="264" w="292">
                  <a:moveTo>
                    <a:pt x="121" y="70"/>
                  </a:moveTo>
                  <a:cubicBezTo>
                    <a:pt x="128" y="74"/>
                    <a:pt x="136" y="78"/>
                    <a:pt x="142" y="85"/>
                  </a:cubicBezTo>
                  <a:cubicBezTo>
                    <a:pt x="153" y="92"/>
                    <a:pt x="165" y="107"/>
                    <a:pt x="165" y="118"/>
                  </a:cubicBezTo>
                  <a:cubicBezTo>
                    <a:pt x="161" y="126"/>
                    <a:pt x="161" y="130"/>
                    <a:pt x="146" y="140"/>
                  </a:cubicBezTo>
                  <a:cubicBezTo>
                    <a:pt x="131" y="149"/>
                    <a:pt x="123" y="145"/>
                    <a:pt x="123" y="149"/>
                  </a:cubicBezTo>
                  <a:cubicBezTo>
                    <a:pt x="116" y="149"/>
                    <a:pt x="108" y="133"/>
                    <a:pt x="108" y="118"/>
                  </a:cubicBezTo>
                  <a:cubicBezTo>
                    <a:pt x="106" y="97"/>
                    <a:pt x="115" y="83"/>
                    <a:pt x="121" y="70"/>
                  </a:cubicBezTo>
                  <a:close/>
                  <a:moveTo>
                    <a:pt x="150" y="1"/>
                  </a:moveTo>
                  <a:cubicBezTo>
                    <a:pt x="97" y="1"/>
                    <a:pt x="74" y="31"/>
                    <a:pt x="79" y="44"/>
                  </a:cubicBezTo>
                  <a:lnTo>
                    <a:pt x="79" y="44"/>
                  </a:lnTo>
                  <a:cubicBezTo>
                    <a:pt x="63" y="49"/>
                    <a:pt x="45" y="63"/>
                    <a:pt x="30" y="88"/>
                  </a:cubicBezTo>
                  <a:cubicBezTo>
                    <a:pt x="11" y="118"/>
                    <a:pt x="1" y="171"/>
                    <a:pt x="41" y="223"/>
                  </a:cubicBezTo>
                  <a:cubicBezTo>
                    <a:pt x="62" y="250"/>
                    <a:pt x="98" y="264"/>
                    <a:pt x="134" y="264"/>
                  </a:cubicBezTo>
                  <a:cubicBezTo>
                    <a:pt x="161" y="264"/>
                    <a:pt x="189" y="256"/>
                    <a:pt x="209" y="242"/>
                  </a:cubicBezTo>
                  <a:cubicBezTo>
                    <a:pt x="258" y="216"/>
                    <a:pt x="292" y="140"/>
                    <a:pt x="269" y="85"/>
                  </a:cubicBezTo>
                  <a:cubicBezTo>
                    <a:pt x="247" y="33"/>
                    <a:pt x="206" y="10"/>
                    <a:pt x="172" y="2"/>
                  </a:cubicBezTo>
                  <a:cubicBezTo>
                    <a:pt x="164" y="1"/>
                    <a:pt x="157" y="1"/>
                    <a:pt x="15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91"/>
            <p:cNvSpPr/>
            <p:nvPr/>
          </p:nvSpPr>
          <p:spPr>
            <a:xfrm>
              <a:off x="7878694" y="3161019"/>
              <a:ext cx="5246" cy="6189"/>
            </a:xfrm>
            <a:custGeom>
              <a:rect b="b" l="l" r="r" t="t"/>
              <a:pathLst>
                <a:path extrusionOk="0" h="151" w="128">
                  <a:moveTo>
                    <a:pt x="66" y="1"/>
                  </a:moveTo>
                  <a:cubicBezTo>
                    <a:pt x="35" y="1"/>
                    <a:pt x="7" y="32"/>
                    <a:pt x="4" y="72"/>
                  </a:cubicBezTo>
                  <a:cubicBezTo>
                    <a:pt x="0" y="113"/>
                    <a:pt x="23" y="146"/>
                    <a:pt x="56" y="151"/>
                  </a:cubicBezTo>
                  <a:cubicBezTo>
                    <a:pt x="58" y="151"/>
                    <a:pt x="60" y="151"/>
                    <a:pt x="61" y="151"/>
                  </a:cubicBezTo>
                  <a:cubicBezTo>
                    <a:pt x="93" y="151"/>
                    <a:pt x="120" y="121"/>
                    <a:pt x="123" y="83"/>
                  </a:cubicBezTo>
                  <a:cubicBezTo>
                    <a:pt x="128" y="42"/>
                    <a:pt x="105" y="4"/>
                    <a:pt x="71" y="1"/>
                  </a:cubicBezTo>
                  <a:cubicBezTo>
                    <a:pt x="70" y="1"/>
                    <a:pt x="68" y="1"/>
                    <a:pt x="6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91"/>
            <p:cNvSpPr/>
            <p:nvPr/>
          </p:nvSpPr>
          <p:spPr>
            <a:xfrm>
              <a:off x="7889432" y="3153765"/>
              <a:ext cx="10288" cy="5410"/>
            </a:xfrm>
            <a:custGeom>
              <a:rect b="b" l="l" r="r" t="t"/>
              <a:pathLst>
                <a:path extrusionOk="0" h="132" w="251">
                  <a:moveTo>
                    <a:pt x="90" y="0"/>
                  </a:moveTo>
                  <a:cubicBezTo>
                    <a:pt x="47" y="0"/>
                    <a:pt x="13" y="15"/>
                    <a:pt x="7" y="40"/>
                  </a:cubicBezTo>
                  <a:cubicBezTo>
                    <a:pt x="0" y="73"/>
                    <a:pt x="49" y="111"/>
                    <a:pt x="112" y="126"/>
                  </a:cubicBezTo>
                  <a:cubicBezTo>
                    <a:pt x="129" y="130"/>
                    <a:pt x="145" y="131"/>
                    <a:pt x="160" y="131"/>
                  </a:cubicBezTo>
                  <a:cubicBezTo>
                    <a:pt x="203" y="131"/>
                    <a:pt x="237" y="117"/>
                    <a:pt x="242" y="92"/>
                  </a:cubicBezTo>
                  <a:cubicBezTo>
                    <a:pt x="250" y="62"/>
                    <a:pt x="202" y="21"/>
                    <a:pt x="138" y="6"/>
                  </a:cubicBezTo>
                  <a:cubicBezTo>
                    <a:pt x="122" y="2"/>
                    <a:pt x="105" y="0"/>
                    <a:pt x="9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91"/>
            <p:cNvSpPr/>
            <p:nvPr/>
          </p:nvSpPr>
          <p:spPr>
            <a:xfrm>
              <a:off x="7903204" y="3147371"/>
              <a:ext cx="5369" cy="6968"/>
            </a:xfrm>
            <a:custGeom>
              <a:rect b="b" l="l" r="r" t="t"/>
              <a:pathLst>
                <a:path extrusionOk="0" h="170" w="131">
                  <a:moveTo>
                    <a:pt x="61" y="1"/>
                  </a:moveTo>
                  <a:cubicBezTo>
                    <a:pt x="59" y="1"/>
                    <a:pt x="58" y="1"/>
                    <a:pt x="56" y="1"/>
                  </a:cubicBezTo>
                  <a:cubicBezTo>
                    <a:pt x="26" y="5"/>
                    <a:pt x="0" y="42"/>
                    <a:pt x="8" y="91"/>
                  </a:cubicBezTo>
                  <a:cubicBezTo>
                    <a:pt x="11" y="136"/>
                    <a:pt x="41" y="170"/>
                    <a:pt x="75" y="170"/>
                  </a:cubicBezTo>
                  <a:cubicBezTo>
                    <a:pt x="104" y="165"/>
                    <a:pt x="130" y="125"/>
                    <a:pt x="127" y="80"/>
                  </a:cubicBezTo>
                  <a:cubicBezTo>
                    <a:pt x="120" y="33"/>
                    <a:pt x="93" y="1"/>
                    <a:pt x="6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91"/>
            <p:cNvSpPr/>
            <p:nvPr/>
          </p:nvSpPr>
          <p:spPr>
            <a:xfrm>
              <a:off x="7916647" y="3137165"/>
              <a:ext cx="4959" cy="6886"/>
            </a:xfrm>
            <a:custGeom>
              <a:rect b="b" l="l" r="r" t="t"/>
              <a:pathLst>
                <a:path extrusionOk="0" h="168" w="121">
                  <a:moveTo>
                    <a:pt x="61" y="0"/>
                  </a:moveTo>
                  <a:cubicBezTo>
                    <a:pt x="26" y="0"/>
                    <a:pt x="0" y="38"/>
                    <a:pt x="0" y="86"/>
                  </a:cubicBezTo>
                  <a:cubicBezTo>
                    <a:pt x="0" y="131"/>
                    <a:pt x="26" y="168"/>
                    <a:pt x="61" y="168"/>
                  </a:cubicBezTo>
                  <a:cubicBezTo>
                    <a:pt x="90" y="168"/>
                    <a:pt x="121" y="131"/>
                    <a:pt x="121" y="86"/>
                  </a:cubicBezTo>
                  <a:cubicBezTo>
                    <a:pt x="121" y="38"/>
                    <a:pt x="90" y="0"/>
                    <a:pt x="6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91"/>
            <p:cNvSpPr/>
            <p:nvPr/>
          </p:nvSpPr>
          <p:spPr>
            <a:xfrm>
              <a:off x="7924148" y="3128804"/>
              <a:ext cx="12583" cy="11190"/>
            </a:xfrm>
            <a:custGeom>
              <a:rect b="b" l="l" r="r" t="t"/>
              <a:pathLst>
                <a:path extrusionOk="0" h="273" w="307">
                  <a:moveTo>
                    <a:pt x="155" y="60"/>
                  </a:moveTo>
                  <a:cubicBezTo>
                    <a:pt x="164" y="66"/>
                    <a:pt x="172" y="74"/>
                    <a:pt x="180" y="85"/>
                  </a:cubicBezTo>
                  <a:cubicBezTo>
                    <a:pt x="191" y="99"/>
                    <a:pt x="195" y="125"/>
                    <a:pt x="191" y="133"/>
                  </a:cubicBezTo>
                  <a:cubicBezTo>
                    <a:pt x="184" y="144"/>
                    <a:pt x="176" y="148"/>
                    <a:pt x="150" y="152"/>
                  </a:cubicBezTo>
                  <a:cubicBezTo>
                    <a:pt x="128" y="148"/>
                    <a:pt x="117" y="140"/>
                    <a:pt x="112" y="130"/>
                  </a:cubicBezTo>
                  <a:cubicBezTo>
                    <a:pt x="109" y="122"/>
                    <a:pt x="117" y="99"/>
                    <a:pt x="128" y="85"/>
                  </a:cubicBezTo>
                  <a:cubicBezTo>
                    <a:pt x="137" y="73"/>
                    <a:pt x="146" y="65"/>
                    <a:pt x="155" y="60"/>
                  </a:cubicBezTo>
                  <a:close/>
                  <a:moveTo>
                    <a:pt x="171" y="0"/>
                  </a:moveTo>
                  <a:cubicBezTo>
                    <a:pt x="165" y="0"/>
                    <a:pt x="159" y="1"/>
                    <a:pt x="153" y="2"/>
                  </a:cubicBezTo>
                  <a:lnTo>
                    <a:pt x="153" y="2"/>
                  </a:lnTo>
                  <a:cubicBezTo>
                    <a:pt x="148" y="1"/>
                    <a:pt x="142" y="0"/>
                    <a:pt x="135" y="0"/>
                  </a:cubicBezTo>
                  <a:cubicBezTo>
                    <a:pt x="119" y="0"/>
                    <a:pt x="100" y="4"/>
                    <a:pt x="79" y="13"/>
                  </a:cubicBezTo>
                  <a:cubicBezTo>
                    <a:pt x="45" y="32"/>
                    <a:pt x="0" y="70"/>
                    <a:pt x="5" y="140"/>
                  </a:cubicBezTo>
                  <a:cubicBezTo>
                    <a:pt x="5" y="215"/>
                    <a:pt x="79" y="271"/>
                    <a:pt x="146" y="271"/>
                  </a:cubicBezTo>
                  <a:cubicBezTo>
                    <a:pt x="150" y="272"/>
                    <a:pt x="154" y="272"/>
                    <a:pt x="158" y="272"/>
                  </a:cubicBezTo>
                  <a:cubicBezTo>
                    <a:pt x="220" y="272"/>
                    <a:pt x="292" y="222"/>
                    <a:pt x="300" y="156"/>
                  </a:cubicBezTo>
                  <a:cubicBezTo>
                    <a:pt x="307" y="85"/>
                    <a:pt x="266" y="40"/>
                    <a:pt x="236" y="21"/>
                  </a:cubicBezTo>
                  <a:cubicBezTo>
                    <a:pt x="212" y="6"/>
                    <a:pt x="190" y="0"/>
                    <a:pt x="17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91"/>
            <p:cNvSpPr/>
            <p:nvPr/>
          </p:nvSpPr>
          <p:spPr>
            <a:xfrm>
              <a:off x="7945051" y="3117738"/>
              <a:ext cx="10534" cy="5205"/>
            </a:xfrm>
            <a:custGeom>
              <a:rect b="b" l="l" r="r" t="t"/>
              <a:pathLst>
                <a:path extrusionOk="0" h="127" w="257">
                  <a:moveTo>
                    <a:pt x="109" y="1"/>
                  </a:moveTo>
                  <a:cubicBezTo>
                    <a:pt x="43" y="1"/>
                    <a:pt x="0" y="48"/>
                    <a:pt x="14" y="74"/>
                  </a:cubicBezTo>
                  <a:cubicBezTo>
                    <a:pt x="33" y="104"/>
                    <a:pt x="73" y="112"/>
                    <a:pt x="118" y="119"/>
                  </a:cubicBezTo>
                  <a:cubicBezTo>
                    <a:pt x="139" y="123"/>
                    <a:pt x="161" y="126"/>
                    <a:pt x="180" y="126"/>
                  </a:cubicBezTo>
                  <a:cubicBezTo>
                    <a:pt x="200" y="126"/>
                    <a:pt x="218" y="122"/>
                    <a:pt x="230" y="108"/>
                  </a:cubicBezTo>
                  <a:cubicBezTo>
                    <a:pt x="257" y="86"/>
                    <a:pt x="223" y="14"/>
                    <a:pt x="137" y="4"/>
                  </a:cubicBezTo>
                  <a:cubicBezTo>
                    <a:pt x="127" y="2"/>
                    <a:pt x="118" y="1"/>
                    <a:pt x="10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91"/>
            <p:cNvSpPr/>
            <p:nvPr/>
          </p:nvSpPr>
          <p:spPr>
            <a:xfrm>
              <a:off x="7955708" y="3110975"/>
              <a:ext cx="12419" cy="5410"/>
            </a:xfrm>
            <a:custGeom>
              <a:rect b="b" l="l" r="r" t="t"/>
              <a:pathLst>
                <a:path extrusionOk="0" h="132" w="303">
                  <a:moveTo>
                    <a:pt x="120" y="1"/>
                  </a:moveTo>
                  <a:cubicBezTo>
                    <a:pt x="51" y="1"/>
                    <a:pt x="1" y="32"/>
                    <a:pt x="4" y="56"/>
                  </a:cubicBezTo>
                  <a:cubicBezTo>
                    <a:pt x="11" y="90"/>
                    <a:pt x="71" y="108"/>
                    <a:pt x="138" y="124"/>
                  </a:cubicBezTo>
                  <a:cubicBezTo>
                    <a:pt x="169" y="128"/>
                    <a:pt x="198" y="132"/>
                    <a:pt x="223" y="132"/>
                  </a:cubicBezTo>
                  <a:cubicBezTo>
                    <a:pt x="255" y="132"/>
                    <a:pt x="279" y="126"/>
                    <a:pt x="288" y="108"/>
                  </a:cubicBezTo>
                  <a:cubicBezTo>
                    <a:pt x="302" y="79"/>
                    <a:pt x="250" y="19"/>
                    <a:pt x="161" y="4"/>
                  </a:cubicBezTo>
                  <a:cubicBezTo>
                    <a:pt x="147" y="2"/>
                    <a:pt x="133" y="1"/>
                    <a:pt x="12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91"/>
            <p:cNvSpPr/>
            <p:nvPr/>
          </p:nvSpPr>
          <p:spPr>
            <a:xfrm>
              <a:off x="7972512" y="3102368"/>
              <a:ext cx="5410" cy="6804"/>
            </a:xfrm>
            <a:custGeom>
              <a:rect b="b" l="l" r="r" t="t"/>
              <a:pathLst>
                <a:path extrusionOk="0" h="166" w="132">
                  <a:moveTo>
                    <a:pt x="70" y="1"/>
                  </a:moveTo>
                  <a:cubicBezTo>
                    <a:pt x="39" y="1"/>
                    <a:pt x="12" y="33"/>
                    <a:pt x="8" y="80"/>
                  </a:cubicBezTo>
                  <a:cubicBezTo>
                    <a:pt x="1" y="125"/>
                    <a:pt x="27" y="165"/>
                    <a:pt x="57" y="165"/>
                  </a:cubicBezTo>
                  <a:cubicBezTo>
                    <a:pt x="59" y="165"/>
                    <a:pt x="61" y="166"/>
                    <a:pt x="63" y="166"/>
                  </a:cubicBezTo>
                  <a:cubicBezTo>
                    <a:pt x="94" y="166"/>
                    <a:pt x="121" y="133"/>
                    <a:pt x="128" y="91"/>
                  </a:cubicBezTo>
                  <a:cubicBezTo>
                    <a:pt x="132" y="42"/>
                    <a:pt x="106" y="5"/>
                    <a:pt x="75" y="1"/>
                  </a:cubicBezTo>
                  <a:cubicBezTo>
                    <a:pt x="74" y="1"/>
                    <a:pt x="72" y="1"/>
                    <a:pt x="7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91"/>
            <p:cNvSpPr/>
            <p:nvPr/>
          </p:nvSpPr>
          <p:spPr>
            <a:xfrm>
              <a:off x="7982021" y="3089908"/>
              <a:ext cx="12747" cy="11558"/>
            </a:xfrm>
            <a:custGeom>
              <a:rect b="b" l="l" r="r" t="t"/>
              <a:pathLst>
                <a:path extrusionOk="0" h="282" w="311">
                  <a:moveTo>
                    <a:pt x="163" y="75"/>
                  </a:moveTo>
                  <a:cubicBezTo>
                    <a:pt x="166" y="77"/>
                    <a:pt x="169" y="79"/>
                    <a:pt x="172" y="81"/>
                  </a:cubicBezTo>
                  <a:cubicBezTo>
                    <a:pt x="191" y="96"/>
                    <a:pt x="195" y="111"/>
                    <a:pt x="195" y="122"/>
                  </a:cubicBezTo>
                  <a:cubicBezTo>
                    <a:pt x="191" y="141"/>
                    <a:pt x="179" y="160"/>
                    <a:pt x="169" y="160"/>
                  </a:cubicBezTo>
                  <a:cubicBezTo>
                    <a:pt x="167" y="162"/>
                    <a:pt x="164" y="163"/>
                    <a:pt x="160" y="163"/>
                  </a:cubicBezTo>
                  <a:cubicBezTo>
                    <a:pt x="150" y="163"/>
                    <a:pt x="137" y="157"/>
                    <a:pt x="131" y="148"/>
                  </a:cubicBezTo>
                  <a:cubicBezTo>
                    <a:pt x="124" y="137"/>
                    <a:pt x="120" y="129"/>
                    <a:pt x="127" y="111"/>
                  </a:cubicBezTo>
                  <a:cubicBezTo>
                    <a:pt x="136" y="92"/>
                    <a:pt x="151" y="82"/>
                    <a:pt x="163" y="75"/>
                  </a:cubicBezTo>
                  <a:close/>
                  <a:moveTo>
                    <a:pt x="176" y="0"/>
                  </a:moveTo>
                  <a:cubicBezTo>
                    <a:pt x="132" y="0"/>
                    <a:pt x="107" y="20"/>
                    <a:pt x="99" y="34"/>
                  </a:cubicBezTo>
                  <a:lnTo>
                    <a:pt x="99" y="34"/>
                  </a:lnTo>
                  <a:cubicBezTo>
                    <a:pt x="89" y="38"/>
                    <a:pt x="78" y="43"/>
                    <a:pt x="67" y="51"/>
                  </a:cubicBezTo>
                  <a:cubicBezTo>
                    <a:pt x="34" y="74"/>
                    <a:pt x="0" y="141"/>
                    <a:pt x="34" y="200"/>
                  </a:cubicBezTo>
                  <a:cubicBezTo>
                    <a:pt x="58" y="246"/>
                    <a:pt x="105" y="282"/>
                    <a:pt x="165" y="282"/>
                  </a:cubicBezTo>
                  <a:cubicBezTo>
                    <a:pt x="179" y="282"/>
                    <a:pt x="194" y="280"/>
                    <a:pt x="210" y="276"/>
                  </a:cubicBezTo>
                  <a:cubicBezTo>
                    <a:pt x="284" y="245"/>
                    <a:pt x="310" y="171"/>
                    <a:pt x="303" y="115"/>
                  </a:cubicBezTo>
                  <a:cubicBezTo>
                    <a:pt x="296" y="51"/>
                    <a:pt x="243" y="10"/>
                    <a:pt x="206" y="3"/>
                  </a:cubicBezTo>
                  <a:cubicBezTo>
                    <a:pt x="195" y="1"/>
                    <a:pt x="185" y="0"/>
                    <a:pt x="17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91"/>
            <p:cNvSpPr/>
            <p:nvPr/>
          </p:nvSpPr>
          <p:spPr>
            <a:xfrm>
              <a:off x="8000096" y="3084580"/>
              <a:ext cx="5533" cy="6886"/>
            </a:xfrm>
            <a:custGeom>
              <a:rect b="b" l="l" r="r" t="t"/>
              <a:pathLst>
                <a:path extrusionOk="0" h="168" w="135">
                  <a:moveTo>
                    <a:pt x="74" y="1"/>
                  </a:moveTo>
                  <a:cubicBezTo>
                    <a:pt x="46" y="1"/>
                    <a:pt x="18" y="33"/>
                    <a:pt x="7" y="73"/>
                  </a:cubicBezTo>
                  <a:cubicBezTo>
                    <a:pt x="0" y="118"/>
                    <a:pt x="19" y="163"/>
                    <a:pt x="52" y="166"/>
                  </a:cubicBezTo>
                  <a:cubicBezTo>
                    <a:pt x="55" y="167"/>
                    <a:pt x="58" y="167"/>
                    <a:pt x="61" y="167"/>
                  </a:cubicBezTo>
                  <a:cubicBezTo>
                    <a:pt x="89" y="167"/>
                    <a:pt x="117" y="139"/>
                    <a:pt x="128" y="95"/>
                  </a:cubicBezTo>
                  <a:cubicBezTo>
                    <a:pt x="135" y="51"/>
                    <a:pt x="116" y="6"/>
                    <a:pt x="83" y="2"/>
                  </a:cubicBezTo>
                  <a:cubicBezTo>
                    <a:pt x="80" y="1"/>
                    <a:pt x="77" y="1"/>
                    <a:pt x="7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91"/>
            <p:cNvSpPr/>
            <p:nvPr/>
          </p:nvSpPr>
          <p:spPr>
            <a:xfrm>
              <a:off x="8013703" y="3073759"/>
              <a:ext cx="5287" cy="6189"/>
            </a:xfrm>
            <a:custGeom>
              <a:rect b="b" l="l" r="r" t="t"/>
              <a:pathLst>
                <a:path extrusionOk="0" h="151" w="129">
                  <a:moveTo>
                    <a:pt x="66" y="1"/>
                  </a:moveTo>
                  <a:cubicBezTo>
                    <a:pt x="35" y="1"/>
                    <a:pt x="8" y="29"/>
                    <a:pt x="4" y="68"/>
                  </a:cubicBezTo>
                  <a:cubicBezTo>
                    <a:pt x="1" y="109"/>
                    <a:pt x="23" y="146"/>
                    <a:pt x="56" y="151"/>
                  </a:cubicBezTo>
                  <a:cubicBezTo>
                    <a:pt x="58" y="151"/>
                    <a:pt x="60" y="151"/>
                    <a:pt x="61" y="151"/>
                  </a:cubicBezTo>
                  <a:cubicBezTo>
                    <a:pt x="90" y="151"/>
                    <a:pt x="120" y="121"/>
                    <a:pt x="124" y="79"/>
                  </a:cubicBezTo>
                  <a:cubicBezTo>
                    <a:pt x="128" y="38"/>
                    <a:pt x="106" y="4"/>
                    <a:pt x="72" y="1"/>
                  </a:cubicBezTo>
                  <a:cubicBezTo>
                    <a:pt x="70" y="1"/>
                    <a:pt x="68" y="1"/>
                    <a:pt x="6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91"/>
            <p:cNvSpPr/>
            <p:nvPr/>
          </p:nvSpPr>
          <p:spPr>
            <a:xfrm>
              <a:off x="8024647" y="3064087"/>
              <a:ext cx="11313" cy="5533"/>
            </a:xfrm>
            <a:custGeom>
              <a:rect b="b" l="l" r="r" t="t"/>
              <a:pathLst>
                <a:path extrusionOk="0" h="135" w="276">
                  <a:moveTo>
                    <a:pt x="104" y="0"/>
                  </a:moveTo>
                  <a:cubicBezTo>
                    <a:pt x="44" y="0"/>
                    <a:pt x="1" y="29"/>
                    <a:pt x="6" y="54"/>
                  </a:cubicBezTo>
                  <a:cubicBezTo>
                    <a:pt x="10" y="87"/>
                    <a:pt x="63" y="110"/>
                    <a:pt x="122" y="125"/>
                  </a:cubicBezTo>
                  <a:cubicBezTo>
                    <a:pt x="151" y="130"/>
                    <a:pt x="178" y="134"/>
                    <a:pt x="201" y="134"/>
                  </a:cubicBezTo>
                  <a:cubicBezTo>
                    <a:pt x="227" y="134"/>
                    <a:pt x="247" y="129"/>
                    <a:pt x="256" y="113"/>
                  </a:cubicBezTo>
                  <a:cubicBezTo>
                    <a:pt x="275" y="87"/>
                    <a:pt x="230" y="23"/>
                    <a:pt x="148" y="6"/>
                  </a:cubicBezTo>
                  <a:cubicBezTo>
                    <a:pt x="133" y="2"/>
                    <a:pt x="118" y="0"/>
                    <a:pt x="10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91"/>
            <p:cNvSpPr/>
            <p:nvPr/>
          </p:nvSpPr>
          <p:spPr>
            <a:xfrm>
              <a:off x="8041369" y="3056135"/>
              <a:ext cx="5615" cy="6148"/>
            </a:xfrm>
            <a:custGeom>
              <a:rect b="b" l="l" r="r" t="t"/>
              <a:pathLst>
                <a:path extrusionOk="0" h="150" w="137">
                  <a:moveTo>
                    <a:pt x="84" y="0"/>
                  </a:moveTo>
                  <a:cubicBezTo>
                    <a:pt x="60" y="0"/>
                    <a:pt x="29" y="18"/>
                    <a:pt x="17" y="57"/>
                  </a:cubicBezTo>
                  <a:cubicBezTo>
                    <a:pt x="1" y="112"/>
                    <a:pt x="34" y="150"/>
                    <a:pt x="63" y="150"/>
                  </a:cubicBezTo>
                  <a:cubicBezTo>
                    <a:pt x="67" y="150"/>
                    <a:pt x="72" y="149"/>
                    <a:pt x="76" y="147"/>
                  </a:cubicBezTo>
                  <a:cubicBezTo>
                    <a:pt x="107" y="136"/>
                    <a:pt x="125" y="110"/>
                    <a:pt x="133" y="95"/>
                  </a:cubicBezTo>
                  <a:cubicBezTo>
                    <a:pt x="136" y="72"/>
                    <a:pt x="133" y="43"/>
                    <a:pt x="114" y="16"/>
                  </a:cubicBezTo>
                  <a:cubicBezTo>
                    <a:pt x="108" y="5"/>
                    <a:pt x="97" y="0"/>
                    <a:pt x="8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91"/>
            <p:cNvSpPr/>
            <p:nvPr/>
          </p:nvSpPr>
          <p:spPr>
            <a:xfrm>
              <a:off x="8053378" y="3045110"/>
              <a:ext cx="5369" cy="6189"/>
            </a:xfrm>
            <a:custGeom>
              <a:rect b="b" l="l" r="r" t="t"/>
              <a:pathLst>
                <a:path extrusionOk="0" h="151" w="131">
                  <a:moveTo>
                    <a:pt x="65" y="0"/>
                  </a:moveTo>
                  <a:cubicBezTo>
                    <a:pt x="36" y="0"/>
                    <a:pt x="11" y="32"/>
                    <a:pt x="4" y="69"/>
                  </a:cubicBezTo>
                  <a:cubicBezTo>
                    <a:pt x="0" y="110"/>
                    <a:pt x="22" y="147"/>
                    <a:pt x="57" y="150"/>
                  </a:cubicBezTo>
                  <a:cubicBezTo>
                    <a:pt x="59" y="151"/>
                    <a:pt x="61" y="151"/>
                    <a:pt x="63" y="151"/>
                  </a:cubicBezTo>
                  <a:cubicBezTo>
                    <a:pt x="93" y="151"/>
                    <a:pt x="120" y="122"/>
                    <a:pt x="124" y="83"/>
                  </a:cubicBezTo>
                  <a:cubicBezTo>
                    <a:pt x="131" y="43"/>
                    <a:pt x="109" y="5"/>
                    <a:pt x="74" y="1"/>
                  </a:cubicBezTo>
                  <a:cubicBezTo>
                    <a:pt x="71" y="1"/>
                    <a:pt x="68" y="0"/>
                    <a:pt x="6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91"/>
            <p:cNvSpPr/>
            <p:nvPr/>
          </p:nvSpPr>
          <p:spPr>
            <a:xfrm>
              <a:off x="7856643" y="2547865"/>
              <a:ext cx="214734" cy="213668"/>
            </a:xfrm>
            <a:custGeom>
              <a:rect b="b" l="l" r="r" t="t"/>
              <a:pathLst>
                <a:path extrusionOk="0" h="5213" w="5239">
                  <a:moveTo>
                    <a:pt x="2418" y="1"/>
                  </a:moveTo>
                  <a:cubicBezTo>
                    <a:pt x="1908" y="1"/>
                    <a:pt x="1528" y="32"/>
                    <a:pt x="1528" y="32"/>
                  </a:cubicBezTo>
                  <a:lnTo>
                    <a:pt x="1" y="1570"/>
                  </a:lnTo>
                  <a:lnTo>
                    <a:pt x="3702" y="5212"/>
                  </a:lnTo>
                  <a:cubicBezTo>
                    <a:pt x="3702" y="5212"/>
                    <a:pt x="4457" y="3016"/>
                    <a:pt x="4983" y="1081"/>
                  </a:cubicBezTo>
                  <a:cubicBezTo>
                    <a:pt x="5239" y="148"/>
                    <a:pt x="3524" y="1"/>
                    <a:pt x="2418" y="1"/>
                  </a:cubicBezTo>
                  <a:close/>
                </a:path>
              </a:pathLst>
            </a:custGeom>
            <a:solidFill>
              <a:srgbClr val="4BAF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91"/>
            <p:cNvSpPr/>
            <p:nvPr/>
          </p:nvSpPr>
          <p:spPr>
            <a:xfrm>
              <a:off x="7891400" y="2604836"/>
              <a:ext cx="5574" cy="13239"/>
            </a:xfrm>
            <a:custGeom>
              <a:rect b="b" l="l" r="r" t="t"/>
              <a:pathLst>
                <a:path extrusionOk="0" h="323" w="136">
                  <a:moveTo>
                    <a:pt x="53" y="1"/>
                  </a:moveTo>
                  <a:cubicBezTo>
                    <a:pt x="19" y="5"/>
                    <a:pt x="1" y="80"/>
                    <a:pt x="8" y="169"/>
                  </a:cubicBezTo>
                  <a:cubicBezTo>
                    <a:pt x="15" y="257"/>
                    <a:pt x="51" y="323"/>
                    <a:pt x="80" y="323"/>
                  </a:cubicBezTo>
                  <a:cubicBezTo>
                    <a:pt x="81" y="323"/>
                    <a:pt x="81" y="323"/>
                    <a:pt x="82" y="323"/>
                  </a:cubicBezTo>
                  <a:cubicBezTo>
                    <a:pt x="116" y="319"/>
                    <a:pt x="135" y="244"/>
                    <a:pt x="127" y="158"/>
                  </a:cubicBezTo>
                  <a:cubicBezTo>
                    <a:pt x="120" y="68"/>
                    <a:pt x="87" y="1"/>
                    <a:pt x="5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91"/>
            <p:cNvSpPr/>
            <p:nvPr/>
          </p:nvSpPr>
          <p:spPr>
            <a:xfrm>
              <a:off x="7898736" y="2618198"/>
              <a:ext cx="10616" cy="5041"/>
            </a:xfrm>
            <a:custGeom>
              <a:rect b="b" l="l" r="r" t="t"/>
              <a:pathLst>
                <a:path extrusionOk="0" h="123" w="259">
                  <a:moveTo>
                    <a:pt x="127" y="0"/>
                  </a:moveTo>
                  <a:cubicBezTo>
                    <a:pt x="56" y="0"/>
                    <a:pt x="1" y="30"/>
                    <a:pt x="1" y="60"/>
                  </a:cubicBezTo>
                  <a:cubicBezTo>
                    <a:pt x="1" y="93"/>
                    <a:pt x="56" y="123"/>
                    <a:pt x="127" y="123"/>
                  </a:cubicBezTo>
                  <a:cubicBezTo>
                    <a:pt x="199" y="123"/>
                    <a:pt x="258" y="93"/>
                    <a:pt x="258" y="60"/>
                  </a:cubicBezTo>
                  <a:cubicBezTo>
                    <a:pt x="258" y="30"/>
                    <a:pt x="199" y="0"/>
                    <a:pt x="12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91"/>
            <p:cNvSpPr/>
            <p:nvPr/>
          </p:nvSpPr>
          <p:spPr>
            <a:xfrm>
              <a:off x="7912057" y="2631026"/>
              <a:ext cx="4959" cy="10944"/>
            </a:xfrm>
            <a:custGeom>
              <a:rect b="b" l="l" r="r" t="t"/>
              <a:pathLst>
                <a:path extrusionOk="0" h="267" w="121">
                  <a:moveTo>
                    <a:pt x="40" y="1"/>
                  </a:moveTo>
                  <a:cubicBezTo>
                    <a:pt x="35" y="1"/>
                    <a:pt x="31" y="2"/>
                    <a:pt x="26" y="4"/>
                  </a:cubicBezTo>
                  <a:cubicBezTo>
                    <a:pt x="0" y="23"/>
                    <a:pt x="4" y="75"/>
                    <a:pt x="0" y="132"/>
                  </a:cubicBezTo>
                  <a:cubicBezTo>
                    <a:pt x="4" y="187"/>
                    <a:pt x="0" y="244"/>
                    <a:pt x="26" y="263"/>
                  </a:cubicBezTo>
                  <a:cubicBezTo>
                    <a:pt x="30" y="265"/>
                    <a:pt x="35" y="266"/>
                    <a:pt x="40" y="266"/>
                  </a:cubicBezTo>
                  <a:cubicBezTo>
                    <a:pt x="72" y="266"/>
                    <a:pt x="121" y="216"/>
                    <a:pt x="121" y="132"/>
                  </a:cubicBezTo>
                  <a:cubicBezTo>
                    <a:pt x="121" y="51"/>
                    <a:pt x="73" y="1"/>
                    <a:pt x="4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91"/>
            <p:cNvSpPr/>
            <p:nvPr/>
          </p:nvSpPr>
          <p:spPr>
            <a:xfrm>
              <a:off x="7921238" y="2641724"/>
              <a:ext cx="15985" cy="14059"/>
            </a:xfrm>
            <a:custGeom>
              <a:rect b="b" l="l" r="r" t="t"/>
              <a:pathLst>
                <a:path extrusionOk="0" h="343" w="390">
                  <a:moveTo>
                    <a:pt x="196" y="75"/>
                  </a:moveTo>
                  <a:cubicBezTo>
                    <a:pt x="202" y="78"/>
                    <a:pt x="208" y="82"/>
                    <a:pt x="214" y="87"/>
                  </a:cubicBezTo>
                  <a:cubicBezTo>
                    <a:pt x="266" y="124"/>
                    <a:pt x="285" y="195"/>
                    <a:pt x="206" y="218"/>
                  </a:cubicBezTo>
                  <a:cubicBezTo>
                    <a:pt x="194" y="221"/>
                    <a:pt x="184" y="222"/>
                    <a:pt x="175" y="222"/>
                  </a:cubicBezTo>
                  <a:cubicBezTo>
                    <a:pt x="122" y="222"/>
                    <a:pt x="110" y="172"/>
                    <a:pt x="139" y="124"/>
                  </a:cubicBezTo>
                  <a:cubicBezTo>
                    <a:pt x="156" y="94"/>
                    <a:pt x="178" y="83"/>
                    <a:pt x="196" y="75"/>
                  </a:cubicBezTo>
                  <a:close/>
                  <a:moveTo>
                    <a:pt x="199" y="1"/>
                  </a:moveTo>
                  <a:cubicBezTo>
                    <a:pt x="141" y="1"/>
                    <a:pt x="109" y="34"/>
                    <a:pt x="108" y="46"/>
                  </a:cubicBezTo>
                  <a:lnTo>
                    <a:pt x="108" y="46"/>
                  </a:lnTo>
                  <a:cubicBezTo>
                    <a:pt x="97" y="52"/>
                    <a:pt x="86" y="60"/>
                    <a:pt x="76" y="69"/>
                  </a:cubicBezTo>
                  <a:cubicBezTo>
                    <a:pt x="42" y="98"/>
                    <a:pt x="1" y="162"/>
                    <a:pt x="31" y="244"/>
                  </a:cubicBezTo>
                  <a:cubicBezTo>
                    <a:pt x="51" y="309"/>
                    <a:pt x="121" y="343"/>
                    <a:pt x="186" y="343"/>
                  </a:cubicBezTo>
                  <a:cubicBezTo>
                    <a:pt x="206" y="343"/>
                    <a:pt x="226" y="340"/>
                    <a:pt x="243" y="333"/>
                  </a:cubicBezTo>
                  <a:cubicBezTo>
                    <a:pt x="318" y="315"/>
                    <a:pt x="390" y="226"/>
                    <a:pt x="371" y="143"/>
                  </a:cubicBezTo>
                  <a:cubicBezTo>
                    <a:pt x="352" y="64"/>
                    <a:pt x="295" y="28"/>
                    <a:pt x="251" y="9"/>
                  </a:cubicBezTo>
                  <a:cubicBezTo>
                    <a:pt x="232" y="3"/>
                    <a:pt x="214" y="1"/>
                    <a:pt x="19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91"/>
            <p:cNvSpPr/>
            <p:nvPr/>
          </p:nvSpPr>
          <p:spPr>
            <a:xfrm>
              <a:off x="7940379" y="2661397"/>
              <a:ext cx="6189" cy="8034"/>
            </a:xfrm>
            <a:custGeom>
              <a:rect b="b" l="l" r="r" t="t"/>
              <a:pathLst>
                <a:path extrusionOk="0" h="196" w="151">
                  <a:moveTo>
                    <a:pt x="93" y="1"/>
                  </a:moveTo>
                  <a:cubicBezTo>
                    <a:pt x="65" y="1"/>
                    <a:pt x="33" y="32"/>
                    <a:pt x="19" y="77"/>
                  </a:cubicBezTo>
                  <a:cubicBezTo>
                    <a:pt x="1" y="130"/>
                    <a:pt x="12" y="182"/>
                    <a:pt x="42" y="194"/>
                  </a:cubicBezTo>
                  <a:cubicBezTo>
                    <a:pt x="46" y="195"/>
                    <a:pt x="50" y="196"/>
                    <a:pt x="55" y="196"/>
                  </a:cubicBezTo>
                  <a:cubicBezTo>
                    <a:pt x="84" y="196"/>
                    <a:pt x="115" y="164"/>
                    <a:pt x="131" y="115"/>
                  </a:cubicBezTo>
                  <a:cubicBezTo>
                    <a:pt x="150" y="63"/>
                    <a:pt x="139" y="10"/>
                    <a:pt x="105" y="3"/>
                  </a:cubicBezTo>
                  <a:cubicBezTo>
                    <a:pt x="102" y="2"/>
                    <a:pt x="98" y="1"/>
                    <a:pt x="9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91"/>
            <p:cNvSpPr/>
            <p:nvPr/>
          </p:nvSpPr>
          <p:spPr>
            <a:xfrm>
              <a:off x="7951691" y="2666562"/>
              <a:ext cx="6476" cy="15821"/>
            </a:xfrm>
            <a:custGeom>
              <a:rect b="b" l="l" r="r" t="t"/>
              <a:pathLst>
                <a:path extrusionOk="0" h="386" w="158">
                  <a:moveTo>
                    <a:pt x="110" y="1"/>
                  </a:moveTo>
                  <a:cubicBezTo>
                    <a:pt x="77" y="1"/>
                    <a:pt x="38" y="81"/>
                    <a:pt x="19" y="184"/>
                  </a:cubicBezTo>
                  <a:cubicBezTo>
                    <a:pt x="1" y="292"/>
                    <a:pt x="12" y="382"/>
                    <a:pt x="45" y="385"/>
                  </a:cubicBezTo>
                  <a:cubicBezTo>
                    <a:pt x="47" y="386"/>
                    <a:pt x="48" y="386"/>
                    <a:pt x="50" y="386"/>
                  </a:cubicBezTo>
                  <a:cubicBezTo>
                    <a:pt x="83" y="386"/>
                    <a:pt x="122" y="306"/>
                    <a:pt x="140" y="206"/>
                  </a:cubicBezTo>
                  <a:cubicBezTo>
                    <a:pt x="158" y="97"/>
                    <a:pt x="143" y="8"/>
                    <a:pt x="113" y="1"/>
                  </a:cubicBezTo>
                  <a:cubicBezTo>
                    <a:pt x="112" y="1"/>
                    <a:pt x="111" y="1"/>
                    <a:pt x="11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91"/>
            <p:cNvSpPr/>
            <p:nvPr/>
          </p:nvSpPr>
          <p:spPr>
            <a:xfrm>
              <a:off x="7959027" y="2681890"/>
              <a:ext cx="12173" cy="5123"/>
            </a:xfrm>
            <a:custGeom>
              <a:rect b="b" l="l" r="r" t="t"/>
              <a:pathLst>
                <a:path extrusionOk="0" h="125" w="297">
                  <a:moveTo>
                    <a:pt x="183" y="0"/>
                  </a:moveTo>
                  <a:cubicBezTo>
                    <a:pt x="170" y="0"/>
                    <a:pt x="157" y="1"/>
                    <a:pt x="143" y="3"/>
                  </a:cubicBezTo>
                  <a:cubicBezTo>
                    <a:pt x="61" y="11"/>
                    <a:pt x="1" y="44"/>
                    <a:pt x="5" y="78"/>
                  </a:cubicBezTo>
                  <a:cubicBezTo>
                    <a:pt x="8" y="107"/>
                    <a:pt x="58" y="125"/>
                    <a:pt x="122" y="125"/>
                  </a:cubicBezTo>
                  <a:cubicBezTo>
                    <a:pt x="132" y="125"/>
                    <a:pt x="143" y="124"/>
                    <a:pt x="154" y="123"/>
                  </a:cubicBezTo>
                  <a:cubicBezTo>
                    <a:pt x="237" y="112"/>
                    <a:pt x="297" y="78"/>
                    <a:pt x="292" y="44"/>
                  </a:cubicBezTo>
                  <a:cubicBezTo>
                    <a:pt x="289" y="20"/>
                    <a:pt x="243" y="0"/>
                    <a:pt x="18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91"/>
            <p:cNvSpPr/>
            <p:nvPr/>
          </p:nvSpPr>
          <p:spPr>
            <a:xfrm>
              <a:off x="7972840" y="2689924"/>
              <a:ext cx="15493" cy="14837"/>
            </a:xfrm>
            <a:custGeom>
              <a:rect b="b" l="l" r="r" t="t"/>
              <a:pathLst>
                <a:path extrusionOk="0" h="362" w="378">
                  <a:moveTo>
                    <a:pt x="176" y="1"/>
                  </a:moveTo>
                  <a:cubicBezTo>
                    <a:pt x="132" y="1"/>
                    <a:pt x="107" y="21"/>
                    <a:pt x="112" y="31"/>
                  </a:cubicBezTo>
                  <a:cubicBezTo>
                    <a:pt x="117" y="47"/>
                    <a:pt x="161" y="50"/>
                    <a:pt x="206" y="91"/>
                  </a:cubicBezTo>
                  <a:cubicBezTo>
                    <a:pt x="251" y="133"/>
                    <a:pt x="274" y="200"/>
                    <a:pt x="206" y="233"/>
                  </a:cubicBezTo>
                  <a:cubicBezTo>
                    <a:pt x="191" y="239"/>
                    <a:pt x="178" y="242"/>
                    <a:pt x="167" y="242"/>
                  </a:cubicBezTo>
                  <a:cubicBezTo>
                    <a:pt x="130" y="242"/>
                    <a:pt x="119" y="210"/>
                    <a:pt x="143" y="170"/>
                  </a:cubicBezTo>
                  <a:cubicBezTo>
                    <a:pt x="165" y="121"/>
                    <a:pt x="202" y="129"/>
                    <a:pt x="213" y="114"/>
                  </a:cubicBezTo>
                  <a:cubicBezTo>
                    <a:pt x="217" y="110"/>
                    <a:pt x="213" y="91"/>
                    <a:pt x="187" y="81"/>
                  </a:cubicBezTo>
                  <a:cubicBezTo>
                    <a:pt x="181" y="78"/>
                    <a:pt x="173" y="76"/>
                    <a:pt x="164" y="76"/>
                  </a:cubicBezTo>
                  <a:cubicBezTo>
                    <a:pt x="137" y="76"/>
                    <a:pt x="103" y="89"/>
                    <a:pt x="75" y="114"/>
                  </a:cubicBezTo>
                  <a:cubicBezTo>
                    <a:pt x="45" y="143"/>
                    <a:pt x="0" y="211"/>
                    <a:pt x="45" y="293"/>
                  </a:cubicBezTo>
                  <a:cubicBezTo>
                    <a:pt x="73" y="339"/>
                    <a:pt x="124" y="361"/>
                    <a:pt x="175" y="361"/>
                  </a:cubicBezTo>
                  <a:cubicBezTo>
                    <a:pt x="206" y="361"/>
                    <a:pt x="237" y="353"/>
                    <a:pt x="262" y="338"/>
                  </a:cubicBezTo>
                  <a:cubicBezTo>
                    <a:pt x="333" y="308"/>
                    <a:pt x="377" y="215"/>
                    <a:pt x="355" y="143"/>
                  </a:cubicBezTo>
                  <a:cubicBezTo>
                    <a:pt x="341" y="73"/>
                    <a:pt x="288" y="36"/>
                    <a:pt x="247" y="17"/>
                  </a:cubicBezTo>
                  <a:cubicBezTo>
                    <a:pt x="220" y="5"/>
                    <a:pt x="196" y="1"/>
                    <a:pt x="17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91"/>
            <p:cNvSpPr/>
            <p:nvPr/>
          </p:nvSpPr>
          <p:spPr>
            <a:xfrm>
              <a:off x="7990915" y="2708654"/>
              <a:ext cx="4918" cy="15821"/>
            </a:xfrm>
            <a:custGeom>
              <a:rect b="b" l="l" r="r" t="t"/>
              <a:pathLst>
                <a:path extrusionOk="0" h="386" w="120">
                  <a:moveTo>
                    <a:pt x="60" y="0"/>
                  </a:moveTo>
                  <a:cubicBezTo>
                    <a:pt x="26" y="0"/>
                    <a:pt x="0" y="90"/>
                    <a:pt x="0" y="195"/>
                  </a:cubicBezTo>
                  <a:cubicBezTo>
                    <a:pt x="0" y="300"/>
                    <a:pt x="26" y="386"/>
                    <a:pt x="60" y="386"/>
                  </a:cubicBezTo>
                  <a:cubicBezTo>
                    <a:pt x="93" y="386"/>
                    <a:pt x="119" y="300"/>
                    <a:pt x="119" y="195"/>
                  </a:cubicBezTo>
                  <a:cubicBezTo>
                    <a:pt x="119" y="90"/>
                    <a:pt x="93" y="0"/>
                    <a:pt x="6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91"/>
            <p:cNvSpPr/>
            <p:nvPr/>
          </p:nvSpPr>
          <p:spPr>
            <a:xfrm>
              <a:off x="7861521" y="2484337"/>
              <a:ext cx="109519" cy="126078"/>
            </a:xfrm>
            <a:custGeom>
              <a:rect b="b" l="l" r="r" t="t"/>
              <a:pathLst>
                <a:path extrusionOk="0" h="3076" w="2672">
                  <a:moveTo>
                    <a:pt x="2656" y="1"/>
                  </a:moveTo>
                  <a:cubicBezTo>
                    <a:pt x="2637" y="1"/>
                    <a:pt x="2497" y="178"/>
                    <a:pt x="2261" y="442"/>
                  </a:cubicBezTo>
                  <a:cubicBezTo>
                    <a:pt x="1992" y="753"/>
                    <a:pt x="1671" y="1115"/>
                    <a:pt x="1316" y="1522"/>
                  </a:cubicBezTo>
                  <a:cubicBezTo>
                    <a:pt x="946" y="1940"/>
                    <a:pt x="614" y="2321"/>
                    <a:pt x="375" y="2601"/>
                  </a:cubicBezTo>
                  <a:cubicBezTo>
                    <a:pt x="139" y="2885"/>
                    <a:pt x="1" y="3064"/>
                    <a:pt x="12" y="3075"/>
                  </a:cubicBezTo>
                  <a:cubicBezTo>
                    <a:pt x="13" y="3076"/>
                    <a:pt x="13" y="3076"/>
                    <a:pt x="14" y="3076"/>
                  </a:cubicBezTo>
                  <a:cubicBezTo>
                    <a:pt x="35" y="3076"/>
                    <a:pt x="197" y="2917"/>
                    <a:pt x="438" y="2661"/>
                  </a:cubicBezTo>
                  <a:cubicBezTo>
                    <a:pt x="692" y="2392"/>
                    <a:pt x="1035" y="2018"/>
                    <a:pt x="1406" y="1601"/>
                  </a:cubicBezTo>
                  <a:cubicBezTo>
                    <a:pt x="1775" y="1178"/>
                    <a:pt x="2104" y="789"/>
                    <a:pt x="2328" y="498"/>
                  </a:cubicBezTo>
                  <a:cubicBezTo>
                    <a:pt x="2552" y="207"/>
                    <a:pt x="2671" y="9"/>
                    <a:pt x="2657" y="1"/>
                  </a:cubicBezTo>
                  <a:cubicBezTo>
                    <a:pt x="2657" y="1"/>
                    <a:pt x="2656" y="1"/>
                    <a:pt x="265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91"/>
            <p:cNvSpPr/>
            <p:nvPr/>
          </p:nvSpPr>
          <p:spPr>
            <a:xfrm>
              <a:off x="8066084" y="3046135"/>
              <a:ext cx="10903" cy="5451"/>
            </a:xfrm>
            <a:custGeom>
              <a:rect b="b" l="l" r="r" t="t"/>
              <a:pathLst>
                <a:path extrusionOk="0" h="133" w="266">
                  <a:moveTo>
                    <a:pt x="84" y="1"/>
                  </a:moveTo>
                  <a:cubicBezTo>
                    <a:pt x="45" y="1"/>
                    <a:pt x="15" y="13"/>
                    <a:pt x="7" y="36"/>
                  </a:cubicBezTo>
                  <a:cubicBezTo>
                    <a:pt x="0" y="70"/>
                    <a:pt x="49" y="107"/>
                    <a:pt x="119" y="125"/>
                  </a:cubicBezTo>
                  <a:cubicBezTo>
                    <a:pt x="140" y="130"/>
                    <a:pt x="160" y="132"/>
                    <a:pt x="178" y="132"/>
                  </a:cubicBezTo>
                  <a:cubicBezTo>
                    <a:pt x="220" y="132"/>
                    <a:pt x="253" y="120"/>
                    <a:pt x="258" y="99"/>
                  </a:cubicBezTo>
                  <a:cubicBezTo>
                    <a:pt x="266" y="66"/>
                    <a:pt x="217" y="25"/>
                    <a:pt x="145" y="10"/>
                  </a:cubicBezTo>
                  <a:cubicBezTo>
                    <a:pt x="124" y="4"/>
                    <a:pt x="103" y="1"/>
                    <a:pt x="8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91"/>
            <p:cNvSpPr/>
            <p:nvPr/>
          </p:nvSpPr>
          <p:spPr>
            <a:xfrm>
              <a:off x="8079774" y="3036421"/>
              <a:ext cx="12214" cy="9427"/>
            </a:xfrm>
            <a:custGeom>
              <a:rect b="b" l="l" r="r" t="t"/>
              <a:pathLst>
                <a:path extrusionOk="0" h="230" w="298">
                  <a:moveTo>
                    <a:pt x="126" y="68"/>
                  </a:moveTo>
                  <a:cubicBezTo>
                    <a:pt x="138" y="72"/>
                    <a:pt x="152" y="77"/>
                    <a:pt x="163" y="86"/>
                  </a:cubicBezTo>
                  <a:cubicBezTo>
                    <a:pt x="178" y="93"/>
                    <a:pt x="178" y="101"/>
                    <a:pt x="178" y="109"/>
                  </a:cubicBezTo>
                  <a:cubicBezTo>
                    <a:pt x="178" y="108"/>
                    <a:pt x="178" y="108"/>
                    <a:pt x="178" y="108"/>
                  </a:cubicBezTo>
                  <a:lnTo>
                    <a:pt x="178" y="108"/>
                  </a:lnTo>
                  <a:cubicBezTo>
                    <a:pt x="177" y="108"/>
                    <a:pt x="178" y="108"/>
                    <a:pt x="178" y="109"/>
                  </a:cubicBezTo>
                  <a:lnTo>
                    <a:pt x="178" y="109"/>
                  </a:lnTo>
                  <a:cubicBezTo>
                    <a:pt x="178" y="109"/>
                    <a:pt x="178" y="109"/>
                    <a:pt x="178" y="109"/>
                  </a:cubicBezTo>
                  <a:lnTo>
                    <a:pt x="178" y="109"/>
                  </a:lnTo>
                  <a:cubicBezTo>
                    <a:pt x="178" y="109"/>
                    <a:pt x="178" y="109"/>
                    <a:pt x="178" y="109"/>
                  </a:cubicBezTo>
                  <a:lnTo>
                    <a:pt x="178" y="109"/>
                  </a:lnTo>
                  <a:cubicBezTo>
                    <a:pt x="178" y="109"/>
                    <a:pt x="178" y="109"/>
                    <a:pt x="178" y="109"/>
                  </a:cubicBezTo>
                  <a:lnTo>
                    <a:pt x="178" y="109"/>
                  </a:lnTo>
                  <a:cubicBezTo>
                    <a:pt x="175" y="109"/>
                    <a:pt x="172" y="110"/>
                    <a:pt x="170" y="110"/>
                  </a:cubicBezTo>
                  <a:cubicBezTo>
                    <a:pt x="148" y="110"/>
                    <a:pt x="122" y="90"/>
                    <a:pt x="122" y="90"/>
                  </a:cubicBezTo>
                  <a:cubicBezTo>
                    <a:pt x="120" y="82"/>
                    <a:pt x="122" y="74"/>
                    <a:pt x="126" y="68"/>
                  </a:cubicBezTo>
                  <a:close/>
                  <a:moveTo>
                    <a:pt x="183" y="115"/>
                  </a:moveTo>
                  <a:cubicBezTo>
                    <a:pt x="184" y="115"/>
                    <a:pt x="184" y="116"/>
                    <a:pt x="185" y="116"/>
                  </a:cubicBezTo>
                  <a:cubicBezTo>
                    <a:pt x="186" y="117"/>
                    <a:pt x="186" y="118"/>
                    <a:pt x="186" y="118"/>
                  </a:cubicBezTo>
                  <a:cubicBezTo>
                    <a:pt x="185" y="118"/>
                    <a:pt x="184" y="117"/>
                    <a:pt x="183" y="115"/>
                  </a:cubicBezTo>
                  <a:close/>
                  <a:moveTo>
                    <a:pt x="178" y="0"/>
                  </a:moveTo>
                  <a:cubicBezTo>
                    <a:pt x="153" y="1"/>
                    <a:pt x="134" y="8"/>
                    <a:pt x="122" y="15"/>
                  </a:cubicBezTo>
                  <a:lnTo>
                    <a:pt x="122" y="15"/>
                  </a:lnTo>
                  <a:cubicBezTo>
                    <a:pt x="122" y="15"/>
                    <a:pt x="122" y="15"/>
                    <a:pt x="122" y="15"/>
                  </a:cubicBezTo>
                  <a:cubicBezTo>
                    <a:pt x="118" y="15"/>
                    <a:pt x="115" y="15"/>
                    <a:pt x="111" y="15"/>
                  </a:cubicBezTo>
                  <a:cubicBezTo>
                    <a:pt x="90" y="15"/>
                    <a:pt x="63" y="24"/>
                    <a:pt x="44" y="53"/>
                  </a:cubicBezTo>
                  <a:cubicBezTo>
                    <a:pt x="1" y="132"/>
                    <a:pt x="72" y="229"/>
                    <a:pt x="169" y="229"/>
                  </a:cubicBezTo>
                  <a:cubicBezTo>
                    <a:pt x="181" y="229"/>
                    <a:pt x="194" y="228"/>
                    <a:pt x="208" y="224"/>
                  </a:cubicBezTo>
                  <a:cubicBezTo>
                    <a:pt x="242" y="217"/>
                    <a:pt x="271" y="191"/>
                    <a:pt x="287" y="157"/>
                  </a:cubicBezTo>
                  <a:cubicBezTo>
                    <a:pt x="297" y="124"/>
                    <a:pt x="294" y="93"/>
                    <a:pt x="282" y="71"/>
                  </a:cubicBezTo>
                  <a:cubicBezTo>
                    <a:pt x="260" y="23"/>
                    <a:pt x="208" y="0"/>
                    <a:pt x="17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91"/>
            <p:cNvSpPr/>
            <p:nvPr/>
          </p:nvSpPr>
          <p:spPr>
            <a:xfrm>
              <a:off x="7206023" y="2581187"/>
              <a:ext cx="779418" cy="357001"/>
            </a:xfrm>
            <a:custGeom>
              <a:rect b="b" l="l" r="r" t="t"/>
              <a:pathLst>
                <a:path extrusionOk="0" h="8710" w="19016">
                  <a:moveTo>
                    <a:pt x="4381" y="1"/>
                  </a:moveTo>
                  <a:cubicBezTo>
                    <a:pt x="4332" y="1"/>
                    <a:pt x="4282" y="19"/>
                    <a:pt x="4240" y="59"/>
                  </a:cubicBezTo>
                  <a:cubicBezTo>
                    <a:pt x="4087" y="197"/>
                    <a:pt x="3952" y="772"/>
                    <a:pt x="4075" y="1467"/>
                  </a:cubicBezTo>
                  <a:cubicBezTo>
                    <a:pt x="4079" y="1479"/>
                    <a:pt x="4079" y="1489"/>
                    <a:pt x="4079" y="1501"/>
                  </a:cubicBezTo>
                  <a:cubicBezTo>
                    <a:pt x="4112" y="1714"/>
                    <a:pt x="4060" y="1793"/>
                    <a:pt x="3964" y="1793"/>
                  </a:cubicBezTo>
                  <a:cubicBezTo>
                    <a:pt x="3742" y="1793"/>
                    <a:pt x="3282" y="1367"/>
                    <a:pt x="3071" y="1179"/>
                  </a:cubicBezTo>
                  <a:cubicBezTo>
                    <a:pt x="2773" y="912"/>
                    <a:pt x="1832" y="144"/>
                    <a:pt x="1653" y="144"/>
                  </a:cubicBezTo>
                  <a:cubicBezTo>
                    <a:pt x="1650" y="144"/>
                    <a:pt x="1647" y="144"/>
                    <a:pt x="1644" y="145"/>
                  </a:cubicBezTo>
                  <a:cubicBezTo>
                    <a:pt x="1416" y="186"/>
                    <a:pt x="1420" y="443"/>
                    <a:pt x="1726" y="705"/>
                  </a:cubicBezTo>
                  <a:cubicBezTo>
                    <a:pt x="2040" y="974"/>
                    <a:pt x="2902" y="1826"/>
                    <a:pt x="2757" y="1982"/>
                  </a:cubicBezTo>
                  <a:cubicBezTo>
                    <a:pt x="2750" y="1990"/>
                    <a:pt x="2738" y="1994"/>
                    <a:pt x="2724" y="1994"/>
                  </a:cubicBezTo>
                  <a:cubicBezTo>
                    <a:pt x="2458" y="1994"/>
                    <a:pt x="1094" y="735"/>
                    <a:pt x="1094" y="735"/>
                  </a:cubicBezTo>
                  <a:cubicBezTo>
                    <a:pt x="1094" y="735"/>
                    <a:pt x="917" y="507"/>
                    <a:pt x="756" y="507"/>
                  </a:cubicBezTo>
                  <a:cubicBezTo>
                    <a:pt x="716" y="507"/>
                    <a:pt x="677" y="521"/>
                    <a:pt x="642" y="555"/>
                  </a:cubicBezTo>
                  <a:cubicBezTo>
                    <a:pt x="325" y="869"/>
                    <a:pt x="2047" y="2236"/>
                    <a:pt x="2211" y="2363"/>
                  </a:cubicBezTo>
                  <a:cubicBezTo>
                    <a:pt x="2302" y="2431"/>
                    <a:pt x="2227" y="2554"/>
                    <a:pt x="2133" y="2554"/>
                  </a:cubicBezTo>
                  <a:cubicBezTo>
                    <a:pt x="2107" y="2554"/>
                    <a:pt x="2080" y="2545"/>
                    <a:pt x="2054" y="2524"/>
                  </a:cubicBezTo>
                  <a:cubicBezTo>
                    <a:pt x="1945" y="2434"/>
                    <a:pt x="847" y="1362"/>
                    <a:pt x="386" y="1362"/>
                  </a:cubicBezTo>
                  <a:cubicBezTo>
                    <a:pt x="331" y="1362"/>
                    <a:pt x="285" y="1378"/>
                    <a:pt x="251" y="1411"/>
                  </a:cubicBezTo>
                  <a:cubicBezTo>
                    <a:pt x="1" y="1653"/>
                    <a:pt x="1655" y="2546"/>
                    <a:pt x="1785" y="2984"/>
                  </a:cubicBezTo>
                  <a:cubicBezTo>
                    <a:pt x="1806" y="3050"/>
                    <a:pt x="1793" y="3077"/>
                    <a:pt x="1755" y="3077"/>
                  </a:cubicBezTo>
                  <a:cubicBezTo>
                    <a:pt x="1567" y="3077"/>
                    <a:pt x="763" y="2384"/>
                    <a:pt x="456" y="2384"/>
                  </a:cubicBezTo>
                  <a:cubicBezTo>
                    <a:pt x="420" y="2384"/>
                    <a:pt x="390" y="2394"/>
                    <a:pt x="370" y="2415"/>
                  </a:cubicBezTo>
                  <a:cubicBezTo>
                    <a:pt x="287" y="2509"/>
                    <a:pt x="236" y="2587"/>
                    <a:pt x="1094" y="3189"/>
                  </a:cubicBezTo>
                  <a:cubicBezTo>
                    <a:pt x="1554" y="3513"/>
                    <a:pt x="2503" y="4018"/>
                    <a:pt x="3299" y="4425"/>
                  </a:cubicBezTo>
                  <a:lnTo>
                    <a:pt x="3392" y="4470"/>
                  </a:lnTo>
                  <a:cubicBezTo>
                    <a:pt x="3392" y="4470"/>
                    <a:pt x="9281" y="8709"/>
                    <a:pt x="13450" y="8709"/>
                  </a:cubicBezTo>
                  <a:cubicBezTo>
                    <a:pt x="14709" y="8709"/>
                    <a:pt x="15811" y="8323"/>
                    <a:pt x="16547" y="7316"/>
                  </a:cubicBezTo>
                  <a:cubicBezTo>
                    <a:pt x="18493" y="4656"/>
                    <a:pt x="18628" y="4508"/>
                    <a:pt x="19016" y="3842"/>
                  </a:cubicBezTo>
                  <a:lnTo>
                    <a:pt x="16154" y="1034"/>
                  </a:lnTo>
                  <a:cubicBezTo>
                    <a:pt x="16154" y="1034"/>
                    <a:pt x="13268" y="4762"/>
                    <a:pt x="12669" y="4762"/>
                  </a:cubicBezTo>
                  <a:cubicBezTo>
                    <a:pt x="12665" y="4762"/>
                    <a:pt x="12662" y="4762"/>
                    <a:pt x="12658" y="4761"/>
                  </a:cubicBezTo>
                  <a:cubicBezTo>
                    <a:pt x="9472" y="4518"/>
                    <a:pt x="6294" y="2908"/>
                    <a:pt x="5188" y="2300"/>
                  </a:cubicBezTo>
                  <a:cubicBezTo>
                    <a:pt x="5091" y="2146"/>
                    <a:pt x="4983" y="1960"/>
                    <a:pt x="4864" y="1739"/>
                  </a:cubicBezTo>
                  <a:cubicBezTo>
                    <a:pt x="4762" y="1549"/>
                    <a:pt x="4695" y="1340"/>
                    <a:pt x="4666" y="1127"/>
                  </a:cubicBezTo>
                  <a:cubicBezTo>
                    <a:pt x="4632" y="900"/>
                    <a:pt x="4598" y="608"/>
                    <a:pt x="4617" y="406"/>
                  </a:cubicBezTo>
                  <a:cubicBezTo>
                    <a:pt x="4621" y="388"/>
                    <a:pt x="4621" y="369"/>
                    <a:pt x="4624" y="354"/>
                  </a:cubicBezTo>
                  <a:cubicBezTo>
                    <a:pt x="4635" y="317"/>
                    <a:pt x="4635" y="283"/>
                    <a:pt x="4632" y="250"/>
                  </a:cubicBezTo>
                  <a:cubicBezTo>
                    <a:pt x="4621" y="106"/>
                    <a:pt x="4502" y="1"/>
                    <a:pt x="4381" y="1"/>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91"/>
            <p:cNvSpPr/>
            <p:nvPr/>
          </p:nvSpPr>
          <p:spPr>
            <a:xfrm flipH="1">
              <a:off x="7744211" y="2144852"/>
              <a:ext cx="28500" cy="81600"/>
            </a:xfrm>
            <a:prstGeom prst="rtTriangle">
              <a:avLst/>
            </a:pr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5" name="Shape 2495"/>
        <p:cNvGrpSpPr/>
        <p:nvPr/>
      </p:nvGrpSpPr>
      <p:grpSpPr>
        <a:xfrm>
          <a:off x="0" y="0"/>
          <a:ext cx="0" cy="0"/>
          <a:chOff x="0" y="0"/>
          <a:chExt cx="0" cy="0"/>
        </a:xfrm>
      </p:grpSpPr>
      <p:sp>
        <p:nvSpPr>
          <p:cNvPr id="2496" name="Google Shape;2496;p38"/>
          <p:cNvSpPr txBox="1"/>
          <p:nvPr>
            <p:ph type="title"/>
          </p:nvPr>
        </p:nvSpPr>
        <p:spPr>
          <a:xfrm>
            <a:off x="841700" y="316050"/>
            <a:ext cx="5080200" cy="77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300">
                <a:latin typeface="Montserrat"/>
                <a:ea typeface="Montserrat"/>
                <a:cs typeface="Montserrat"/>
                <a:sym typeface="Montserrat"/>
              </a:rPr>
              <a:t>Problem Statements and Goals</a:t>
            </a:r>
            <a:endParaRPr b="1" sz="2300">
              <a:latin typeface="Montserrat"/>
              <a:ea typeface="Montserrat"/>
              <a:cs typeface="Montserrat"/>
              <a:sym typeface="Montserrat"/>
            </a:endParaRPr>
          </a:p>
        </p:txBody>
      </p:sp>
      <p:sp>
        <p:nvSpPr>
          <p:cNvPr id="2497" name="Google Shape;2497;p38"/>
          <p:cNvSpPr txBox="1"/>
          <p:nvPr/>
        </p:nvSpPr>
        <p:spPr>
          <a:xfrm>
            <a:off x="841700" y="1090350"/>
            <a:ext cx="5466600" cy="3428700"/>
          </a:xfrm>
          <a:prstGeom prst="rect">
            <a:avLst/>
          </a:prstGeom>
          <a:noFill/>
          <a:ln>
            <a:noFill/>
          </a:ln>
        </p:spPr>
        <p:txBody>
          <a:bodyPr anchorCtr="0" anchor="t" bIns="91425" lIns="91425" spcFirstLastPara="1" rIns="91425" wrap="square" tIns="91425">
            <a:noAutofit/>
          </a:bodyPr>
          <a:lstStyle/>
          <a:p>
            <a:pPr indent="457200" lvl="0" marL="0" rtl="0" algn="just">
              <a:spcBef>
                <a:spcPts val="0"/>
              </a:spcBef>
              <a:spcAft>
                <a:spcPts val="0"/>
              </a:spcAft>
              <a:buNone/>
            </a:pPr>
            <a:r>
              <a:rPr lang="en" sz="1500">
                <a:solidFill>
                  <a:schemeClr val="dk2"/>
                </a:solidFill>
                <a:latin typeface="Lato"/>
                <a:ea typeface="Lato"/>
                <a:cs typeface="Lato"/>
                <a:sym typeface="Lato"/>
              </a:rPr>
              <a:t>The competitive in financial industries are getting harder in the next decade. One of this industry main source of revenue are Interest Income which they could get by giving loan or credit payment facilities to customer.</a:t>
            </a:r>
            <a:endParaRPr sz="1500">
              <a:solidFill>
                <a:schemeClr val="dk2"/>
              </a:solidFill>
              <a:latin typeface="Lato"/>
              <a:ea typeface="Lato"/>
              <a:cs typeface="Lato"/>
              <a:sym typeface="Lato"/>
            </a:endParaRPr>
          </a:p>
          <a:p>
            <a:pPr indent="457200" lvl="0" marL="0" rtl="0" algn="just">
              <a:spcBef>
                <a:spcPts val="0"/>
              </a:spcBef>
              <a:spcAft>
                <a:spcPts val="0"/>
              </a:spcAft>
              <a:buNone/>
            </a:pPr>
            <a:r>
              <a:t/>
            </a:r>
            <a:endParaRPr sz="1500">
              <a:solidFill>
                <a:schemeClr val="dk2"/>
              </a:solidFill>
              <a:latin typeface="Lato"/>
              <a:ea typeface="Lato"/>
              <a:cs typeface="Lato"/>
              <a:sym typeface="Lato"/>
            </a:endParaRPr>
          </a:p>
          <a:p>
            <a:pPr indent="457200" lvl="0" marL="0" rtl="0" algn="just">
              <a:spcBef>
                <a:spcPts val="0"/>
              </a:spcBef>
              <a:spcAft>
                <a:spcPts val="0"/>
              </a:spcAft>
              <a:buNone/>
            </a:pPr>
            <a:r>
              <a:rPr lang="en" sz="1500">
                <a:solidFill>
                  <a:schemeClr val="dk2"/>
                </a:solidFill>
                <a:latin typeface="Lato"/>
                <a:ea typeface="Lato"/>
                <a:cs typeface="Lato"/>
                <a:sym typeface="Lato"/>
              </a:rPr>
              <a:t>We will process this data using unsupervised learning methodology to segmentize the customer by finding a certain pattern in hope we could find some characteristic between each customer segment.</a:t>
            </a:r>
            <a:endParaRPr sz="1500">
              <a:solidFill>
                <a:schemeClr val="dk2"/>
              </a:solidFill>
              <a:latin typeface="Lato"/>
              <a:ea typeface="Lato"/>
              <a:cs typeface="Lato"/>
              <a:sym typeface="Lato"/>
            </a:endParaRPr>
          </a:p>
          <a:p>
            <a:pPr indent="457200" lvl="0" marL="0" rtl="0" algn="just">
              <a:spcBef>
                <a:spcPts val="0"/>
              </a:spcBef>
              <a:spcAft>
                <a:spcPts val="0"/>
              </a:spcAft>
              <a:buNone/>
            </a:pPr>
            <a:r>
              <a:t/>
            </a:r>
            <a:endParaRPr sz="1500">
              <a:solidFill>
                <a:schemeClr val="dk2"/>
              </a:solidFill>
              <a:latin typeface="Lato"/>
              <a:ea typeface="Lato"/>
              <a:cs typeface="Lato"/>
              <a:sym typeface="Lato"/>
            </a:endParaRPr>
          </a:p>
          <a:p>
            <a:pPr indent="457200" lvl="0" marL="0" rtl="0" algn="just">
              <a:spcBef>
                <a:spcPts val="0"/>
              </a:spcBef>
              <a:spcAft>
                <a:spcPts val="0"/>
              </a:spcAft>
              <a:buNone/>
            </a:pPr>
            <a:r>
              <a:rPr lang="en" sz="1500">
                <a:solidFill>
                  <a:schemeClr val="dk2"/>
                </a:solidFill>
                <a:latin typeface="Lato"/>
                <a:ea typeface="Lato"/>
                <a:cs typeface="Lato"/>
                <a:sym typeface="Lato"/>
              </a:rPr>
              <a:t>Then we will analyze each segment and plan the marketing approach that work best with each segment. We also give some recommendation for the next if we want to update the model or strategies.</a:t>
            </a:r>
            <a:endParaRPr sz="1700">
              <a:solidFill>
                <a:schemeClr val="dk2"/>
              </a:solidFill>
              <a:latin typeface="Lato"/>
              <a:ea typeface="Lato"/>
              <a:cs typeface="Lato"/>
              <a:sym typeface="Lato"/>
            </a:endParaRPr>
          </a:p>
        </p:txBody>
      </p:sp>
      <p:sp>
        <p:nvSpPr>
          <p:cNvPr id="2498" name="Google Shape;2498;p38"/>
          <p:cNvSpPr txBox="1"/>
          <p:nvPr/>
        </p:nvSpPr>
        <p:spPr>
          <a:xfrm flipH="1">
            <a:off x="6396625" y="4787225"/>
            <a:ext cx="2730600" cy="2166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1600"/>
              </a:spcAft>
              <a:buNone/>
            </a:pPr>
            <a:r>
              <a:rPr lang="en" sz="1500">
                <a:solidFill>
                  <a:schemeClr val="dk2"/>
                </a:solidFill>
                <a:latin typeface="Lato"/>
                <a:ea typeface="Lato"/>
                <a:cs typeface="Lato"/>
                <a:sym typeface="Lato"/>
              </a:rPr>
              <a:t>Problem</a:t>
            </a:r>
            <a:r>
              <a:rPr lang="en" sz="1500">
                <a:solidFill>
                  <a:srgbClr val="FFFFFF"/>
                </a:solidFill>
                <a:latin typeface="Lato"/>
                <a:ea typeface="Lato"/>
                <a:cs typeface="Lato"/>
                <a:sym typeface="Lato"/>
              </a:rPr>
              <a:t> </a:t>
            </a:r>
            <a:r>
              <a:rPr lang="en" sz="1500">
                <a:solidFill>
                  <a:schemeClr val="accent1"/>
                </a:solidFill>
                <a:latin typeface="Lato"/>
                <a:ea typeface="Lato"/>
                <a:cs typeface="Lato"/>
                <a:sym typeface="Lato"/>
              </a:rPr>
              <a:t>Formulation</a:t>
            </a:r>
            <a:endParaRPr sz="1500">
              <a:solidFill>
                <a:schemeClr val="accent1"/>
              </a:solidFill>
              <a:latin typeface="Lato"/>
              <a:ea typeface="Lato"/>
              <a:cs typeface="Lato"/>
              <a:sym typeface="Lato"/>
            </a:endParaRPr>
          </a:p>
        </p:txBody>
      </p:sp>
      <p:grpSp>
        <p:nvGrpSpPr>
          <p:cNvPr id="2499" name="Google Shape;2499;p38"/>
          <p:cNvGrpSpPr/>
          <p:nvPr/>
        </p:nvGrpSpPr>
        <p:grpSpPr>
          <a:xfrm>
            <a:off x="6396668" y="1698041"/>
            <a:ext cx="2645438" cy="2414085"/>
            <a:chOff x="1171725" y="542675"/>
            <a:chExt cx="5016950" cy="4578200"/>
          </a:xfrm>
        </p:grpSpPr>
        <p:sp>
          <p:nvSpPr>
            <p:cNvPr id="2500" name="Google Shape;2500;p38"/>
            <p:cNvSpPr/>
            <p:nvPr/>
          </p:nvSpPr>
          <p:spPr>
            <a:xfrm>
              <a:off x="1171725" y="542775"/>
              <a:ext cx="5016950" cy="4577925"/>
            </a:xfrm>
            <a:custGeom>
              <a:rect b="b" l="l" r="r" t="t"/>
              <a:pathLst>
                <a:path extrusionOk="0" h="183117" w="200678">
                  <a:moveTo>
                    <a:pt x="147944" y="1"/>
                  </a:moveTo>
                  <a:cubicBezTo>
                    <a:pt x="128902" y="1"/>
                    <a:pt x="116374" y="16962"/>
                    <a:pt x="88848" y="22980"/>
                  </a:cubicBezTo>
                  <a:cubicBezTo>
                    <a:pt x="56060" y="30148"/>
                    <a:pt x="46096" y="27030"/>
                    <a:pt x="23048" y="51171"/>
                  </a:cubicBezTo>
                  <a:cubicBezTo>
                    <a:pt x="1" y="75311"/>
                    <a:pt x="5304" y="121085"/>
                    <a:pt x="34491" y="150176"/>
                  </a:cubicBezTo>
                  <a:cubicBezTo>
                    <a:pt x="63711" y="179299"/>
                    <a:pt x="92448" y="182578"/>
                    <a:pt x="92448" y="182578"/>
                  </a:cubicBezTo>
                  <a:cubicBezTo>
                    <a:pt x="92448" y="182578"/>
                    <a:pt x="95800" y="183116"/>
                    <a:pt x="101224" y="183116"/>
                  </a:cubicBezTo>
                  <a:cubicBezTo>
                    <a:pt x="113079" y="183116"/>
                    <a:pt x="134832" y="180544"/>
                    <a:pt x="153136" y="164159"/>
                  </a:cubicBezTo>
                  <a:cubicBezTo>
                    <a:pt x="179816" y="140243"/>
                    <a:pt x="187145" y="101381"/>
                    <a:pt x="193928" y="70104"/>
                  </a:cubicBezTo>
                  <a:cubicBezTo>
                    <a:pt x="200678" y="38795"/>
                    <a:pt x="186309" y="10958"/>
                    <a:pt x="159726" y="2054"/>
                  </a:cubicBezTo>
                  <a:cubicBezTo>
                    <a:pt x="155461" y="620"/>
                    <a:pt x="151583" y="1"/>
                    <a:pt x="1479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38"/>
            <p:cNvSpPr/>
            <p:nvPr/>
          </p:nvSpPr>
          <p:spPr>
            <a:xfrm>
              <a:off x="1388700" y="542675"/>
              <a:ext cx="4672200" cy="4578200"/>
            </a:xfrm>
            <a:custGeom>
              <a:rect b="b" l="l" r="r" t="t"/>
              <a:pathLst>
                <a:path extrusionOk="0" h="183128" w="186888">
                  <a:moveTo>
                    <a:pt x="139282" y="1"/>
                  </a:moveTo>
                  <a:cubicBezTo>
                    <a:pt x="120220" y="1"/>
                    <a:pt x="107716" y="16973"/>
                    <a:pt x="80169" y="22984"/>
                  </a:cubicBezTo>
                  <a:cubicBezTo>
                    <a:pt x="47381" y="30152"/>
                    <a:pt x="37417" y="27034"/>
                    <a:pt x="14369" y="51175"/>
                  </a:cubicBezTo>
                  <a:cubicBezTo>
                    <a:pt x="4661" y="61332"/>
                    <a:pt x="0" y="75283"/>
                    <a:pt x="0" y="90230"/>
                  </a:cubicBezTo>
                  <a:cubicBezTo>
                    <a:pt x="0" y="110835"/>
                    <a:pt x="8904" y="133304"/>
                    <a:pt x="25812" y="150180"/>
                  </a:cubicBezTo>
                  <a:cubicBezTo>
                    <a:pt x="55032" y="179303"/>
                    <a:pt x="83769" y="182582"/>
                    <a:pt x="83769" y="182582"/>
                  </a:cubicBezTo>
                  <a:cubicBezTo>
                    <a:pt x="83769" y="182582"/>
                    <a:pt x="87112" y="183128"/>
                    <a:pt x="92544" y="183128"/>
                  </a:cubicBezTo>
                  <a:cubicBezTo>
                    <a:pt x="104373" y="183128"/>
                    <a:pt x="126135" y="180556"/>
                    <a:pt x="144457" y="164163"/>
                  </a:cubicBezTo>
                  <a:cubicBezTo>
                    <a:pt x="171137" y="140247"/>
                    <a:pt x="178466" y="101385"/>
                    <a:pt x="185249" y="70108"/>
                  </a:cubicBezTo>
                  <a:cubicBezTo>
                    <a:pt x="186374" y="64901"/>
                    <a:pt x="186888" y="59790"/>
                    <a:pt x="186888" y="54871"/>
                  </a:cubicBezTo>
                  <a:cubicBezTo>
                    <a:pt x="186888" y="30088"/>
                    <a:pt x="173194" y="9483"/>
                    <a:pt x="151047" y="2058"/>
                  </a:cubicBezTo>
                  <a:cubicBezTo>
                    <a:pt x="146772" y="612"/>
                    <a:pt x="142914" y="1"/>
                    <a:pt x="1392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38"/>
            <p:cNvSpPr/>
            <p:nvPr/>
          </p:nvSpPr>
          <p:spPr>
            <a:xfrm>
              <a:off x="1698100" y="4799425"/>
              <a:ext cx="3900725" cy="255575"/>
            </a:xfrm>
            <a:custGeom>
              <a:rect b="b" l="l" r="r" t="t"/>
              <a:pathLst>
                <a:path extrusionOk="0" h="10223" w="156029">
                  <a:moveTo>
                    <a:pt x="78014" y="0"/>
                  </a:moveTo>
                  <a:cubicBezTo>
                    <a:pt x="34941" y="0"/>
                    <a:pt x="0" y="2282"/>
                    <a:pt x="0" y="5111"/>
                  </a:cubicBezTo>
                  <a:cubicBezTo>
                    <a:pt x="0" y="7908"/>
                    <a:pt x="34941" y="10222"/>
                    <a:pt x="78014" y="10222"/>
                  </a:cubicBezTo>
                  <a:cubicBezTo>
                    <a:pt x="121088" y="10222"/>
                    <a:pt x="156029" y="7908"/>
                    <a:pt x="156029" y="5111"/>
                  </a:cubicBezTo>
                  <a:cubicBezTo>
                    <a:pt x="156029" y="2282"/>
                    <a:pt x="121088" y="0"/>
                    <a:pt x="780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38"/>
            <p:cNvSpPr/>
            <p:nvPr/>
          </p:nvSpPr>
          <p:spPr>
            <a:xfrm>
              <a:off x="2634300" y="1148600"/>
              <a:ext cx="3007925" cy="1915850"/>
            </a:xfrm>
            <a:custGeom>
              <a:rect b="b" l="l" r="r" t="t"/>
              <a:pathLst>
                <a:path extrusionOk="0" h="76634" w="120317">
                  <a:moveTo>
                    <a:pt x="1190" y="1"/>
                  </a:moveTo>
                  <a:cubicBezTo>
                    <a:pt x="1061" y="1"/>
                    <a:pt x="965" y="97"/>
                    <a:pt x="965" y="226"/>
                  </a:cubicBezTo>
                  <a:cubicBezTo>
                    <a:pt x="965" y="322"/>
                    <a:pt x="1061" y="419"/>
                    <a:pt x="1190" y="419"/>
                  </a:cubicBezTo>
                  <a:lnTo>
                    <a:pt x="2475" y="419"/>
                  </a:lnTo>
                  <a:cubicBezTo>
                    <a:pt x="2572" y="419"/>
                    <a:pt x="2668" y="322"/>
                    <a:pt x="2668" y="226"/>
                  </a:cubicBezTo>
                  <a:cubicBezTo>
                    <a:pt x="2668" y="97"/>
                    <a:pt x="2572" y="1"/>
                    <a:pt x="2475" y="1"/>
                  </a:cubicBezTo>
                  <a:close/>
                  <a:moveTo>
                    <a:pt x="3729" y="1"/>
                  </a:moveTo>
                  <a:cubicBezTo>
                    <a:pt x="3633" y="1"/>
                    <a:pt x="3536" y="97"/>
                    <a:pt x="3536" y="226"/>
                  </a:cubicBezTo>
                  <a:cubicBezTo>
                    <a:pt x="3536" y="322"/>
                    <a:pt x="3633" y="419"/>
                    <a:pt x="3729" y="419"/>
                  </a:cubicBezTo>
                  <a:lnTo>
                    <a:pt x="5015" y="419"/>
                  </a:lnTo>
                  <a:cubicBezTo>
                    <a:pt x="5143" y="419"/>
                    <a:pt x="5240" y="322"/>
                    <a:pt x="5240" y="226"/>
                  </a:cubicBezTo>
                  <a:cubicBezTo>
                    <a:pt x="5240" y="97"/>
                    <a:pt x="5143" y="1"/>
                    <a:pt x="5015" y="1"/>
                  </a:cubicBezTo>
                  <a:close/>
                  <a:moveTo>
                    <a:pt x="6301" y="1"/>
                  </a:moveTo>
                  <a:cubicBezTo>
                    <a:pt x="6172" y="1"/>
                    <a:pt x="6076" y="97"/>
                    <a:pt x="6076" y="226"/>
                  </a:cubicBezTo>
                  <a:cubicBezTo>
                    <a:pt x="6076" y="322"/>
                    <a:pt x="6172" y="419"/>
                    <a:pt x="6301" y="419"/>
                  </a:cubicBezTo>
                  <a:lnTo>
                    <a:pt x="7554" y="419"/>
                  </a:lnTo>
                  <a:cubicBezTo>
                    <a:pt x="7683" y="419"/>
                    <a:pt x="7779" y="322"/>
                    <a:pt x="7779" y="226"/>
                  </a:cubicBezTo>
                  <a:cubicBezTo>
                    <a:pt x="7779" y="97"/>
                    <a:pt x="7683" y="1"/>
                    <a:pt x="7554" y="1"/>
                  </a:cubicBezTo>
                  <a:close/>
                  <a:moveTo>
                    <a:pt x="8840" y="1"/>
                  </a:moveTo>
                  <a:cubicBezTo>
                    <a:pt x="8711" y="1"/>
                    <a:pt x="8615" y="97"/>
                    <a:pt x="8615" y="226"/>
                  </a:cubicBezTo>
                  <a:cubicBezTo>
                    <a:pt x="8615" y="322"/>
                    <a:pt x="8711" y="419"/>
                    <a:pt x="8840" y="419"/>
                  </a:cubicBezTo>
                  <a:lnTo>
                    <a:pt x="10126" y="419"/>
                  </a:lnTo>
                  <a:cubicBezTo>
                    <a:pt x="10222" y="419"/>
                    <a:pt x="10319" y="322"/>
                    <a:pt x="10319" y="226"/>
                  </a:cubicBezTo>
                  <a:cubicBezTo>
                    <a:pt x="10319" y="97"/>
                    <a:pt x="10222" y="1"/>
                    <a:pt x="10126" y="1"/>
                  </a:cubicBezTo>
                  <a:close/>
                  <a:moveTo>
                    <a:pt x="11379" y="1"/>
                  </a:moveTo>
                  <a:cubicBezTo>
                    <a:pt x="11283" y="1"/>
                    <a:pt x="11187" y="97"/>
                    <a:pt x="11187" y="226"/>
                  </a:cubicBezTo>
                  <a:cubicBezTo>
                    <a:pt x="11187" y="322"/>
                    <a:pt x="11283" y="419"/>
                    <a:pt x="11379" y="419"/>
                  </a:cubicBezTo>
                  <a:lnTo>
                    <a:pt x="12665" y="419"/>
                  </a:lnTo>
                  <a:cubicBezTo>
                    <a:pt x="12794" y="419"/>
                    <a:pt x="12890" y="322"/>
                    <a:pt x="12890" y="226"/>
                  </a:cubicBezTo>
                  <a:cubicBezTo>
                    <a:pt x="12890" y="97"/>
                    <a:pt x="12794" y="1"/>
                    <a:pt x="12665" y="1"/>
                  </a:cubicBezTo>
                  <a:close/>
                  <a:moveTo>
                    <a:pt x="13951" y="1"/>
                  </a:moveTo>
                  <a:cubicBezTo>
                    <a:pt x="13822" y="1"/>
                    <a:pt x="13726" y="97"/>
                    <a:pt x="13726" y="226"/>
                  </a:cubicBezTo>
                  <a:cubicBezTo>
                    <a:pt x="13726" y="322"/>
                    <a:pt x="13822" y="419"/>
                    <a:pt x="13951" y="419"/>
                  </a:cubicBezTo>
                  <a:lnTo>
                    <a:pt x="15205" y="419"/>
                  </a:lnTo>
                  <a:cubicBezTo>
                    <a:pt x="15333" y="419"/>
                    <a:pt x="15430" y="322"/>
                    <a:pt x="15430" y="226"/>
                  </a:cubicBezTo>
                  <a:cubicBezTo>
                    <a:pt x="15430" y="97"/>
                    <a:pt x="15333" y="1"/>
                    <a:pt x="15205" y="1"/>
                  </a:cubicBezTo>
                  <a:close/>
                  <a:moveTo>
                    <a:pt x="16490" y="1"/>
                  </a:moveTo>
                  <a:cubicBezTo>
                    <a:pt x="16362" y="1"/>
                    <a:pt x="16265" y="97"/>
                    <a:pt x="16265" y="226"/>
                  </a:cubicBezTo>
                  <a:cubicBezTo>
                    <a:pt x="16265" y="322"/>
                    <a:pt x="16362" y="419"/>
                    <a:pt x="16490" y="419"/>
                  </a:cubicBezTo>
                  <a:lnTo>
                    <a:pt x="17776" y="419"/>
                  </a:lnTo>
                  <a:cubicBezTo>
                    <a:pt x="17873" y="419"/>
                    <a:pt x="17969" y="322"/>
                    <a:pt x="17969" y="226"/>
                  </a:cubicBezTo>
                  <a:cubicBezTo>
                    <a:pt x="17969" y="97"/>
                    <a:pt x="17873" y="1"/>
                    <a:pt x="17776" y="1"/>
                  </a:cubicBezTo>
                  <a:close/>
                  <a:moveTo>
                    <a:pt x="19030" y="1"/>
                  </a:moveTo>
                  <a:cubicBezTo>
                    <a:pt x="18933" y="1"/>
                    <a:pt x="18837" y="97"/>
                    <a:pt x="18837" y="226"/>
                  </a:cubicBezTo>
                  <a:cubicBezTo>
                    <a:pt x="18837" y="322"/>
                    <a:pt x="18933" y="419"/>
                    <a:pt x="19030" y="419"/>
                  </a:cubicBezTo>
                  <a:lnTo>
                    <a:pt x="20316" y="419"/>
                  </a:lnTo>
                  <a:cubicBezTo>
                    <a:pt x="20444" y="419"/>
                    <a:pt x="20541" y="322"/>
                    <a:pt x="20541" y="226"/>
                  </a:cubicBezTo>
                  <a:cubicBezTo>
                    <a:pt x="20541" y="97"/>
                    <a:pt x="20444" y="1"/>
                    <a:pt x="20316" y="1"/>
                  </a:cubicBezTo>
                  <a:close/>
                  <a:moveTo>
                    <a:pt x="21601" y="1"/>
                  </a:moveTo>
                  <a:cubicBezTo>
                    <a:pt x="21473" y="1"/>
                    <a:pt x="21376" y="97"/>
                    <a:pt x="21376" y="226"/>
                  </a:cubicBezTo>
                  <a:cubicBezTo>
                    <a:pt x="21376" y="322"/>
                    <a:pt x="21473" y="419"/>
                    <a:pt x="21601" y="419"/>
                  </a:cubicBezTo>
                  <a:lnTo>
                    <a:pt x="22855" y="419"/>
                  </a:lnTo>
                  <a:cubicBezTo>
                    <a:pt x="22984" y="419"/>
                    <a:pt x="23080" y="322"/>
                    <a:pt x="23080" y="226"/>
                  </a:cubicBezTo>
                  <a:cubicBezTo>
                    <a:pt x="23080" y="97"/>
                    <a:pt x="22984" y="1"/>
                    <a:pt x="22855" y="1"/>
                  </a:cubicBezTo>
                  <a:close/>
                  <a:moveTo>
                    <a:pt x="24141" y="1"/>
                  </a:moveTo>
                  <a:cubicBezTo>
                    <a:pt x="24012" y="1"/>
                    <a:pt x="23916" y="97"/>
                    <a:pt x="23916" y="226"/>
                  </a:cubicBezTo>
                  <a:cubicBezTo>
                    <a:pt x="23916" y="322"/>
                    <a:pt x="24012" y="419"/>
                    <a:pt x="24141" y="419"/>
                  </a:cubicBezTo>
                  <a:lnTo>
                    <a:pt x="25426" y="419"/>
                  </a:lnTo>
                  <a:cubicBezTo>
                    <a:pt x="25523" y="419"/>
                    <a:pt x="25619" y="322"/>
                    <a:pt x="25619" y="226"/>
                  </a:cubicBezTo>
                  <a:cubicBezTo>
                    <a:pt x="25619" y="97"/>
                    <a:pt x="25523" y="1"/>
                    <a:pt x="25426" y="1"/>
                  </a:cubicBezTo>
                  <a:close/>
                  <a:moveTo>
                    <a:pt x="26680" y="1"/>
                  </a:moveTo>
                  <a:cubicBezTo>
                    <a:pt x="26584" y="1"/>
                    <a:pt x="26487" y="97"/>
                    <a:pt x="26487" y="226"/>
                  </a:cubicBezTo>
                  <a:cubicBezTo>
                    <a:pt x="26487" y="322"/>
                    <a:pt x="26584" y="419"/>
                    <a:pt x="26680" y="419"/>
                  </a:cubicBezTo>
                  <a:lnTo>
                    <a:pt x="27966" y="419"/>
                  </a:lnTo>
                  <a:cubicBezTo>
                    <a:pt x="28094" y="419"/>
                    <a:pt x="28191" y="322"/>
                    <a:pt x="28191" y="226"/>
                  </a:cubicBezTo>
                  <a:cubicBezTo>
                    <a:pt x="28191" y="97"/>
                    <a:pt x="28094" y="1"/>
                    <a:pt x="27966" y="1"/>
                  </a:cubicBezTo>
                  <a:close/>
                  <a:moveTo>
                    <a:pt x="29252" y="1"/>
                  </a:moveTo>
                  <a:cubicBezTo>
                    <a:pt x="29123" y="1"/>
                    <a:pt x="29027" y="97"/>
                    <a:pt x="29027" y="226"/>
                  </a:cubicBezTo>
                  <a:cubicBezTo>
                    <a:pt x="29027" y="322"/>
                    <a:pt x="29123" y="419"/>
                    <a:pt x="29252" y="419"/>
                  </a:cubicBezTo>
                  <a:lnTo>
                    <a:pt x="30505" y="419"/>
                  </a:lnTo>
                  <a:cubicBezTo>
                    <a:pt x="30634" y="419"/>
                    <a:pt x="30730" y="322"/>
                    <a:pt x="30730" y="226"/>
                  </a:cubicBezTo>
                  <a:cubicBezTo>
                    <a:pt x="30730" y="97"/>
                    <a:pt x="30634" y="1"/>
                    <a:pt x="30505" y="1"/>
                  </a:cubicBezTo>
                  <a:close/>
                  <a:moveTo>
                    <a:pt x="31791" y="1"/>
                  </a:moveTo>
                  <a:cubicBezTo>
                    <a:pt x="31662" y="1"/>
                    <a:pt x="31598" y="97"/>
                    <a:pt x="31598" y="226"/>
                  </a:cubicBezTo>
                  <a:cubicBezTo>
                    <a:pt x="31598" y="322"/>
                    <a:pt x="31662" y="419"/>
                    <a:pt x="31791" y="419"/>
                  </a:cubicBezTo>
                  <a:lnTo>
                    <a:pt x="33077" y="419"/>
                  </a:lnTo>
                  <a:cubicBezTo>
                    <a:pt x="33173" y="419"/>
                    <a:pt x="33270" y="322"/>
                    <a:pt x="33270" y="226"/>
                  </a:cubicBezTo>
                  <a:cubicBezTo>
                    <a:pt x="33270" y="97"/>
                    <a:pt x="33173" y="1"/>
                    <a:pt x="33077" y="1"/>
                  </a:cubicBezTo>
                  <a:close/>
                  <a:moveTo>
                    <a:pt x="34330" y="1"/>
                  </a:moveTo>
                  <a:cubicBezTo>
                    <a:pt x="34234" y="1"/>
                    <a:pt x="34138" y="97"/>
                    <a:pt x="34138" y="226"/>
                  </a:cubicBezTo>
                  <a:cubicBezTo>
                    <a:pt x="34138" y="322"/>
                    <a:pt x="34234" y="419"/>
                    <a:pt x="34330" y="419"/>
                  </a:cubicBezTo>
                  <a:lnTo>
                    <a:pt x="35616" y="419"/>
                  </a:lnTo>
                  <a:cubicBezTo>
                    <a:pt x="35745" y="419"/>
                    <a:pt x="35841" y="322"/>
                    <a:pt x="35841" y="226"/>
                  </a:cubicBezTo>
                  <a:cubicBezTo>
                    <a:pt x="35841" y="97"/>
                    <a:pt x="35745" y="1"/>
                    <a:pt x="35616" y="1"/>
                  </a:cubicBezTo>
                  <a:close/>
                  <a:moveTo>
                    <a:pt x="36902" y="1"/>
                  </a:moveTo>
                  <a:cubicBezTo>
                    <a:pt x="36773" y="1"/>
                    <a:pt x="36677" y="97"/>
                    <a:pt x="36677" y="226"/>
                  </a:cubicBezTo>
                  <a:cubicBezTo>
                    <a:pt x="36677" y="322"/>
                    <a:pt x="36773" y="419"/>
                    <a:pt x="36902" y="419"/>
                  </a:cubicBezTo>
                  <a:lnTo>
                    <a:pt x="38188" y="419"/>
                  </a:lnTo>
                  <a:cubicBezTo>
                    <a:pt x="38284" y="419"/>
                    <a:pt x="38381" y="322"/>
                    <a:pt x="38381" y="226"/>
                  </a:cubicBezTo>
                  <a:cubicBezTo>
                    <a:pt x="38381" y="97"/>
                    <a:pt x="38284" y="1"/>
                    <a:pt x="38188" y="1"/>
                  </a:cubicBezTo>
                  <a:close/>
                  <a:moveTo>
                    <a:pt x="39441" y="1"/>
                  </a:moveTo>
                  <a:cubicBezTo>
                    <a:pt x="39345" y="1"/>
                    <a:pt x="39249" y="97"/>
                    <a:pt x="39249" y="226"/>
                  </a:cubicBezTo>
                  <a:cubicBezTo>
                    <a:pt x="39249" y="322"/>
                    <a:pt x="39345" y="419"/>
                    <a:pt x="39441" y="419"/>
                  </a:cubicBezTo>
                  <a:lnTo>
                    <a:pt x="40727" y="419"/>
                  </a:lnTo>
                  <a:cubicBezTo>
                    <a:pt x="40856" y="419"/>
                    <a:pt x="40920" y="322"/>
                    <a:pt x="40920" y="226"/>
                  </a:cubicBezTo>
                  <a:cubicBezTo>
                    <a:pt x="40920" y="97"/>
                    <a:pt x="40856" y="1"/>
                    <a:pt x="40727" y="1"/>
                  </a:cubicBezTo>
                  <a:close/>
                  <a:moveTo>
                    <a:pt x="42013" y="1"/>
                  </a:moveTo>
                  <a:cubicBezTo>
                    <a:pt x="41884" y="1"/>
                    <a:pt x="41788" y="97"/>
                    <a:pt x="41788" y="226"/>
                  </a:cubicBezTo>
                  <a:cubicBezTo>
                    <a:pt x="41788" y="322"/>
                    <a:pt x="41884" y="419"/>
                    <a:pt x="42013" y="419"/>
                  </a:cubicBezTo>
                  <a:lnTo>
                    <a:pt x="43267" y="419"/>
                  </a:lnTo>
                  <a:cubicBezTo>
                    <a:pt x="43395" y="419"/>
                    <a:pt x="43492" y="322"/>
                    <a:pt x="43492" y="226"/>
                  </a:cubicBezTo>
                  <a:cubicBezTo>
                    <a:pt x="43492" y="97"/>
                    <a:pt x="43395" y="1"/>
                    <a:pt x="43267" y="1"/>
                  </a:cubicBezTo>
                  <a:close/>
                  <a:moveTo>
                    <a:pt x="44552" y="1"/>
                  </a:moveTo>
                  <a:cubicBezTo>
                    <a:pt x="44424" y="1"/>
                    <a:pt x="44327" y="97"/>
                    <a:pt x="44327" y="226"/>
                  </a:cubicBezTo>
                  <a:cubicBezTo>
                    <a:pt x="44327" y="322"/>
                    <a:pt x="44424" y="419"/>
                    <a:pt x="44552" y="419"/>
                  </a:cubicBezTo>
                  <a:lnTo>
                    <a:pt x="45838" y="419"/>
                  </a:lnTo>
                  <a:cubicBezTo>
                    <a:pt x="45935" y="419"/>
                    <a:pt x="46031" y="322"/>
                    <a:pt x="46031" y="226"/>
                  </a:cubicBezTo>
                  <a:cubicBezTo>
                    <a:pt x="46031" y="97"/>
                    <a:pt x="45935" y="1"/>
                    <a:pt x="45838" y="1"/>
                  </a:cubicBezTo>
                  <a:close/>
                  <a:moveTo>
                    <a:pt x="47092" y="1"/>
                  </a:moveTo>
                  <a:cubicBezTo>
                    <a:pt x="46995" y="1"/>
                    <a:pt x="46899" y="97"/>
                    <a:pt x="46899" y="226"/>
                  </a:cubicBezTo>
                  <a:cubicBezTo>
                    <a:pt x="46899" y="322"/>
                    <a:pt x="46995" y="419"/>
                    <a:pt x="47092" y="419"/>
                  </a:cubicBezTo>
                  <a:lnTo>
                    <a:pt x="48378" y="419"/>
                  </a:lnTo>
                  <a:cubicBezTo>
                    <a:pt x="48506" y="419"/>
                    <a:pt x="48603" y="322"/>
                    <a:pt x="48603" y="226"/>
                  </a:cubicBezTo>
                  <a:cubicBezTo>
                    <a:pt x="48603" y="97"/>
                    <a:pt x="48506" y="1"/>
                    <a:pt x="48378" y="1"/>
                  </a:cubicBezTo>
                  <a:close/>
                  <a:moveTo>
                    <a:pt x="49663" y="1"/>
                  </a:moveTo>
                  <a:cubicBezTo>
                    <a:pt x="49535" y="1"/>
                    <a:pt x="49438" y="97"/>
                    <a:pt x="49438" y="226"/>
                  </a:cubicBezTo>
                  <a:cubicBezTo>
                    <a:pt x="49438" y="322"/>
                    <a:pt x="49535" y="419"/>
                    <a:pt x="49663" y="419"/>
                  </a:cubicBezTo>
                  <a:lnTo>
                    <a:pt x="50917" y="419"/>
                  </a:lnTo>
                  <a:cubicBezTo>
                    <a:pt x="51046" y="419"/>
                    <a:pt x="51142" y="322"/>
                    <a:pt x="51142" y="226"/>
                  </a:cubicBezTo>
                  <a:cubicBezTo>
                    <a:pt x="51142" y="97"/>
                    <a:pt x="51046" y="1"/>
                    <a:pt x="50917" y="1"/>
                  </a:cubicBezTo>
                  <a:close/>
                  <a:moveTo>
                    <a:pt x="52203" y="1"/>
                  </a:moveTo>
                  <a:cubicBezTo>
                    <a:pt x="52074" y="1"/>
                    <a:pt x="51978" y="97"/>
                    <a:pt x="51978" y="226"/>
                  </a:cubicBezTo>
                  <a:cubicBezTo>
                    <a:pt x="51978" y="322"/>
                    <a:pt x="52074" y="419"/>
                    <a:pt x="52203" y="419"/>
                  </a:cubicBezTo>
                  <a:lnTo>
                    <a:pt x="53489" y="419"/>
                  </a:lnTo>
                  <a:cubicBezTo>
                    <a:pt x="53585" y="419"/>
                    <a:pt x="53681" y="322"/>
                    <a:pt x="53681" y="226"/>
                  </a:cubicBezTo>
                  <a:cubicBezTo>
                    <a:pt x="53681" y="97"/>
                    <a:pt x="53585" y="1"/>
                    <a:pt x="53489" y="1"/>
                  </a:cubicBezTo>
                  <a:close/>
                  <a:moveTo>
                    <a:pt x="54742" y="1"/>
                  </a:moveTo>
                  <a:cubicBezTo>
                    <a:pt x="54646" y="1"/>
                    <a:pt x="54549" y="97"/>
                    <a:pt x="54549" y="226"/>
                  </a:cubicBezTo>
                  <a:cubicBezTo>
                    <a:pt x="54549" y="322"/>
                    <a:pt x="54646" y="419"/>
                    <a:pt x="54742" y="419"/>
                  </a:cubicBezTo>
                  <a:lnTo>
                    <a:pt x="56028" y="419"/>
                  </a:lnTo>
                  <a:cubicBezTo>
                    <a:pt x="56157" y="419"/>
                    <a:pt x="56253" y="322"/>
                    <a:pt x="56253" y="226"/>
                  </a:cubicBezTo>
                  <a:cubicBezTo>
                    <a:pt x="56253" y="97"/>
                    <a:pt x="56157" y="1"/>
                    <a:pt x="56028" y="1"/>
                  </a:cubicBezTo>
                  <a:close/>
                  <a:moveTo>
                    <a:pt x="57314" y="1"/>
                  </a:moveTo>
                  <a:cubicBezTo>
                    <a:pt x="57185" y="1"/>
                    <a:pt x="57089" y="97"/>
                    <a:pt x="57089" y="226"/>
                  </a:cubicBezTo>
                  <a:cubicBezTo>
                    <a:pt x="57089" y="322"/>
                    <a:pt x="57185" y="419"/>
                    <a:pt x="57314" y="419"/>
                  </a:cubicBezTo>
                  <a:lnTo>
                    <a:pt x="58567" y="419"/>
                  </a:lnTo>
                  <a:cubicBezTo>
                    <a:pt x="58696" y="419"/>
                    <a:pt x="58792" y="322"/>
                    <a:pt x="58792" y="226"/>
                  </a:cubicBezTo>
                  <a:cubicBezTo>
                    <a:pt x="58792" y="97"/>
                    <a:pt x="58696" y="1"/>
                    <a:pt x="58567" y="1"/>
                  </a:cubicBezTo>
                  <a:close/>
                  <a:moveTo>
                    <a:pt x="59853" y="1"/>
                  </a:moveTo>
                  <a:cubicBezTo>
                    <a:pt x="59725" y="1"/>
                    <a:pt x="59628" y="97"/>
                    <a:pt x="59628" y="226"/>
                  </a:cubicBezTo>
                  <a:cubicBezTo>
                    <a:pt x="59628" y="322"/>
                    <a:pt x="59725" y="419"/>
                    <a:pt x="59853" y="419"/>
                  </a:cubicBezTo>
                  <a:lnTo>
                    <a:pt x="61139" y="419"/>
                  </a:lnTo>
                  <a:cubicBezTo>
                    <a:pt x="61235" y="419"/>
                    <a:pt x="61332" y="322"/>
                    <a:pt x="61332" y="226"/>
                  </a:cubicBezTo>
                  <a:cubicBezTo>
                    <a:pt x="61332" y="97"/>
                    <a:pt x="61235" y="1"/>
                    <a:pt x="61139" y="1"/>
                  </a:cubicBezTo>
                  <a:close/>
                  <a:moveTo>
                    <a:pt x="62393" y="1"/>
                  </a:moveTo>
                  <a:cubicBezTo>
                    <a:pt x="62296" y="1"/>
                    <a:pt x="62200" y="97"/>
                    <a:pt x="62200" y="226"/>
                  </a:cubicBezTo>
                  <a:cubicBezTo>
                    <a:pt x="62200" y="322"/>
                    <a:pt x="62296" y="419"/>
                    <a:pt x="62393" y="419"/>
                  </a:cubicBezTo>
                  <a:lnTo>
                    <a:pt x="63678" y="419"/>
                  </a:lnTo>
                  <a:cubicBezTo>
                    <a:pt x="63807" y="419"/>
                    <a:pt x="63903" y="322"/>
                    <a:pt x="63903" y="226"/>
                  </a:cubicBezTo>
                  <a:cubicBezTo>
                    <a:pt x="63903" y="97"/>
                    <a:pt x="63807" y="1"/>
                    <a:pt x="63678" y="1"/>
                  </a:cubicBezTo>
                  <a:close/>
                  <a:moveTo>
                    <a:pt x="64964" y="1"/>
                  </a:moveTo>
                  <a:cubicBezTo>
                    <a:pt x="64835" y="1"/>
                    <a:pt x="64739" y="97"/>
                    <a:pt x="64739" y="226"/>
                  </a:cubicBezTo>
                  <a:cubicBezTo>
                    <a:pt x="64739" y="322"/>
                    <a:pt x="64835" y="419"/>
                    <a:pt x="64964" y="419"/>
                  </a:cubicBezTo>
                  <a:lnTo>
                    <a:pt x="66218" y="419"/>
                  </a:lnTo>
                  <a:cubicBezTo>
                    <a:pt x="66346" y="419"/>
                    <a:pt x="66443" y="322"/>
                    <a:pt x="66443" y="226"/>
                  </a:cubicBezTo>
                  <a:cubicBezTo>
                    <a:pt x="66443" y="97"/>
                    <a:pt x="66346" y="1"/>
                    <a:pt x="66218" y="1"/>
                  </a:cubicBezTo>
                  <a:close/>
                  <a:moveTo>
                    <a:pt x="67503" y="1"/>
                  </a:moveTo>
                  <a:cubicBezTo>
                    <a:pt x="67375" y="1"/>
                    <a:pt x="67278" y="97"/>
                    <a:pt x="67278" y="226"/>
                  </a:cubicBezTo>
                  <a:cubicBezTo>
                    <a:pt x="67278" y="322"/>
                    <a:pt x="67375" y="419"/>
                    <a:pt x="67503" y="419"/>
                  </a:cubicBezTo>
                  <a:lnTo>
                    <a:pt x="68789" y="419"/>
                  </a:lnTo>
                  <a:cubicBezTo>
                    <a:pt x="68886" y="419"/>
                    <a:pt x="68982" y="322"/>
                    <a:pt x="68982" y="226"/>
                  </a:cubicBezTo>
                  <a:cubicBezTo>
                    <a:pt x="68982" y="97"/>
                    <a:pt x="68886" y="1"/>
                    <a:pt x="68789" y="1"/>
                  </a:cubicBezTo>
                  <a:close/>
                  <a:moveTo>
                    <a:pt x="70043" y="1"/>
                  </a:moveTo>
                  <a:cubicBezTo>
                    <a:pt x="69946" y="1"/>
                    <a:pt x="69850" y="97"/>
                    <a:pt x="69850" y="226"/>
                  </a:cubicBezTo>
                  <a:cubicBezTo>
                    <a:pt x="69850" y="322"/>
                    <a:pt x="69946" y="419"/>
                    <a:pt x="70043" y="419"/>
                  </a:cubicBezTo>
                  <a:lnTo>
                    <a:pt x="71329" y="419"/>
                  </a:lnTo>
                  <a:cubicBezTo>
                    <a:pt x="71457" y="419"/>
                    <a:pt x="71554" y="322"/>
                    <a:pt x="71554" y="226"/>
                  </a:cubicBezTo>
                  <a:cubicBezTo>
                    <a:pt x="71554" y="97"/>
                    <a:pt x="71457" y="1"/>
                    <a:pt x="71329" y="1"/>
                  </a:cubicBezTo>
                  <a:close/>
                  <a:moveTo>
                    <a:pt x="72614" y="1"/>
                  </a:moveTo>
                  <a:cubicBezTo>
                    <a:pt x="72486" y="1"/>
                    <a:pt x="72389" y="97"/>
                    <a:pt x="72389" y="226"/>
                  </a:cubicBezTo>
                  <a:cubicBezTo>
                    <a:pt x="72389" y="322"/>
                    <a:pt x="72486" y="419"/>
                    <a:pt x="72614" y="419"/>
                  </a:cubicBezTo>
                  <a:lnTo>
                    <a:pt x="73868" y="419"/>
                  </a:lnTo>
                  <a:cubicBezTo>
                    <a:pt x="73997" y="419"/>
                    <a:pt x="74093" y="322"/>
                    <a:pt x="74093" y="226"/>
                  </a:cubicBezTo>
                  <a:cubicBezTo>
                    <a:pt x="74093" y="97"/>
                    <a:pt x="73997" y="1"/>
                    <a:pt x="73868" y="1"/>
                  </a:cubicBezTo>
                  <a:close/>
                  <a:moveTo>
                    <a:pt x="75154" y="1"/>
                  </a:moveTo>
                  <a:cubicBezTo>
                    <a:pt x="75025" y="1"/>
                    <a:pt x="74961" y="97"/>
                    <a:pt x="74961" y="226"/>
                  </a:cubicBezTo>
                  <a:cubicBezTo>
                    <a:pt x="74961" y="322"/>
                    <a:pt x="75025" y="419"/>
                    <a:pt x="75154" y="419"/>
                  </a:cubicBezTo>
                  <a:lnTo>
                    <a:pt x="76440" y="419"/>
                  </a:lnTo>
                  <a:cubicBezTo>
                    <a:pt x="76536" y="419"/>
                    <a:pt x="76632" y="322"/>
                    <a:pt x="76632" y="226"/>
                  </a:cubicBezTo>
                  <a:cubicBezTo>
                    <a:pt x="76632" y="97"/>
                    <a:pt x="76536" y="1"/>
                    <a:pt x="76440" y="1"/>
                  </a:cubicBezTo>
                  <a:close/>
                  <a:moveTo>
                    <a:pt x="77693" y="1"/>
                  </a:moveTo>
                  <a:cubicBezTo>
                    <a:pt x="77597" y="1"/>
                    <a:pt x="77500" y="97"/>
                    <a:pt x="77500" y="226"/>
                  </a:cubicBezTo>
                  <a:cubicBezTo>
                    <a:pt x="77500" y="322"/>
                    <a:pt x="77597" y="419"/>
                    <a:pt x="77693" y="419"/>
                  </a:cubicBezTo>
                  <a:lnTo>
                    <a:pt x="78979" y="419"/>
                  </a:lnTo>
                  <a:cubicBezTo>
                    <a:pt x="79108" y="419"/>
                    <a:pt x="79204" y="322"/>
                    <a:pt x="79204" y="226"/>
                  </a:cubicBezTo>
                  <a:cubicBezTo>
                    <a:pt x="79204" y="97"/>
                    <a:pt x="79108" y="1"/>
                    <a:pt x="78979" y="1"/>
                  </a:cubicBezTo>
                  <a:close/>
                  <a:moveTo>
                    <a:pt x="80265" y="1"/>
                  </a:moveTo>
                  <a:cubicBezTo>
                    <a:pt x="80136" y="1"/>
                    <a:pt x="80040" y="97"/>
                    <a:pt x="80040" y="226"/>
                  </a:cubicBezTo>
                  <a:cubicBezTo>
                    <a:pt x="80040" y="322"/>
                    <a:pt x="80136" y="419"/>
                    <a:pt x="80265" y="419"/>
                  </a:cubicBezTo>
                  <a:lnTo>
                    <a:pt x="81518" y="419"/>
                  </a:lnTo>
                  <a:cubicBezTo>
                    <a:pt x="81647" y="419"/>
                    <a:pt x="81743" y="322"/>
                    <a:pt x="81743" y="226"/>
                  </a:cubicBezTo>
                  <a:cubicBezTo>
                    <a:pt x="81743" y="97"/>
                    <a:pt x="81647" y="1"/>
                    <a:pt x="81518" y="1"/>
                  </a:cubicBezTo>
                  <a:close/>
                  <a:moveTo>
                    <a:pt x="82804" y="1"/>
                  </a:moveTo>
                  <a:cubicBezTo>
                    <a:pt x="82708" y="1"/>
                    <a:pt x="82611" y="97"/>
                    <a:pt x="82611" y="226"/>
                  </a:cubicBezTo>
                  <a:cubicBezTo>
                    <a:pt x="82611" y="322"/>
                    <a:pt x="82708" y="419"/>
                    <a:pt x="82804" y="419"/>
                  </a:cubicBezTo>
                  <a:lnTo>
                    <a:pt x="84090" y="419"/>
                  </a:lnTo>
                  <a:cubicBezTo>
                    <a:pt x="84186" y="419"/>
                    <a:pt x="84283" y="322"/>
                    <a:pt x="84283" y="226"/>
                  </a:cubicBezTo>
                  <a:cubicBezTo>
                    <a:pt x="84283" y="97"/>
                    <a:pt x="84186" y="1"/>
                    <a:pt x="84090" y="1"/>
                  </a:cubicBezTo>
                  <a:close/>
                  <a:moveTo>
                    <a:pt x="85376" y="1"/>
                  </a:moveTo>
                  <a:cubicBezTo>
                    <a:pt x="85247" y="1"/>
                    <a:pt x="85151" y="97"/>
                    <a:pt x="85151" y="226"/>
                  </a:cubicBezTo>
                  <a:cubicBezTo>
                    <a:pt x="85151" y="322"/>
                    <a:pt x="85247" y="419"/>
                    <a:pt x="85376" y="419"/>
                  </a:cubicBezTo>
                  <a:lnTo>
                    <a:pt x="86629" y="419"/>
                  </a:lnTo>
                  <a:cubicBezTo>
                    <a:pt x="86758" y="419"/>
                    <a:pt x="86854" y="322"/>
                    <a:pt x="86854" y="226"/>
                  </a:cubicBezTo>
                  <a:cubicBezTo>
                    <a:pt x="86854" y="97"/>
                    <a:pt x="86758" y="1"/>
                    <a:pt x="86629" y="1"/>
                  </a:cubicBezTo>
                  <a:close/>
                  <a:moveTo>
                    <a:pt x="87915" y="1"/>
                  </a:moveTo>
                  <a:cubicBezTo>
                    <a:pt x="87787" y="1"/>
                    <a:pt x="87690" y="97"/>
                    <a:pt x="87690" y="226"/>
                  </a:cubicBezTo>
                  <a:cubicBezTo>
                    <a:pt x="87690" y="259"/>
                    <a:pt x="87702" y="293"/>
                    <a:pt x="87722" y="322"/>
                  </a:cubicBezTo>
                  <a:lnTo>
                    <a:pt x="87722" y="322"/>
                  </a:lnTo>
                  <a:lnTo>
                    <a:pt x="87722" y="1479"/>
                  </a:lnTo>
                  <a:cubicBezTo>
                    <a:pt x="87722" y="1608"/>
                    <a:pt x="87819" y="1704"/>
                    <a:pt x="87915" y="1704"/>
                  </a:cubicBezTo>
                  <a:cubicBezTo>
                    <a:pt x="88044" y="1704"/>
                    <a:pt x="88140" y="1608"/>
                    <a:pt x="88140" y="1479"/>
                  </a:cubicBezTo>
                  <a:lnTo>
                    <a:pt x="88140" y="226"/>
                  </a:lnTo>
                  <a:cubicBezTo>
                    <a:pt x="88140" y="161"/>
                    <a:pt x="88108" y="97"/>
                    <a:pt x="88076" y="65"/>
                  </a:cubicBezTo>
                  <a:cubicBezTo>
                    <a:pt x="88044" y="33"/>
                    <a:pt x="87979" y="1"/>
                    <a:pt x="87915" y="1"/>
                  </a:cubicBezTo>
                  <a:close/>
                  <a:moveTo>
                    <a:pt x="193" y="290"/>
                  </a:moveTo>
                  <a:cubicBezTo>
                    <a:pt x="97" y="290"/>
                    <a:pt x="0" y="386"/>
                    <a:pt x="0" y="515"/>
                  </a:cubicBezTo>
                  <a:lnTo>
                    <a:pt x="0" y="1769"/>
                  </a:lnTo>
                  <a:cubicBezTo>
                    <a:pt x="0" y="1897"/>
                    <a:pt x="97" y="1994"/>
                    <a:pt x="193" y="1994"/>
                  </a:cubicBezTo>
                  <a:cubicBezTo>
                    <a:pt x="322" y="1994"/>
                    <a:pt x="418" y="1897"/>
                    <a:pt x="418" y="1769"/>
                  </a:cubicBezTo>
                  <a:lnTo>
                    <a:pt x="418" y="515"/>
                  </a:lnTo>
                  <a:cubicBezTo>
                    <a:pt x="418" y="386"/>
                    <a:pt x="322" y="290"/>
                    <a:pt x="193" y="290"/>
                  </a:cubicBezTo>
                  <a:close/>
                  <a:moveTo>
                    <a:pt x="87915" y="2540"/>
                  </a:moveTo>
                  <a:cubicBezTo>
                    <a:pt x="87819" y="2540"/>
                    <a:pt x="87722" y="2637"/>
                    <a:pt x="87722" y="2765"/>
                  </a:cubicBezTo>
                  <a:lnTo>
                    <a:pt x="87722" y="4019"/>
                  </a:lnTo>
                  <a:cubicBezTo>
                    <a:pt x="87722" y="4147"/>
                    <a:pt x="87819" y="4244"/>
                    <a:pt x="87915" y="4244"/>
                  </a:cubicBezTo>
                  <a:cubicBezTo>
                    <a:pt x="88044" y="4244"/>
                    <a:pt x="88140" y="4147"/>
                    <a:pt x="88140" y="4019"/>
                  </a:cubicBezTo>
                  <a:lnTo>
                    <a:pt x="88140" y="2765"/>
                  </a:lnTo>
                  <a:cubicBezTo>
                    <a:pt x="88140" y="2637"/>
                    <a:pt x="88044" y="2540"/>
                    <a:pt x="87915" y="2540"/>
                  </a:cubicBezTo>
                  <a:close/>
                  <a:moveTo>
                    <a:pt x="193" y="2829"/>
                  </a:moveTo>
                  <a:cubicBezTo>
                    <a:pt x="97" y="2829"/>
                    <a:pt x="0" y="2926"/>
                    <a:pt x="0" y="3054"/>
                  </a:cubicBezTo>
                  <a:lnTo>
                    <a:pt x="0" y="4340"/>
                  </a:lnTo>
                  <a:cubicBezTo>
                    <a:pt x="0" y="4437"/>
                    <a:pt x="97" y="4533"/>
                    <a:pt x="193" y="4533"/>
                  </a:cubicBezTo>
                  <a:cubicBezTo>
                    <a:pt x="322" y="4533"/>
                    <a:pt x="418" y="4437"/>
                    <a:pt x="418" y="4340"/>
                  </a:cubicBezTo>
                  <a:lnTo>
                    <a:pt x="418" y="3054"/>
                  </a:lnTo>
                  <a:cubicBezTo>
                    <a:pt x="418" y="2926"/>
                    <a:pt x="322" y="2829"/>
                    <a:pt x="193" y="2829"/>
                  </a:cubicBezTo>
                  <a:close/>
                  <a:moveTo>
                    <a:pt x="87915" y="5080"/>
                  </a:moveTo>
                  <a:cubicBezTo>
                    <a:pt x="87819" y="5080"/>
                    <a:pt x="87722" y="5176"/>
                    <a:pt x="87722" y="5305"/>
                  </a:cubicBezTo>
                  <a:lnTo>
                    <a:pt x="87722" y="6590"/>
                  </a:lnTo>
                  <a:cubicBezTo>
                    <a:pt x="87722" y="6687"/>
                    <a:pt x="87819" y="6783"/>
                    <a:pt x="87915" y="6783"/>
                  </a:cubicBezTo>
                  <a:cubicBezTo>
                    <a:pt x="88044" y="6783"/>
                    <a:pt x="88140" y="6687"/>
                    <a:pt x="88140" y="6590"/>
                  </a:cubicBezTo>
                  <a:lnTo>
                    <a:pt x="88140" y="5305"/>
                  </a:lnTo>
                  <a:cubicBezTo>
                    <a:pt x="88140" y="5176"/>
                    <a:pt x="88044" y="5080"/>
                    <a:pt x="87915" y="5080"/>
                  </a:cubicBezTo>
                  <a:close/>
                  <a:moveTo>
                    <a:pt x="193" y="5401"/>
                  </a:moveTo>
                  <a:cubicBezTo>
                    <a:pt x="97" y="5401"/>
                    <a:pt x="0" y="5497"/>
                    <a:pt x="0" y="5594"/>
                  </a:cubicBezTo>
                  <a:lnTo>
                    <a:pt x="0" y="6880"/>
                  </a:lnTo>
                  <a:cubicBezTo>
                    <a:pt x="0" y="7008"/>
                    <a:pt x="97" y="7105"/>
                    <a:pt x="193" y="7105"/>
                  </a:cubicBezTo>
                  <a:cubicBezTo>
                    <a:pt x="322" y="7105"/>
                    <a:pt x="418" y="7008"/>
                    <a:pt x="418" y="6880"/>
                  </a:cubicBezTo>
                  <a:lnTo>
                    <a:pt x="418" y="5594"/>
                  </a:lnTo>
                  <a:cubicBezTo>
                    <a:pt x="418" y="5497"/>
                    <a:pt x="322" y="5401"/>
                    <a:pt x="193" y="5401"/>
                  </a:cubicBezTo>
                  <a:close/>
                  <a:moveTo>
                    <a:pt x="87915" y="7651"/>
                  </a:moveTo>
                  <a:cubicBezTo>
                    <a:pt x="87819" y="7651"/>
                    <a:pt x="87722" y="7748"/>
                    <a:pt x="87722" y="7844"/>
                  </a:cubicBezTo>
                  <a:lnTo>
                    <a:pt x="87722" y="9130"/>
                  </a:lnTo>
                  <a:cubicBezTo>
                    <a:pt x="87722" y="9258"/>
                    <a:pt x="87819" y="9355"/>
                    <a:pt x="87915" y="9355"/>
                  </a:cubicBezTo>
                  <a:cubicBezTo>
                    <a:pt x="88044" y="9355"/>
                    <a:pt x="88140" y="9258"/>
                    <a:pt x="88140" y="9130"/>
                  </a:cubicBezTo>
                  <a:lnTo>
                    <a:pt x="88140" y="7844"/>
                  </a:lnTo>
                  <a:cubicBezTo>
                    <a:pt x="88140" y="7748"/>
                    <a:pt x="88044" y="7651"/>
                    <a:pt x="87915" y="7651"/>
                  </a:cubicBezTo>
                  <a:close/>
                  <a:moveTo>
                    <a:pt x="193" y="7940"/>
                  </a:moveTo>
                  <a:cubicBezTo>
                    <a:pt x="97" y="7940"/>
                    <a:pt x="0" y="8037"/>
                    <a:pt x="0" y="8165"/>
                  </a:cubicBezTo>
                  <a:lnTo>
                    <a:pt x="0" y="9419"/>
                  </a:lnTo>
                  <a:cubicBezTo>
                    <a:pt x="0" y="9548"/>
                    <a:pt x="97" y="9644"/>
                    <a:pt x="193" y="9644"/>
                  </a:cubicBezTo>
                  <a:cubicBezTo>
                    <a:pt x="322" y="9644"/>
                    <a:pt x="418" y="9548"/>
                    <a:pt x="418" y="9419"/>
                  </a:cubicBezTo>
                  <a:lnTo>
                    <a:pt x="418" y="8165"/>
                  </a:lnTo>
                  <a:cubicBezTo>
                    <a:pt x="418" y="8037"/>
                    <a:pt x="322" y="7940"/>
                    <a:pt x="193" y="7940"/>
                  </a:cubicBezTo>
                  <a:close/>
                  <a:moveTo>
                    <a:pt x="87915" y="10191"/>
                  </a:moveTo>
                  <a:cubicBezTo>
                    <a:pt x="87819" y="10191"/>
                    <a:pt x="87722" y="10287"/>
                    <a:pt x="87722" y="10416"/>
                  </a:cubicBezTo>
                  <a:lnTo>
                    <a:pt x="87722" y="11669"/>
                  </a:lnTo>
                  <a:cubicBezTo>
                    <a:pt x="87722" y="11798"/>
                    <a:pt x="87819" y="11894"/>
                    <a:pt x="87915" y="11894"/>
                  </a:cubicBezTo>
                  <a:cubicBezTo>
                    <a:pt x="88044" y="11894"/>
                    <a:pt x="88140" y="11798"/>
                    <a:pt x="88140" y="11669"/>
                  </a:cubicBezTo>
                  <a:lnTo>
                    <a:pt x="88140" y="10416"/>
                  </a:lnTo>
                  <a:cubicBezTo>
                    <a:pt x="88140" y="10287"/>
                    <a:pt x="88044" y="10191"/>
                    <a:pt x="87915" y="10191"/>
                  </a:cubicBezTo>
                  <a:close/>
                  <a:moveTo>
                    <a:pt x="193" y="10480"/>
                  </a:moveTo>
                  <a:cubicBezTo>
                    <a:pt x="97" y="10480"/>
                    <a:pt x="0" y="10576"/>
                    <a:pt x="0" y="10705"/>
                  </a:cubicBezTo>
                  <a:lnTo>
                    <a:pt x="0" y="11991"/>
                  </a:lnTo>
                  <a:cubicBezTo>
                    <a:pt x="0" y="12087"/>
                    <a:pt x="97" y="12183"/>
                    <a:pt x="193" y="12183"/>
                  </a:cubicBezTo>
                  <a:cubicBezTo>
                    <a:pt x="322" y="12183"/>
                    <a:pt x="418" y="12087"/>
                    <a:pt x="418" y="11991"/>
                  </a:cubicBezTo>
                  <a:lnTo>
                    <a:pt x="418" y="10705"/>
                  </a:lnTo>
                  <a:cubicBezTo>
                    <a:pt x="418" y="10576"/>
                    <a:pt x="322" y="10480"/>
                    <a:pt x="193" y="10480"/>
                  </a:cubicBezTo>
                  <a:close/>
                  <a:moveTo>
                    <a:pt x="87915" y="12730"/>
                  </a:moveTo>
                  <a:cubicBezTo>
                    <a:pt x="87819" y="12730"/>
                    <a:pt x="87722" y="12826"/>
                    <a:pt x="87722" y="12955"/>
                  </a:cubicBezTo>
                  <a:lnTo>
                    <a:pt x="87722" y="14241"/>
                  </a:lnTo>
                  <a:cubicBezTo>
                    <a:pt x="87722" y="14337"/>
                    <a:pt x="87819" y="14434"/>
                    <a:pt x="87915" y="14434"/>
                  </a:cubicBezTo>
                  <a:cubicBezTo>
                    <a:pt x="88044" y="14434"/>
                    <a:pt x="88140" y="14337"/>
                    <a:pt x="88140" y="14241"/>
                  </a:cubicBezTo>
                  <a:lnTo>
                    <a:pt x="88140" y="12955"/>
                  </a:lnTo>
                  <a:cubicBezTo>
                    <a:pt x="88140" y="12826"/>
                    <a:pt x="88044" y="12730"/>
                    <a:pt x="87915" y="12730"/>
                  </a:cubicBezTo>
                  <a:close/>
                  <a:moveTo>
                    <a:pt x="193" y="13051"/>
                  </a:moveTo>
                  <a:cubicBezTo>
                    <a:pt x="97" y="13051"/>
                    <a:pt x="0" y="13148"/>
                    <a:pt x="0" y="13244"/>
                  </a:cubicBezTo>
                  <a:lnTo>
                    <a:pt x="0" y="14530"/>
                  </a:lnTo>
                  <a:cubicBezTo>
                    <a:pt x="0" y="14659"/>
                    <a:pt x="97" y="14755"/>
                    <a:pt x="193" y="14755"/>
                  </a:cubicBezTo>
                  <a:cubicBezTo>
                    <a:pt x="322" y="14755"/>
                    <a:pt x="418" y="14659"/>
                    <a:pt x="418" y="14530"/>
                  </a:cubicBezTo>
                  <a:lnTo>
                    <a:pt x="418" y="13244"/>
                  </a:lnTo>
                  <a:cubicBezTo>
                    <a:pt x="418" y="13148"/>
                    <a:pt x="322" y="13051"/>
                    <a:pt x="193" y="13051"/>
                  </a:cubicBezTo>
                  <a:close/>
                  <a:moveTo>
                    <a:pt x="87915" y="15302"/>
                  </a:moveTo>
                  <a:cubicBezTo>
                    <a:pt x="87819" y="15302"/>
                    <a:pt x="87722" y="15398"/>
                    <a:pt x="87722" y="15494"/>
                  </a:cubicBezTo>
                  <a:lnTo>
                    <a:pt x="87722" y="16780"/>
                  </a:lnTo>
                  <a:cubicBezTo>
                    <a:pt x="87722" y="16909"/>
                    <a:pt x="87819" y="17005"/>
                    <a:pt x="87915" y="17005"/>
                  </a:cubicBezTo>
                  <a:cubicBezTo>
                    <a:pt x="88044" y="17005"/>
                    <a:pt x="88140" y="16909"/>
                    <a:pt x="88140" y="16780"/>
                  </a:cubicBezTo>
                  <a:lnTo>
                    <a:pt x="88140" y="15494"/>
                  </a:lnTo>
                  <a:cubicBezTo>
                    <a:pt x="88140" y="15398"/>
                    <a:pt x="88044" y="15302"/>
                    <a:pt x="87915" y="15302"/>
                  </a:cubicBezTo>
                  <a:close/>
                  <a:moveTo>
                    <a:pt x="193" y="15591"/>
                  </a:moveTo>
                  <a:cubicBezTo>
                    <a:pt x="97" y="15591"/>
                    <a:pt x="0" y="15687"/>
                    <a:pt x="0" y="15816"/>
                  </a:cubicBezTo>
                  <a:lnTo>
                    <a:pt x="0" y="17069"/>
                  </a:lnTo>
                  <a:cubicBezTo>
                    <a:pt x="0" y="17198"/>
                    <a:pt x="97" y="17294"/>
                    <a:pt x="193" y="17294"/>
                  </a:cubicBezTo>
                  <a:cubicBezTo>
                    <a:pt x="322" y="17294"/>
                    <a:pt x="418" y="17198"/>
                    <a:pt x="418" y="17069"/>
                  </a:cubicBezTo>
                  <a:lnTo>
                    <a:pt x="418" y="15816"/>
                  </a:lnTo>
                  <a:cubicBezTo>
                    <a:pt x="418" y="15687"/>
                    <a:pt x="322" y="15591"/>
                    <a:pt x="193" y="15591"/>
                  </a:cubicBezTo>
                  <a:close/>
                  <a:moveTo>
                    <a:pt x="87915" y="17841"/>
                  </a:moveTo>
                  <a:cubicBezTo>
                    <a:pt x="87819" y="17841"/>
                    <a:pt x="87722" y="17937"/>
                    <a:pt x="87722" y="18066"/>
                  </a:cubicBezTo>
                  <a:lnTo>
                    <a:pt x="87722" y="19320"/>
                  </a:lnTo>
                  <a:cubicBezTo>
                    <a:pt x="87722" y="19448"/>
                    <a:pt x="87819" y="19545"/>
                    <a:pt x="87915" y="19545"/>
                  </a:cubicBezTo>
                  <a:cubicBezTo>
                    <a:pt x="88044" y="19545"/>
                    <a:pt x="88140" y="19448"/>
                    <a:pt x="88140" y="19320"/>
                  </a:cubicBezTo>
                  <a:lnTo>
                    <a:pt x="88140" y="18066"/>
                  </a:lnTo>
                  <a:cubicBezTo>
                    <a:pt x="88140" y="17937"/>
                    <a:pt x="88044" y="17841"/>
                    <a:pt x="87915" y="17841"/>
                  </a:cubicBezTo>
                  <a:close/>
                  <a:moveTo>
                    <a:pt x="193" y="18130"/>
                  </a:moveTo>
                  <a:cubicBezTo>
                    <a:pt x="97" y="18130"/>
                    <a:pt x="0" y="18227"/>
                    <a:pt x="0" y="18355"/>
                  </a:cubicBezTo>
                  <a:lnTo>
                    <a:pt x="0" y="19641"/>
                  </a:lnTo>
                  <a:cubicBezTo>
                    <a:pt x="0" y="19737"/>
                    <a:pt x="97" y="19834"/>
                    <a:pt x="193" y="19834"/>
                  </a:cubicBezTo>
                  <a:cubicBezTo>
                    <a:pt x="322" y="19834"/>
                    <a:pt x="418" y="19737"/>
                    <a:pt x="418" y="19641"/>
                  </a:cubicBezTo>
                  <a:lnTo>
                    <a:pt x="418" y="18355"/>
                  </a:lnTo>
                  <a:cubicBezTo>
                    <a:pt x="418" y="18227"/>
                    <a:pt x="322" y="18130"/>
                    <a:pt x="193" y="18130"/>
                  </a:cubicBezTo>
                  <a:close/>
                  <a:moveTo>
                    <a:pt x="87915" y="20380"/>
                  </a:moveTo>
                  <a:cubicBezTo>
                    <a:pt x="87819" y="20380"/>
                    <a:pt x="87722" y="20477"/>
                    <a:pt x="87722" y="20605"/>
                  </a:cubicBezTo>
                  <a:lnTo>
                    <a:pt x="87722" y="21891"/>
                  </a:lnTo>
                  <a:cubicBezTo>
                    <a:pt x="87722" y="21988"/>
                    <a:pt x="87819" y="22084"/>
                    <a:pt x="87915" y="22084"/>
                  </a:cubicBezTo>
                  <a:cubicBezTo>
                    <a:pt x="88044" y="22084"/>
                    <a:pt x="88140" y="21988"/>
                    <a:pt x="88140" y="21891"/>
                  </a:cubicBezTo>
                  <a:lnTo>
                    <a:pt x="88140" y="20605"/>
                  </a:lnTo>
                  <a:cubicBezTo>
                    <a:pt x="88140" y="20477"/>
                    <a:pt x="88044" y="20380"/>
                    <a:pt x="87915" y="20380"/>
                  </a:cubicBezTo>
                  <a:close/>
                  <a:moveTo>
                    <a:pt x="193" y="20702"/>
                  </a:moveTo>
                  <a:cubicBezTo>
                    <a:pt x="97" y="20702"/>
                    <a:pt x="0" y="20798"/>
                    <a:pt x="0" y="20895"/>
                  </a:cubicBezTo>
                  <a:lnTo>
                    <a:pt x="0" y="22180"/>
                  </a:lnTo>
                  <a:cubicBezTo>
                    <a:pt x="0" y="22309"/>
                    <a:pt x="97" y="22405"/>
                    <a:pt x="193" y="22405"/>
                  </a:cubicBezTo>
                  <a:cubicBezTo>
                    <a:pt x="322" y="22405"/>
                    <a:pt x="418" y="22309"/>
                    <a:pt x="418" y="22180"/>
                  </a:cubicBezTo>
                  <a:lnTo>
                    <a:pt x="418" y="20895"/>
                  </a:lnTo>
                  <a:cubicBezTo>
                    <a:pt x="418" y="20798"/>
                    <a:pt x="322" y="20702"/>
                    <a:pt x="193" y="20702"/>
                  </a:cubicBezTo>
                  <a:close/>
                  <a:moveTo>
                    <a:pt x="87915" y="22952"/>
                  </a:moveTo>
                  <a:cubicBezTo>
                    <a:pt x="87819" y="22952"/>
                    <a:pt x="87722" y="23048"/>
                    <a:pt x="87722" y="23145"/>
                  </a:cubicBezTo>
                  <a:lnTo>
                    <a:pt x="87722" y="24431"/>
                  </a:lnTo>
                  <a:cubicBezTo>
                    <a:pt x="87722" y="24559"/>
                    <a:pt x="87819" y="24656"/>
                    <a:pt x="87915" y="24656"/>
                  </a:cubicBezTo>
                  <a:cubicBezTo>
                    <a:pt x="88044" y="24656"/>
                    <a:pt x="88140" y="24559"/>
                    <a:pt x="88140" y="24431"/>
                  </a:cubicBezTo>
                  <a:lnTo>
                    <a:pt x="88140" y="23145"/>
                  </a:lnTo>
                  <a:cubicBezTo>
                    <a:pt x="88140" y="23048"/>
                    <a:pt x="88044" y="22952"/>
                    <a:pt x="87915" y="22952"/>
                  </a:cubicBezTo>
                  <a:close/>
                  <a:moveTo>
                    <a:pt x="193" y="23241"/>
                  </a:moveTo>
                  <a:cubicBezTo>
                    <a:pt x="97" y="23241"/>
                    <a:pt x="0" y="23338"/>
                    <a:pt x="0" y="23466"/>
                  </a:cubicBezTo>
                  <a:lnTo>
                    <a:pt x="0" y="24720"/>
                  </a:lnTo>
                  <a:cubicBezTo>
                    <a:pt x="0" y="24848"/>
                    <a:pt x="97" y="24945"/>
                    <a:pt x="193" y="24945"/>
                  </a:cubicBezTo>
                  <a:cubicBezTo>
                    <a:pt x="322" y="24945"/>
                    <a:pt x="418" y="24848"/>
                    <a:pt x="418" y="24720"/>
                  </a:cubicBezTo>
                  <a:lnTo>
                    <a:pt x="418" y="23466"/>
                  </a:lnTo>
                  <a:cubicBezTo>
                    <a:pt x="418" y="23338"/>
                    <a:pt x="322" y="23241"/>
                    <a:pt x="193" y="23241"/>
                  </a:cubicBezTo>
                  <a:close/>
                  <a:moveTo>
                    <a:pt x="87915" y="25491"/>
                  </a:moveTo>
                  <a:cubicBezTo>
                    <a:pt x="87819" y="25491"/>
                    <a:pt x="87722" y="25588"/>
                    <a:pt x="87722" y="25716"/>
                  </a:cubicBezTo>
                  <a:lnTo>
                    <a:pt x="87722" y="26970"/>
                  </a:lnTo>
                  <a:cubicBezTo>
                    <a:pt x="87722" y="27099"/>
                    <a:pt x="87819" y="27195"/>
                    <a:pt x="87915" y="27195"/>
                  </a:cubicBezTo>
                  <a:cubicBezTo>
                    <a:pt x="88044" y="27195"/>
                    <a:pt x="88140" y="27099"/>
                    <a:pt x="88140" y="26970"/>
                  </a:cubicBezTo>
                  <a:lnTo>
                    <a:pt x="88140" y="25716"/>
                  </a:lnTo>
                  <a:cubicBezTo>
                    <a:pt x="88140" y="25588"/>
                    <a:pt x="88044" y="25491"/>
                    <a:pt x="87915" y="25491"/>
                  </a:cubicBezTo>
                  <a:close/>
                  <a:moveTo>
                    <a:pt x="193" y="25813"/>
                  </a:moveTo>
                  <a:cubicBezTo>
                    <a:pt x="97" y="25813"/>
                    <a:pt x="0" y="25909"/>
                    <a:pt x="0" y="26006"/>
                  </a:cubicBezTo>
                  <a:lnTo>
                    <a:pt x="0" y="27291"/>
                  </a:lnTo>
                  <a:cubicBezTo>
                    <a:pt x="0" y="27388"/>
                    <a:pt x="97" y="27484"/>
                    <a:pt x="193" y="27484"/>
                  </a:cubicBezTo>
                  <a:cubicBezTo>
                    <a:pt x="322" y="27484"/>
                    <a:pt x="418" y="27388"/>
                    <a:pt x="418" y="27291"/>
                  </a:cubicBezTo>
                  <a:lnTo>
                    <a:pt x="418" y="26006"/>
                  </a:lnTo>
                  <a:cubicBezTo>
                    <a:pt x="418" y="25909"/>
                    <a:pt x="322" y="25813"/>
                    <a:pt x="193" y="25813"/>
                  </a:cubicBezTo>
                  <a:close/>
                  <a:moveTo>
                    <a:pt x="87915" y="28063"/>
                  </a:moveTo>
                  <a:cubicBezTo>
                    <a:pt x="87819" y="28063"/>
                    <a:pt x="87722" y="28127"/>
                    <a:pt x="87722" y="28256"/>
                  </a:cubicBezTo>
                  <a:lnTo>
                    <a:pt x="87722" y="29542"/>
                  </a:lnTo>
                  <a:cubicBezTo>
                    <a:pt x="87722" y="29638"/>
                    <a:pt x="87819" y="29734"/>
                    <a:pt x="87915" y="29734"/>
                  </a:cubicBezTo>
                  <a:cubicBezTo>
                    <a:pt x="88044" y="29734"/>
                    <a:pt x="88140" y="29638"/>
                    <a:pt x="88140" y="29542"/>
                  </a:cubicBezTo>
                  <a:lnTo>
                    <a:pt x="88140" y="28256"/>
                  </a:lnTo>
                  <a:cubicBezTo>
                    <a:pt x="88140" y="28127"/>
                    <a:pt x="88044" y="28063"/>
                    <a:pt x="87915" y="28063"/>
                  </a:cubicBezTo>
                  <a:close/>
                  <a:moveTo>
                    <a:pt x="193" y="28352"/>
                  </a:moveTo>
                  <a:cubicBezTo>
                    <a:pt x="97" y="28352"/>
                    <a:pt x="0" y="28449"/>
                    <a:pt x="0" y="28577"/>
                  </a:cubicBezTo>
                  <a:lnTo>
                    <a:pt x="0" y="29831"/>
                  </a:lnTo>
                  <a:cubicBezTo>
                    <a:pt x="0" y="29959"/>
                    <a:pt x="97" y="30056"/>
                    <a:pt x="193" y="30056"/>
                  </a:cubicBezTo>
                  <a:cubicBezTo>
                    <a:pt x="322" y="30056"/>
                    <a:pt x="418" y="29959"/>
                    <a:pt x="418" y="29831"/>
                  </a:cubicBezTo>
                  <a:lnTo>
                    <a:pt x="418" y="28577"/>
                  </a:lnTo>
                  <a:cubicBezTo>
                    <a:pt x="418" y="28449"/>
                    <a:pt x="322" y="28352"/>
                    <a:pt x="193" y="28352"/>
                  </a:cubicBezTo>
                  <a:close/>
                  <a:moveTo>
                    <a:pt x="87915" y="30602"/>
                  </a:moveTo>
                  <a:cubicBezTo>
                    <a:pt x="87819" y="30602"/>
                    <a:pt x="87722" y="30699"/>
                    <a:pt x="87722" y="30795"/>
                  </a:cubicBezTo>
                  <a:lnTo>
                    <a:pt x="87722" y="32081"/>
                  </a:lnTo>
                  <a:cubicBezTo>
                    <a:pt x="87722" y="32210"/>
                    <a:pt x="87819" y="32306"/>
                    <a:pt x="87915" y="32306"/>
                  </a:cubicBezTo>
                  <a:cubicBezTo>
                    <a:pt x="88044" y="32306"/>
                    <a:pt x="88140" y="32210"/>
                    <a:pt x="88140" y="32081"/>
                  </a:cubicBezTo>
                  <a:lnTo>
                    <a:pt x="88140" y="30795"/>
                  </a:lnTo>
                  <a:cubicBezTo>
                    <a:pt x="88140" y="30699"/>
                    <a:pt x="88044" y="30602"/>
                    <a:pt x="87915" y="30602"/>
                  </a:cubicBezTo>
                  <a:close/>
                  <a:moveTo>
                    <a:pt x="193" y="30892"/>
                  </a:moveTo>
                  <a:cubicBezTo>
                    <a:pt x="97" y="30892"/>
                    <a:pt x="0" y="30988"/>
                    <a:pt x="0" y="31117"/>
                  </a:cubicBezTo>
                  <a:lnTo>
                    <a:pt x="0" y="32402"/>
                  </a:lnTo>
                  <a:cubicBezTo>
                    <a:pt x="0" y="32499"/>
                    <a:pt x="97" y="32595"/>
                    <a:pt x="193" y="32595"/>
                  </a:cubicBezTo>
                  <a:cubicBezTo>
                    <a:pt x="322" y="32595"/>
                    <a:pt x="418" y="32499"/>
                    <a:pt x="418" y="32402"/>
                  </a:cubicBezTo>
                  <a:lnTo>
                    <a:pt x="418" y="31117"/>
                  </a:lnTo>
                  <a:cubicBezTo>
                    <a:pt x="418" y="30988"/>
                    <a:pt x="322" y="30892"/>
                    <a:pt x="193" y="30892"/>
                  </a:cubicBezTo>
                  <a:close/>
                  <a:moveTo>
                    <a:pt x="87915" y="33142"/>
                  </a:moveTo>
                  <a:cubicBezTo>
                    <a:pt x="87819" y="33142"/>
                    <a:pt x="87722" y="33238"/>
                    <a:pt x="87722" y="33367"/>
                  </a:cubicBezTo>
                  <a:lnTo>
                    <a:pt x="87722" y="33592"/>
                  </a:lnTo>
                  <a:cubicBezTo>
                    <a:pt x="87722" y="33656"/>
                    <a:pt x="87722" y="33720"/>
                    <a:pt x="87787" y="33752"/>
                  </a:cubicBezTo>
                  <a:cubicBezTo>
                    <a:pt x="87819" y="33785"/>
                    <a:pt x="87883" y="33817"/>
                    <a:pt x="87915" y="33817"/>
                  </a:cubicBezTo>
                  <a:lnTo>
                    <a:pt x="88944" y="33817"/>
                  </a:lnTo>
                  <a:cubicBezTo>
                    <a:pt x="89072" y="33817"/>
                    <a:pt x="89169" y="33720"/>
                    <a:pt x="89169" y="33592"/>
                  </a:cubicBezTo>
                  <a:cubicBezTo>
                    <a:pt x="89169" y="33495"/>
                    <a:pt x="89072" y="33399"/>
                    <a:pt x="88944" y="33399"/>
                  </a:cubicBezTo>
                  <a:lnTo>
                    <a:pt x="88140" y="33399"/>
                  </a:lnTo>
                  <a:lnTo>
                    <a:pt x="88140" y="33367"/>
                  </a:lnTo>
                  <a:cubicBezTo>
                    <a:pt x="88140" y="33238"/>
                    <a:pt x="88044" y="33142"/>
                    <a:pt x="87915" y="33142"/>
                  </a:cubicBezTo>
                  <a:close/>
                  <a:moveTo>
                    <a:pt x="90230" y="33399"/>
                  </a:moveTo>
                  <a:cubicBezTo>
                    <a:pt x="90101" y="33399"/>
                    <a:pt x="90005" y="33495"/>
                    <a:pt x="90005" y="33592"/>
                  </a:cubicBezTo>
                  <a:cubicBezTo>
                    <a:pt x="90005" y="33720"/>
                    <a:pt x="90101" y="33817"/>
                    <a:pt x="90230" y="33817"/>
                  </a:cubicBezTo>
                  <a:lnTo>
                    <a:pt x="91515" y="33817"/>
                  </a:lnTo>
                  <a:cubicBezTo>
                    <a:pt x="91612" y="33817"/>
                    <a:pt x="91708" y="33720"/>
                    <a:pt x="91708" y="33592"/>
                  </a:cubicBezTo>
                  <a:cubicBezTo>
                    <a:pt x="91708" y="33495"/>
                    <a:pt x="91612" y="33399"/>
                    <a:pt x="91515" y="33399"/>
                  </a:cubicBezTo>
                  <a:close/>
                  <a:moveTo>
                    <a:pt x="92769" y="33399"/>
                  </a:moveTo>
                  <a:cubicBezTo>
                    <a:pt x="92673" y="33399"/>
                    <a:pt x="92576" y="33495"/>
                    <a:pt x="92576" y="33592"/>
                  </a:cubicBezTo>
                  <a:cubicBezTo>
                    <a:pt x="92576" y="33720"/>
                    <a:pt x="92673" y="33817"/>
                    <a:pt x="92769" y="33817"/>
                  </a:cubicBezTo>
                  <a:lnTo>
                    <a:pt x="94055" y="33817"/>
                  </a:lnTo>
                  <a:cubicBezTo>
                    <a:pt x="94183" y="33817"/>
                    <a:pt x="94280" y="33720"/>
                    <a:pt x="94280" y="33592"/>
                  </a:cubicBezTo>
                  <a:cubicBezTo>
                    <a:pt x="94280" y="33495"/>
                    <a:pt x="94183" y="33399"/>
                    <a:pt x="94055" y="33399"/>
                  </a:cubicBezTo>
                  <a:close/>
                  <a:moveTo>
                    <a:pt x="95341" y="33399"/>
                  </a:moveTo>
                  <a:cubicBezTo>
                    <a:pt x="95212" y="33399"/>
                    <a:pt x="95115" y="33495"/>
                    <a:pt x="95115" y="33592"/>
                  </a:cubicBezTo>
                  <a:cubicBezTo>
                    <a:pt x="95115" y="33720"/>
                    <a:pt x="95212" y="33817"/>
                    <a:pt x="95341" y="33817"/>
                  </a:cubicBezTo>
                  <a:lnTo>
                    <a:pt x="96594" y="33817"/>
                  </a:lnTo>
                  <a:cubicBezTo>
                    <a:pt x="96723" y="33817"/>
                    <a:pt x="96819" y="33720"/>
                    <a:pt x="96819" y="33592"/>
                  </a:cubicBezTo>
                  <a:cubicBezTo>
                    <a:pt x="96819" y="33495"/>
                    <a:pt x="96723" y="33399"/>
                    <a:pt x="96594" y="33399"/>
                  </a:cubicBezTo>
                  <a:close/>
                  <a:moveTo>
                    <a:pt x="97880" y="33399"/>
                  </a:moveTo>
                  <a:cubicBezTo>
                    <a:pt x="97751" y="33399"/>
                    <a:pt x="97655" y="33495"/>
                    <a:pt x="97655" y="33592"/>
                  </a:cubicBezTo>
                  <a:cubicBezTo>
                    <a:pt x="97655" y="33720"/>
                    <a:pt x="97751" y="33817"/>
                    <a:pt x="97880" y="33817"/>
                  </a:cubicBezTo>
                  <a:lnTo>
                    <a:pt x="99166" y="33817"/>
                  </a:lnTo>
                  <a:cubicBezTo>
                    <a:pt x="99262" y="33817"/>
                    <a:pt x="99359" y="33720"/>
                    <a:pt x="99359" y="33592"/>
                  </a:cubicBezTo>
                  <a:cubicBezTo>
                    <a:pt x="99359" y="33495"/>
                    <a:pt x="99262" y="33399"/>
                    <a:pt x="99166" y="33399"/>
                  </a:cubicBezTo>
                  <a:close/>
                  <a:moveTo>
                    <a:pt x="100419" y="33399"/>
                  </a:moveTo>
                  <a:cubicBezTo>
                    <a:pt x="100323" y="33399"/>
                    <a:pt x="100226" y="33495"/>
                    <a:pt x="100226" y="33592"/>
                  </a:cubicBezTo>
                  <a:cubicBezTo>
                    <a:pt x="100226" y="33720"/>
                    <a:pt x="100323" y="33817"/>
                    <a:pt x="100419" y="33817"/>
                  </a:cubicBezTo>
                  <a:lnTo>
                    <a:pt x="101705" y="33817"/>
                  </a:lnTo>
                  <a:cubicBezTo>
                    <a:pt x="101834" y="33817"/>
                    <a:pt x="101930" y="33720"/>
                    <a:pt x="101930" y="33592"/>
                  </a:cubicBezTo>
                  <a:cubicBezTo>
                    <a:pt x="101930" y="33495"/>
                    <a:pt x="101834" y="33399"/>
                    <a:pt x="101705" y="33399"/>
                  </a:cubicBezTo>
                  <a:close/>
                  <a:moveTo>
                    <a:pt x="102991" y="33399"/>
                  </a:moveTo>
                  <a:cubicBezTo>
                    <a:pt x="102862" y="33399"/>
                    <a:pt x="102766" y="33495"/>
                    <a:pt x="102766" y="33592"/>
                  </a:cubicBezTo>
                  <a:cubicBezTo>
                    <a:pt x="102766" y="33720"/>
                    <a:pt x="102862" y="33817"/>
                    <a:pt x="102991" y="33817"/>
                  </a:cubicBezTo>
                  <a:lnTo>
                    <a:pt x="104245" y="33817"/>
                  </a:lnTo>
                  <a:cubicBezTo>
                    <a:pt x="104373" y="33817"/>
                    <a:pt x="104470" y="33720"/>
                    <a:pt x="104470" y="33592"/>
                  </a:cubicBezTo>
                  <a:cubicBezTo>
                    <a:pt x="104470" y="33495"/>
                    <a:pt x="104373" y="33399"/>
                    <a:pt x="104245" y="33399"/>
                  </a:cubicBezTo>
                  <a:close/>
                  <a:moveTo>
                    <a:pt x="105530" y="33399"/>
                  </a:moveTo>
                  <a:cubicBezTo>
                    <a:pt x="105434" y="33399"/>
                    <a:pt x="105337" y="33495"/>
                    <a:pt x="105337" y="33592"/>
                  </a:cubicBezTo>
                  <a:cubicBezTo>
                    <a:pt x="105337" y="33720"/>
                    <a:pt x="105434" y="33817"/>
                    <a:pt x="105530" y="33817"/>
                  </a:cubicBezTo>
                  <a:lnTo>
                    <a:pt x="106816" y="33817"/>
                  </a:lnTo>
                  <a:cubicBezTo>
                    <a:pt x="106912" y="33817"/>
                    <a:pt x="107009" y="33720"/>
                    <a:pt x="107009" y="33592"/>
                  </a:cubicBezTo>
                  <a:cubicBezTo>
                    <a:pt x="107009" y="33495"/>
                    <a:pt x="106912" y="33399"/>
                    <a:pt x="106816" y="33399"/>
                  </a:cubicBezTo>
                  <a:close/>
                  <a:moveTo>
                    <a:pt x="108102" y="33399"/>
                  </a:moveTo>
                  <a:cubicBezTo>
                    <a:pt x="107973" y="33399"/>
                    <a:pt x="107877" y="33495"/>
                    <a:pt x="107877" y="33592"/>
                  </a:cubicBezTo>
                  <a:cubicBezTo>
                    <a:pt x="107877" y="33720"/>
                    <a:pt x="107973" y="33817"/>
                    <a:pt x="108102" y="33817"/>
                  </a:cubicBezTo>
                  <a:lnTo>
                    <a:pt x="109355" y="33817"/>
                  </a:lnTo>
                  <a:cubicBezTo>
                    <a:pt x="109484" y="33817"/>
                    <a:pt x="109580" y="33720"/>
                    <a:pt x="109580" y="33592"/>
                  </a:cubicBezTo>
                  <a:cubicBezTo>
                    <a:pt x="109580" y="33495"/>
                    <a:pt x="109484" y="33399"/>
                    <a:pt x="109355" y="33399"/>
                  </a:cubicBezTo>
                  <a:close/>
                  <a:moveTo>
                    <a:pt x="110641" y="33399"/>
                  </a:moveTo>
                  <a:cubicBezTo>
                    <a:pt x="110513" y="33399"/>
                    <a:pt x="110416" y="33495"/>
                    <a:pt x="110416" y="33592"/>
                  </a:cubicBezTo>
                  <a:cubicBezTo>
                    <a:pt x="110416" y="33720"/>
                    <a:pt x="110513" y="33817"/>
                    <a:pt x="110641" y="33817"/>
                  </a:cubicBezTo>
                  <a:lnTo>
                    <a:pt x="111927" y="33817"/>
                  </a:lnTo>
                  <a:cubicBezTo>
                    <a:pt x="112023" y="33817"/>
                    <a:pt x="112120" y="33720"/>
                    <a:pt x="112120" y="33592"/>
                  </a:cubicBezTo>
                  <a:cubicBezTo>
                    <a:pt x="112120" y="33495"/>
                    <a:pt x="112023" y="33399"/>
                    <a:pt x="111927" y="33399"/>
                  </a:cubicBezTo>
                  <a:close/>
                  <a:moveTo>
                    <a:pt x="113181" y="33399"/>
                  </a:moveTo>
                  <a:cubicBezTo>
                    <a:pt x="113084" y="33399"/>
                    <a:pt x="112988" y="33495"/>
                    <a:pt x="112988" y="33592"/>
                  </a:cubicBezTo>
                  <a:cubicBezTo>
                    <a:pt x="112988" y="33720"/>
                    <a:pt x="113084" y="33817"/>
                    <a:pt x="113181" y="33817"/>
                  </a:cubicBezTo>
                  <a:lnTo>
                    <a:pt x="114466" y="33817"/>
                  </a:lnTo>
                  <a:cubicBezTo>
                    <a:pt x="114595" y="33817"/>
                    <a:pt x="114691" y="33720"/>
                    <a:pt x="114691" y="33592"/>
                  </a:cubicBezTo>
                  <a:cubicBezTo>
                    <a:pt x="114691" y="33495"/>
                    <a:pt x="114595" y="33399"/>
                    <a:pt x="114466" y="33399"/>
                  </a:cubicBezTo>
                  <a:close/>
                  <a:moveTo>
                    <a:pt x="115752" y="33399"/>
                  </a:moveTo>
                  <a:cubicBezTo>
                    <a:pt x="115624" y="33399"/>
                    <a:pt x="115527" y="33495"/>
                    <a:pt x="115527" y="33592"/>
                  </a:cubicBezTo>
                  <a:cubicBezTo>
                    <a:pt x="115527" y="33720"/>
                    <a:pt x="115624" y="33817"/>
                    <a:pt x="115752" y="33817"/>
                  </a:cubicBezTo>
                  <a:lnTo>
                    <a:pt x="117006" y="33817"/>
                  </a:lnTo>
                  <a:cubicBezTo>
                    <a:pt x="117134" y="33817"/>
                    <a:pt x="117231" y="33720"/>
                    <a:pt x="117231" y="33592"/>
                  </a:cubicBezTo>
                  <a:cubicBezTo>
                    <a:pt x="117231" y="33495"/>
                    <a:pt x="117134" y="33399"/>
                    <a:pt x="117006" y="33399"/>
                  </a:cubicBezTo>
                  <a:close/>
                  <a:moveTo>
                    <a:pt x="118292" y="33399"/>
                  </a:moveTo>
                  <a:cubicBezTo>
                    <a:pt x="118163" y="33399"/>
                    <a:pt x="118067" y="33495"/>
                    <a:pt x="118067" y="33592"/>
                  </a:cubicBezTo>
                  <a:cubicBezTo>
                    <a:pt x="118067" y="33720"/>
                    <a:pt x="118163" y="33817"/>
                    <a:pt x="118292" y="33817"/>
                  </a:cubicBezTo>
                  <a:lnTo>
                    <a:pt x="119577" y="33817"/>
                  </a:lnTo>
                  <a:cubicBezTo>
                    <a:pt x="119674" y="33817"/>
                    <a:pt x="119770" y="33720"/>
                    <a:pt x="119770" y="33592"/>
                  </a:cubicBezTo>
                  <a:cubicBezTo>
                    <a:pt x="119770" y="33495"/>
                    <a:pt x="119674" y="33399"/>
                    <a:pt x="119577" y="33399"/>
                  </a:cubicBezTo>
                  <a:close/>
                  <a:moveTo>
                    <a:pt x="193" y="33463"/>
                  </a:moveTo>
                  <a:cubicBezTo>
                    <a:pt x="97" y="33463"/>
                    <a:pt x="0" y="33560"/>
                    <a:pt x="0" y="33656"/>
                  </a:cubicBezTo>
                  <a:lnTo>
                    <a:pt x="0" y="34942"/>
                  </a:lnTo>
                  <a:cubicBezTo>
                    <a:pt x="0" y="35070"/>
                    <a:pt x="97" y="35167"/>
                    <a:pt x="193" y="35167"/>
                  </a:cubicBezTo>
                  <a:cubicBezTo>
                    <a:pt x="322" y="35167"/>
                    <a:pt x="418" y="35070"/>
                    <a:pt x="418" y="34942"/>
                  </a:cubicBezTo>
                  <a:lnTo>
                    <a:pt x="418" y="33656"/>
                  </a:lnTo>
                  <a:cubicBezTo>
                    <a:pt x="418" y="33560"/>
                    <a:pt x="322" y="33463"/>
                    <a:pt x="193" y="33463"/>
                  </a:cubicBezTo>
                  <a:close/>
                  <a:moveTo>
                    <a:pt x="120092" y="34138"/>
                  </a:moveTo>
                  <a:cubicBezTo>
                    <a:pt x="119995" y="34138"/>
                    <a:pt x="119899" y="34235"/>
                    <a:pt x="119899" y="34331"/>
                  </a:cubicBezTo>
                  <a:lnTo>
                    <a:pt x="119899" y="35617"/>
                  </a:lnTo>
                  <a:cubicBezTo>
                    <a:pt x="119899" y="35745"/>
                    <a:pt x="119995" y="35842"/>
                    <a:pt x="120092" y="35842"/>
                  </a:cubicBezTo>
                  <a:cubicBezTo>
                    <a:pt x="120220" y="35842"/>
                    <a:pt x="120317" y="35745"/>
                    <a:pt x="120317" y="35617"/>
                  </a:cubicBezTo>
                  <a:lnTo>
                    <a:pt x="120317" y="34331"/>
                  </a:lnTo>
                  <a:cubicBezTo>
                    <a:pt x="120317" y="34235"/>
                    <a:pt x="120220" y="34138"/>
                    <a:pt x="120092" y="34138"/>
                  </a:cubicBezTo>
                  <a:close/>
                  <a:moveTo>
                    <a:pt x="193" y="36003"/>
                  </a:moveTo>
                  <a:cubicBezTo>
                    <a:pt x="97" y="36003"/>
                    <a:pt x="0" y="36099"/>
                    <a:pt x="0" y="36228"/>
                  </a:cubicBezTo>
                  <a:lnTo>
                    <a:pt x="0" y="37481"/>
                  </a:lnTo>
                  <a:cubicBezTo>
                    <a:pt x="0" y="37610"/>
                    <a:pt x="97" y="37706"/>
                    <a:pt x="193" y="37706"/>
                  </a:cubicBezTo>
                  <a:cubicBezTo>
                    <a:pt x="322" y="37706"/>
                    <a:pt x="418" y="37610"/>
                    <a:pt x="418" y="37481"/>
                  </a:cubicBezTo>
                  <a:lnTo>
                    <a:pt x="418" y="36228"/>
                  </a:lnTo>
                  <a:cubicBezTo>
                    <a:pt x="418" y="36099"/>
                    <a:pt x="322" y="36003"/>
                    <a:pt x="193" y="36003"/>
                  </a:cubicBezTo>
                  <a:close/>
                  <a:moveTo>
                    <a:pt x="120092" y="36678"/>
                  </a:moveTo>
                  <a:cubicBezTo>
                    <a:pt x="119995" y="36678"/>
                    <a:pt x="119899" y="36774"/>
                    <a:pt x="119899" y="36903"/>
                  </a:cubicBezTo>
                  <a:lnTo>
                    <a:pt x="119899" y="38156"/>
                  </a:lnTo>
                  <a:cubicBezTo>
                    <a:pt x="119899" y="38285"/>
                    <a:pt x="119995" y="38381"/>
                    <a:pt x="120092" y="38381"/>
                  </a:cubicBezTo>
                  <a:cubicBezTo>
                    <a:pt x="120220" y="38381"/>
                    <a:pt x="120317" y="38285"/>
                    <a:pt x="120317" y="38156"/>
                  </a:cubicBezTo>
                  <a:lnTo>
                    <a:pt x="120317" y="36903"/>
                  </a:lnTo>
                  <a:cubicBezTo>
                    <a:pt x="120317" y="36774"/>
                    <a:pt x="120220" y="36678"/>
                    <a:pt x="120092" y="36678"/>
                  </a:cubicBezTo>
                  <a:close/>
                  <a:moveTo>
                    <a:pt x="193" y="38542"/>
                  </a:moveTo>
                  <a:cubicBezTo>
                    <a:pt x="97" y="38542"/>
                    <a:pt x="0" y="38638"/>
                    <a:pt x="0" y="38767"/>
                  </a:cubicBezTo>
                  <a:lnTo>
                    <a:pt x="0" y="40053"/>
                  </a:lnTo>
                  <a:cubicBezTo>
                    <a:pt x="0" y="40149"/>
                    <a:pt x="97" y="40246"/>
                    <a:pt x="193" y="40246"/>
                  </a:cubicBezTo>
                  <a:cubicBezTo>
                    <a:pt x="322" y="40246"/>
                    <a:pt x="418" y="40149"/>
                    <a:pt x="418" y="40053"/>
                  </a:cubicBezTo>
                  <a:lnTo>
                    <a:pt x="418" y="38767"/>
                  </a:lnTo>
                  <a:cubicBezTo>
                    <a:pt x="418" y="38638"/>
                    <a:pt x="322" y="38542"/>
                    <a:pt x="193" y="38542"/>
                  </a:cubicBezTo>
                  <a:close/>
                  <a:moveTo>
                    <a:pt x="120092" y="39249"/>
                  </a:moveTo>
                  <a:cubicBezTo>
                    <a:pt x="119995" y="39249"/>
                    <a:pt x="119899" y="39313"/>
                    <a:pt x="119899" y="39442"/>
                  </a:cubicBezTo>
                  <a:lnTo>
                    <a:pt x="119899" y="40728"/>
                  </a:lnTo>
                  <a:cubicBezTo>
                    <a:pt x="119899" y="40824"/>
                    <a:pt x="119995" y="40921"/>
                    <a:pt x="120092" y="40921"/>
                  </a:cubicBezTo>
                  <a:cubicBezTo>
                    <a:pt x="120220" y="40921"/>
                    <a:pt x="120317" y="40824"/>
                    <a:pt x="120317" y="40728"/>
                  </a:cubicBezTo>
                  <a:lnTo>
                    <a:pt x="120317" y="39442"/>
                  </a:lnTo>
                  <a:cubicBezTo>
                    <a:pt x="120317" y="39313"/>
                    <a:pt x="120220" y="39249"/>
                    <a:pt x="120092" y="39249"/>
                  </a:cubicBezTo>
                  <a:close/>
                  <a:moveTo>
                    <a:pt x="193" y="41114"/>
                  </a:moveTo>
                  <a:cubicBezTo>
                    <a:pt x="97" y="41114"/>
                    <a:pt x="0" y="41210"/>
                    <a:pt x="0" y="41306"/>
                  </a:cubicBezTo>
                  <a:lnTo>
                    <a:pt x="0" y="42592"/>
                  </a:lnTo>
                  <a:cubicBezTo>
                    <a:pt x="0" y="42721"/>
                    <a:pt x="97" y="42817"/>
                    <a:pt x="193" y="42817"/>
                  </a:cubicBezTo>
                  <a:cubicBezTo>
                    <a:pt x="322" y="42817"/>
                    <a:pt x="418" y="42721"/>
                    <a:pt x="418" y="42592"/>
                  </a:cubicBezTo>
                  <a:lnTo>
                    <a:pt x="418" y="41306"/>
                  </a:lnTo>
                  <a:cubicBezTo>
                    <a:pt x="418" y="41210"/>
                    <a:pt x="322" y="41114"/>
                    <a:pt x="193" y="41114"/>
                  </a:cubicBezTo>
                  <a:close/>
                  <a:moveTo>
                    <a:pt x="120092" y="41789"/>
                  </a:moveTo>
                  <a:cubicBezTo>
                    <a:pt x="119995" y="41789"/>
                    <a:pt x="119899" y="41885"/>
                    <a:pt x="119899" y="41981"/>
                  </a:cubicBezTo>
                  <a:lnTo>
                    <a:pt x="119899" y="43267"/>
                  </a:lnTo>
                  <a:cubicBezTo>
                    <a:pt x="119899" y="43396"/>
                    <a:pt x="119995" y="43492"/>
                    <a:pt x="120092" y="43492"/>
                  </a:cubicBezTo>
                  <a:cubicBezTo>
                    <a:pt x="120220" y="43492"/>
                    <a:pt x="120317" y="43396"/>
                    <a:pt x="120317" y="43267"/>
                  </a:cubicBezTo>
                  <a:lnTo>
                    <a:pt x="120317" y="41981"/>
                  </a:lnTo>
                  <a:cubicBezTo>
                    <a:pt x="120317" y="41885"/>
                    <a:pt x="120220" y="41789"/>
                    <a:pt x="120092" y="41789"/>
                  </a:cubicBezTo>
                  <a:close/>
                  <a:moveTo>
                    <a:pt x="193" y="43653"/>
                  </a:moveTo>
                  <a:cubicBezTo>
                    <a:pt x="97" y="43653"/>
                    <a:pt x="0" y="43749"/>
                    <a:pt x="0" y="43878"/>
                  </a:cubicBezTo>
                  <a:lnTo>
                    <a:pt x="0" y="45132"/>
                  </a:lnTo>
                  <a:cubicBezTo>
                    <a:pt x="0" y="45260"/>
                    <a:pt x="97" y="45357"/>
                    <a:pt x="193" y="45357"/>
                  </a:cubicBezTo>
                  <a:cubicBezTo>
                    <a:pt x="322" y="45357"/>
                    <a:pt x="418" y="45260"/>
                    <a:pt x="418" y="45132"/>
                  </a:cubicBezTo>
                  <a:lnTo>
                    <a:pt x="418" y="43878"/>
                  </a:lnTo>
                  <a:cubicBezTo>
                    <a:pt x="418" y="43749"/>
                    <a:pt x="322" y="43653"/>
                    <a:pt x="193" y="43653"/>
                  </a:cubicBezTo>
                  <a:close/>
                  <a:moveTo>
                    <a:pt x="120092" y="44328"/>
                  </a:moveTo>
                  <a:cubicBezTo>
                    <a:pt x="119995" y="44328"/>
                    <a:pt x="119899" y="44424"/>
                    <a:pt x="119899" y="44553"/>
                  </a:cubicBezTo>
                  <a:lnTo>
                    <a:pt x="119899" y="45839"/>
                  </a:lnTo>
                  <a:cubicBezTo>
                    <a:pt x="119899" y="45935"/>
                    <a:pt x="119995" y="46032"/>
                    <a:pt x="120092" y="46032"/>
                  </a:cubicBezTo>
                  <a:cubicBezTo>
                    <a:pt x="120220" y="46032"/>
                    <a:pt x="120317" y="45935"/>
                    <a:pt x="120317" y="45839"/>
                  </a:cubicBezTo>
                  <a:lnTo>
                    <a:pt x="120317" y="44553"/>
                  </a:lnTo>
                  <a:cubicBezTo>
                    <a:pt x="120317" y="44424"/>
                    <a:pt x="120220" y="44328"/>
                    <a:pt x="120092" y="44328"/>
                  </a:cubicBezTo>
                  <a:close/>
                  <a:moveTo>
                    <a:pt x="120092" y="46900"/>
                  </a:moveTo>
                  <a:cubicBezTo>
                    <a:pt x="119995" y="46900"/>
                    <a:pt x="119899" y="46996"/>
                    <a:pt x="119899" y="47092"/>
                  </a:cubicBezTo>
                  <a:lnTo>
                    <a:pt x="119899" y="48378"/>
                  </a:lnTo>
                  <a:cubicBezTo>
                    <a:pt x="119899" y="48507"/>
                    <a:pt x="119995" y="48571"/>
                    <a:pt x="120092" y="48571"/>
                  </a:cubicBezTo>
                  <a:cubicBezTo>
                    <a:pt x="120220" y="48571"/>
                    <a:pt x="120317" y="48507"/>
                    <a:pt x="120317" y="48378"/>
                  </a:cubicBezTo>
                  <a:lnTo>
                    <a:pt x="120317" y="47092"/>
                  </a:lnTo>
                  <a:cubicBezTo>
                    <a:pt x="120317" y="46996"/>
                    <a:pt x="120220" y="46900"/>
                    <a:pt x="120092" y="46900"/>
                  </a:cubicBezTo>
                  <a:close/>
                  <a:moveTo>
                    <a:pt x="120092" y="49439"/>
                  </a:moveTo>
                  <a:cubicBezTo>
                    <a:pt x="119995" y="49439"/>
                    <a:pt x="119899" y="49535"/>
                    <a:pt x="119899" y="49664"/>
                  </a:cubicBezTo>
                  <a:lnTo>
                    <a:pt x="119899" y="50918"/>
                  </a:lnTo>
                  <a:cubicBezTo>
                    <a:pt x="119899" y="51046"/>
                    <a:pt x="119995" y="51143"/>
                    <a:pt x="120092" y="51143"/>
                  </a:cubicBezTo>
                  <a:cubicBezTo>
                    <a:pt x="120220" y="51143"/>
                    <a:pt x="120317" y="51046"/>
                    <a:pt x="120317" y="50918"/>
                  </a:cubicBezTo>
                  <a:lnTo>
                    <a:pt x="120317" y="49664"/>
                  </a:lnTo>
                  <a:cubicBezTo>
                    <a:pt x="120317" y="49535"/>
                    <a:pt x="120220" y="49439"/>
                    <a:pt x="120092" y="49439"/>
                  </a:cubicBezTo>
                  <a:close/>
                  <a:moveTo>
                    <a:pt x="120092" y="51978"/>
                  </a:moveTo>
                  <a:cubicBezTo>
                    <a:pt x="119995" y="51978"/>
                    <a:pt x="119899" y="52075"/>
                    <a:pt x="119899" y="52203"/>
                  </a:cubicBezTo>
                  <a:lnTo>
                    <a:pt x="119899" y="53489"/>
                  </a:lnTo>
                  <a:cubicBezTo>
                    <a:pt x="119899" y="53586"/>
                    <a:pt x="119995" y="53682"/>
                    <a:pt x="120092" y="53682"/>
                  </a:cubicBezTo>
                  <a:cubicBezTo>
                    <a:pt x="120220" y="53682"/>
                    <a:pt x="120317" y="53586"/>
                    <a:pt x="120317" y="53489"/>
                  </a:cubicBezTo>
                  <a:lnTo>
                    <a:pt x="120317" y="52203"/>
                  </a:lnTo>
                  <a:cubicBezTo>
                    <a:pt x="120317" y="52075"/>
                    <a:pt x="120220" y="51978"/>
                    <a:pt x="120092" y="51978"/>
                  </a:cubicBezTo>
                  <a:close/>
                  <a:moveTo>
                    <a:pt x="120092" y="54550"/>
                  </a:moveTo>
                  <a:cubicBezTo>
                    <a:pt x="119995" y="54550"/>
                    <a:pt x="119899" y="54646"/>
                    <a:pt x="119899" y="54743"/>
                  </a:cubicBezTo>
                  <a:lnTo>
                    <a:pt x="119899" y="56029"/>
                  </a:lnTo>
                  <a:cubicBezTo>
                    <a:pt x="119899" y="56157"/>
                    <a:pt x="119995" y="56254"/>
                    <a:pt x="120092" y="56254"/>
                  </a:cubicBezTo>
                  <a:cubicBezTo>
                    <a:pt x="120220" y="56254"/>
                    <a:pt x="120317" y="56157"/>
                    <a:pt x="120317" y="56029"/>
                  </a:cubicBezTo>
                  <a:lnTo>
                    <a:pt x="120317" y="54743"/>
                  </a:lnTo>
                  <a:cubicBezTo>
                    <a:pt x="120317" y="54646"/>
                    <a:pt x="120220" y="54550"/>
                    <a:pt x="120092" y="54550"/>
                  </a:cubicBezTo>
                  <a:close/>
                  <a:moveTo>
                    <a:pt x="120092" y="57089"/>
                  </a:moveTo>
                  <a:cubicBezTo>
                    <a:pt x="119995" y="57089"/>
                    <a:pt x="119899" y="57186"/>
                    <a:pt x="119899" y="57314"/>
                  </a:cubicBezTo>
                  <a:lnTo>
                    <a:pt x="119899" y="58568"/>
                  </a:lnTo>
                  <a:cubicBezTo>
                    <a:pt x="119899" y="58697"/>
                    <a:pt x="119995" y="58793"/>
                    <a:pt x="120092" y="58793"/>
                  </a:cubicBezTo>
                  <a:cubicBezTo>
                    <a:pt x="120220" y="58793"/>
                    <a:pt x="120317" y="58697"/>
                    <a:pt x="120317" y="58568"/>
                  </a:cubicBezTo>
                  <a:lnTo>
                    <a:pt x="120317" y="57314"/>
                  </a:lnTo>
                  <a:cubicBezTo>
                    <a:pt x="120317" y="57186"/>
                    <a:pt x="120220" y="57089"/>
                    <a:pt x="120092" y="57089"/>
                  </a:cubicBezTo>
                  <a:close/>
                  <a:moveTo>
                    <a:pt x="120092" y="59629"/>
                  </a:moveTo>
                  <a:cubicBezTo>
                    <a:pt x="119995" y="59629"/>
                    <a:pt x="119899" y="59725"/>
                    <a:pt x="119899" y="59854"/>
                  </a:cubicBezTo>
                  <a:lnTo>
                    <a:pt x="119899" y="61140"/>
                  </a:lnTo>
                  <a:cubicBezTo>
                    <a:pt x="119899" y="61236"/>
                    <a:pt x="119995" y="61332"/>
                    <a:pt x="120092" y="61332"/>
                  </a:cubicBezTo>
                  <a:cubicBezTo>
                    <a:pt x="120220" y="61332"/>
                    <a:pt x="120317" y="61236"/>
                    <a:pt x="120317" y="61140"/>
                  </a:cubicBezTo>
                  <a:lnTo>
                    <a:pt x="120317" y="59854"/>
                  </a:lnTo>
                  <a:cubicBezTo>
                    <a:pt x="120317" y="59725"/>
                    <a:pt x="120220" y="59629"/>
                    <a:pt x="120092" y="59629"/>
                  </a:cubicBezTo>
                  <a:close/>
                  <a:moveTo>
                    <a:pt x="120092" y="62200"/>
                  </a:moveTo>
                  <a:cubicBezTo>
                    <a:pt x="119995" y="62200"/>
                    <a:pt x="119899" y="62297"/>
                    <a:pt x="119899" y="62393"/>
                  </a:cubicBezTo>
                  <a:lnTo>
                    <a:pt x="119899" y="63679"/>
                  </a:lnTo>
                  <a:cubicBezTo>
                    <a:pt x="119899" y="63808"/>
                    <a:pt x="119995" y="63904"/>
                    <a:pt x="120092" y="63904"/>
                  </a:cubicBezTo>
                  <a:cubicBezTo>
                    <a:pt x="120220" y="63904"/>
                    <a:pt x="120317" y="63808"/>
                    <a:pt x="120317" y="63679"/>
                  </a:cubicBezTo>
                  <a:lnTo>
                    <a:pt x="120317" y="62393"/>
                  </a:lnTo>
                  <a:cubicBezTo>
                    <a:pt x="120317" y="62297"/>
                    <a:pt x="120220" y="62200"/>
                    <a:pt x="120092" y="62200"/>
                  </a:cubicBezTo>
                  <a:close/>
                  <a:moveTo>
                    <a:pt x="120092" y="64740"/>
                  </a:moveTo>
                  <a:cubicBezTo>
                    <a:pt x="119995" y="64740"/>
                    <a:pt x="119899" y="64836"/>
                    <a:pt x="119899" y="64965"/>
                  </a:cubicBezTo>
                  <a:lnTo>
                    <a:pt x="119899" y="66218"/>
                  </a:lnTo>
                  <a:cubicBezTo>
                    <a:pt x="119899" y="66347"/>
                    <a:pt x="119995" y="66443"/>
                    <a:pt x="120092" y="66443"/>
                  </a:cubicBezTo>
                  <a:cubicBezTo>
                    <a:pt x="120220" y="66443"/>
                    <a:pt x="120317" y="66347"/>
                    <a:pt x="120317" y="66218"/>
                  </a:cubicBezTo>
                  <a:lnTo>
                    <a:pt x="120317" y="64965"/>
                  </a:lnTo>
                  <a:cubicBezTo>
                    <a:pt x="120317" y="64836"/>
                    <a:pt x="120220" y="64740"/>
                    <a:pt x="120092" y="64740"/>
                  </a:cubicBezTo>
                  <a:close/>
                  <a:moveTo>
                    <a:pt x="120092" y="67279"/>
                  </a:moveTo>
                  <a:cubicBezTo>
                    <a:pt x="119995" y="67279"/>
                    <a:pt x="119899" y="67376"/>
                    <a:pt x="119899" y="67504"/>
                  </a:cubicBezTo>
                  <a:lnTo>
                    <a:pt x="119899" y="68790"/>
                  </a:lnTo>
                  <a:cubicBezTo>
                    <a:pt x="119899" y="68886"/>
                    <a:pt x="119995" y="68983"/>
                    <a:pt x="120092" y="68983"/>
                  </a:cubicBezTo>
                  <a:cubicBezTo>
                    <a:pt x="120220" y="68983"/>
                    <a:pt x="120317" y="68886"/>
                    <a:pt x="120317" y="68790"/>
                  </a:cubicBezTo>
                  <a:lnTo>
                    <a:pt x="120317" y="67504"/>
                  </a:lnTo>
                  <a:cubicBezTo>
                    <a:pt x="120317" y="67376"/>
                    <a:pt x="120220" y="67279"/>
                    <a:pt x="120092" y="67279"/>
                  </a:cubicBezTo>
                  <a:close/>
                  <a:moveTo>
                    <a:pt x="120092" y="69851"/>
                  </a:moveTo>
                  <a:cubicBezTo>
                    <a:pt x="119995" y="69851"/>
                    <a:pt x="119899" y="69947"/>
                    <a:pt x="119899" y="70044"/>
                  </a:cubicBezTo>
                  <a:lnTo>
                    <a:pt x="119899" y="71329"/>
                  </a:lnTo>
                  <a:cubicBezTo>
                    <a:pt x="119899" y="71458"/>
                    <a:pt x="119995" y="71554"/>
                    <a:pt x="120092" y="71554"/>
                  </a:cubicBezTo>
                  <a:cubicBezTo>
                    <a:pt x="120220" y="71554"/>
                    <a:pt x="120317" y="71458"/>
                    <a:pt x="120317" y="71329"/>
                  </a:cubicBezTo>
                  <a:lnTo>
                    <a:pt x="120317" y="70044"/>
                  </a:lnTo>
                  <a:cubicBezTo>
                    <a:pt x="120317" y="69947"/>
                    <a:pt x="120220" y="69851"/>
                    <a:pt x="120092" y="69851"/>
                  </a:cubicBezTo>
                  <a:close/>
                  <a:moveTo>
                    <a:pt x="120092" y="72390"/>
                  </a:moveTo>
                  <a:cubicBezTo>
                    <a:pt x="119995" y="72390"/>
                    <a:pt x="119899" y="72487"/>
                    <a:pt x="119899" y="72615"/>
                  </a:cubicBezTo>
                  <a:lnTo>
                    <a:pt x="119899" y="73869"/>
                  </a:lnTo>
                  <a:cubicBezTo>
                    <a:pt x="119899" y="73997"/>
                    <a:pt x="119995" y="74094"/>
                    <a:pt x="120092" y="74094"/>
                  </a:cubicBezTo>
                  <a:cubicBezTo>
                    <a:pt x="120220" y="74094"/>
                    <a:pt x="120317" y="73997"/>
                    <a:pt x="120317" y="73869"/>
                  </a:cubicBezTo>
                  <a:lnTo>
                    <a:pt x="120317" y="72615"/>
                  </a:lnTo>
                  <a:cubicBezTo>
                    <a:pt x="120317" y="72487"/>
                    <a:pt x="120220" y="72390"/>
                    <a:pt x="120092" y="72390"/>
                  </a:cubicBezTo>
                  <a:close/>
                  <a:moveTo>
                    <a:pt x="120092" y="74930"/>
                  </a:moveTo>
                  <a:cubicBezTo>
                    <a:pt x="119995" y="74930"/>
                    <a:pt x="119899" y="75026"/>
                    <a:pt x="119899" y="75155"/>
                  </a:cubicBezTo>
                  <a:lnTo>
                    <a:pt x="119899" y="76408"/>
                  </a:lnTo>
                  <a:cubicBezTo>
                    <a:pt x="119899" y="76537"/>
                    <a:pt x="119995" y="76633"/>
                    <a:pt x="120092" y="76633"/>
                  </a:cubicBezTo>
                  <a:cubicBezTo>
                    <a:pt x="120220" y="76633"/>
                    <a:pt x="120317" y="76537"/>
                    <a:pt x="120317" y="76408"/>
                  </a:cubicBezTo>
                  <a:lnTo>
                    <a:pt x="120317" y="75155"/>
                  </a:lnTo>
                  <a:cubicBezTo>
                    <a:pt x="120317" y="75026"/>
                    <a:pt x="120220" y="74930"/>
                    <a:pt x="120092" y="7493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38"/>
            <p:cNvSpPr/>
            <p:nvPr/>
          </p:nvSpPr>
          <p:spPr>
            <a:xfrm>
              <a:off x="4008475" y="962975"/>
              <a:ext cx="286100" cy="383350"/>
            </a:xfrm>
            <a:custGeom>
              <a:rect b="b" l="l" r="r" t="t"/>
              <a:pathLst>
                <a:path extrusionOk="0" h="15334" w="11444">
                  <a:moveTo>
                    <a:pt x="0" y="0"/>
                  </a:moveTo>
                  <a:lnTo>
                    <a:pt x="7683" y="15333"/>
                  </a:lnTo>
                  <a:lnTo>
                    <a:pt x="114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38"/>
            <p:cNvSpPr/>
            <p:nvPr/>
          </p:nvSpPr>
          <p:spPr>
            <a:xfrm>
              <a:off x="4002850" y="957350"/>
              <a:ext cx="297350" cy="394000"/>
            </a:xfrm>
            <a:custGeom>
              <a:rect b="b" l="l" r="r" t="t"/>
              <a:pathLst>
                <a:path extrusionOk="0" h="15760" w="11894">
                  <a:moveTo>
                    <a:pt x="11379" y="450"/>
                  </a:moveTo>
                  <a:lnTo>
                    <a:pt x="7815" y="14954"/>
                  </a:lnTo>
                  <a:lnTo>
                    <a:pt x="579" y="450"/>
                  </a:lnTo>
                  <a:close/>
                  <a:moveTo>
                    <a:pt x="225" y="0"/>
                  </a:moveTo>
                  <a:cubicBezTo>
                    <a:pt x="161" y="0"/>
                    <a:pt x="97" y="32"/>
                    <a:pt x="64" y="97"/>
                  </a:cubicBezTo>
                  <a:cubicBezTo>
                    <a:pt x="0" y="161"/>
                    <a:pt x="0" y="257"/>
                    <a:pt x="32" y="322"/>
                  </a:cubicBezTo>
                  <a:lnTo>
                    <a:pt x="7715" y="15655"/>
                  </a:lnTo>
                  <a:cubicBezTo>
                    <a:pt x="7741" y="15707"/>
                    <a:pt x="7810" y="15760"/>
                    <a:pt x="7870" y="15760"/>
                  </a:cubicBezTo>
                  <a:cubicBezTo>
                    <a:pt x="7883" y="15760"/>
                    <a:pt x="7896" y="15757"/>
                    <a:pt x="7908" y="15751"/>
                  </a:cubicBezTo>
                  <a:cubicBezTo>
                    <a:pt x="8004" y="15751"/>
                    <a:pt x="8068" y="15687"/>
                    <a:pt x="8101" y="15590"/>
                  </a:cubicBezTo>
                  <a:lnTo>
                    <a:pt x="11861" y="257"/>
                  </a:lnTo>
                  <a:cubicBezTo>
                    <a:pt x="11894" y="225"/>
                    <a:pt x="11861" y="129"/>
                    <a:pt x="11829" y="97"/>
                  </a:cubicBezTo>
                  <a:cubicBezTo>
                    <a:pt x="11797" y="32"/>
                    <a:pt x="11733" y="0"/>
                    <a:pt x="116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38"/>
            <p:cNvSpPr/>
            <p:nvPr/>
          </p:nvSpPr>
          <p:spPr>
            <a:xfrm>
              <a:off x="4039000" y="977425"/>
              <a:ext cx="182450" cy="368900"/>
            </a:xfrm>
            <a:custGeom>
              <a:rect b="b" l="l" r="r" t="t"/>
              <a:pathLst>
                <a:path extrusionOk="0" h="14756" w="7298">
                  <a:moveTo>
                    <a:pt x="1" y="1"/>
                  </a:moveTo>
                  <a:lnTo>
                    <a:pt x="6462" y="14755"/>
                  </a:lnTo>
                  <a:lnTo>
                    <a:pt x="72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38"/>
            <p:cNvSpPr/>
            <p:nvPr/>
          </p:nvSpPr>
          <p:spPr>
            <a:xfrm>
              <a:off x="4033375" y="971800"/>
              <a:ext cx="192900" cy="379550"/>
            </a:xfrm>
            <a:custGeom>
              <a:rect b="b" l="l" r="r" t="t"/>
              <a:pathLst>
                <a:path extrusionOk="0" h="15182" w="7716">
                  <a:moveTo>
                    <a:pt x="7297" y="451"/>
                  </a:moveTo>
                  <a:lnTo>
                    <a:pt x="6513" y="14049"/>
                  </a:lnTo>
                  <a:lnTo>
                    <a:pt x="547" y="451"/>
                  </a:lnTo>
                  <a:close/>
                  <a:moveTo>
                    <a:pt x="226" y="1"/>
                  </a:moveTo>
                  <a:cubicBezTo>
                    <a:pt x="161" y="1"/>
                    <a:pt x="97" y="65"/>
                    <a:pt x="65" y="97"/>
                  </a:cubicBezTo>
                  <a:cubicBezTo>
                    <a:pt x="33" y="162"/>
                    <a:pt x="1" y="258"/>
                    <a:pt x="33" y="322"/>
                  </a:cubicBezTo>
                  <a:lnTo>
                    <a:pt x="6494" y="15045"/>
                  </a:lnTo>
                  <a:cubicBezTo>
                    <a:pt x="6520" y="15124"/>
                    <a:pt x="6590" y="15181"/>
                    <a:pt x="6668" y="15181"/>
                  </a:cubicBezTo>
                  <a:cubicBezTo>
                    <a:pt x="6685" y="15181"/>
                    <a:pt x="6702" y="15179"/>
                    <a:pt x="6719" y="15173"/>
                  </a:cubicBezTo>
                  <a:cubicBezTo>
                    <a:pt x="6815" y="15173"/>
                    <a:pt x="6880" y="15077"/>
                    <a:pt x="6880" y="14980"/>
                  </a:cubicBezTo>
                  <a:lnTo>
                    <a:pt x="7715" y="226"/>
                  </a:lnTo>
                  <a:cubicBezTo>
                    <a:pt x="7715" y="194"/>
                    <a:pt x="7715" y="130"/>
                    <a:pt x="7651" y="65"/>
                  </a:cubicBezTo>
                  <a:cubicBezTo>
                    <a:pt x="7619" y="33"/>
                    <a:pt x="7555" y="1"/>
                    <a:pt x="75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38"/>
            <p:cNvSpPr/>
            <p:nvPr/>
          </p:nvSpPr>
          <p:spPr>
            <a:xfrm>
              <a:off x="3998825" y="948500"/>
              <a:ext cx="201725" cy="397825"/>
            </a:xfrm>
            <a:custGeom>
              <a:rect b="b" l="l" r="r" t="t"/>
              <a:pathLst>
                <a:path extrusionOk="0" h="15913" w="8069">
                  <a:moveTo>
                    <a:pt x="0" y="1"/>
                  </a:moveTo>
                  <a:lnTo>
                    <a:pt x="8069" y="15912"/>
                  </a:lnTo>
                  <a:lnTo>
                    <a:pt x="72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38"/>
            <p:cNvSpPr/>
            <p:nvPr/>
          </p:nvSpPr>
          <p:spPr>
            <a:xfrm>
              <a:off x="3993200" y="943675"/>
              <a:ext cx="212175" cy="407675"/>
            </a:xfrm>
            <a:custGeom>
              <a:rect b="b" l="l" r="r" t="t"/>
              <a:pathLst>
                <a:path extrusionOk="0" h="16307" w="8487">
                  <a:moveTo>
                    <a:pt x="7297" y="419"/>
                  </a:moveTo>
                  <a:lnTo>
                    <a:pt x="8022" y="15152"/>
                  </a:lnTo>
                  <a:lnTo>
                    <a:pt x="579" y="419"/>
                  </a:lnTo>
                  <a:close/>
                  <a:moveTo>
                    <a:pt x="225" y="1"/>
                  </a:moveTo>
                  <a:cubicBezTo>
                    <a:pt x="161" y="1"/>
                    <a:pt x="97" y="33"/>
                    <a:pt x="33" y="97"/>
                  </a:cubicBezTo>
                  <a:cubicBezTo>
                    <a:pt x="0" y="162"/>
                    <a:pt x="0" y="226"/>
                    <a:pt x="33" y="290"/>
                  </a:cubicBezTo>
                  <a:lnTo>
                    <a:pt x="8101" y="16202"/>
                  </a:lnTo>
                  <a:cubicBezTo>
                    <a:pt x="8127" y="16254"/>
                    <a:pt x="8196" y="16307"/>
                    <a:pt x="8273" y="16307"/>
                  </a:cubicBezTo>
                  <a:cubicBezTo>
                    <a:pt x="8290" y="16307"/>
                    <a:pt x="8308" y="16304"/>
                    <a:pt x="8326" y="16298"/>
                  </a:cubicBezTo>
                  <a:cubicBezTo>
                    <a:pt x="8422" y="16266"/>
                    <a:pt x="8487" y="16170"/>
                    <a:pt x="8487" y="16073"/>
                  </a:cubicBezTo>
                  <a:lnTo>
                    <a:pt x="7715" y="194"/>
                  </a:lnTo>
                  <a:cubicBezTo>
                    <a:pt x="7715" y="65"/>
                    <a:pt x="7619" y="1"/>
                    <a:pt x="74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38"/>
            <p:cNvSpPr/>
            <p:nvPr/>
          </p:nvSpPr>
          <p:spPr>
            <a:xfrm>
              <a:off x="3567275" y="876975"/>
              <a:ext cx="633275" cy="469350"/>
            </a:xfrm>
            <a:custGeom>
              <a:rect b="b" l="l" r="r" t="t"/>
              <a:pathLst>
                <a:path extrusionOk="0" h="18774" w="25331">
                  <a:moveTo>
                    <a:pt x="1" y="1"/>
                  </a:moveTo>
                  <a:lnTo>
                    <a:pt x="4630" y="18773"/>
                  </a:lnTo>
                  <a:lnTo>
                    <a:pt x="25331" y="18773"/>
                  </a:lnTo>
                  <a:lnTo>
                    <a:pt x="22052" y="2155"/>
                  </a:lnTo>
                  <a:lnTo>
                    <a:pt x="11734" y="2155"/>
                  </a:lnTo>
                  <a:lnTo>
                    <a:pt x="98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38"/>
            <p:cNvSpPr/>
            <p:nvPr/>
          </p:nvSpPr>
          <p:spPr>
            <a:xfrm>
              <a:off x="3561650" y="872175"/>
              <a:ext cx="643725" cy="478975"/>
            </a:xfrm>
            <a:custGeom>
              <a:rect b="b" l="l" r="r" t="t"/>
              <a:pathLst>
                <a:path extrusionOk="0" h="19159" w="25749">
                  <a:moveTo>
                    <a:pt x="9998" y="418"/>
                  </a:moveTo>
                  <a:lnTo>
                    <a:pt x="11798" y="2475"/>
                  </a:lnTo>
                  <a:cubicBezTo>
                    <a:pt x="11830" y="2507"/>
                    <a:pt x="11894" y="2539"/>
                    <a:pt x="11959" y="2539"/>
                  </a:cubicBezTo>
                  <a:lnTo>
                    <a:pt x="22084" y="2539"/>
                  </a:lnTo>
                  <a:lnTo>
                    <a:pt x="25299" y="18740"/>
                  </a:lnTo>
                  <a:lnTo>
                    <a:pt x="5015" y="18740"/>
                  </a:lnTo>
                  <a:lnTo>
                    <a:pt x="483" y="418"/>
                  </a:lnTo>
                  <a:close/>
                  <a:moveTo>
                    <a:pt x="226" y="0"/>
                  </a:moveTo>
                  <a:cubicBezTo>
                    <a:pt x="162" y="0"/>
                    <a:pt x="97" y="32"/>
                    <a:pt x="33" y="64"/>
                  </a:cubicBezTo>
                  <a:cubicBezTo>
                    <a:pt x="1" y="129"/>
                    <a:pt x="1" y="193"/>
                    <a:pt x="1" y="257"/>
                  </a:cubicBezTo>
                  <a:lnTo>
                    <a:pt x="4630" y="18997"/>
                  </a:lnTo>
                  <a:cubicBezTo>
                    <a:pt x="4662" y="19094"/>
                    <a:pt x="4758" y="19158"/>
                    <a:pt x="4855" y="19158"/>
                  </a:cubicBezTo>
                  <a:lnTo>
                    <a:pt x="25556" y="19158"/>
                  </a:lnTo>
                  <a:cubicBezTo>
                    <a:pt x="25620" y="19158"/>
                    <a:pt x="25652" y="19126"/>
                    <a:pt x="25716" y="19094"/>
                  </a:cubicBezTo>
                  <a:cubicBezTo>
                    <a:pt x="25749" y="19030"/>
                    <a:pt x="25749" y="18965"/>
                    <a:pt x="25749" y="18901"/>
                  </a:cubicBezTo>
                  <a:lnTo>
                    <a:pt x="22470" y="2282"/>
                  </a:lnTo>
                  <a:cubicBezTo>
                    <a:pt x="22438" y="2186"/>
                    <a:pt x="22373" y="2122"/>
                    <a:pt x="22277" y="2122"/>
                  </a:cubicBezTo>
                  <a:lnTo>
                    <a:pt x="12063" y="2122"/>
                  </a:lnTo>
                  <a:lnTo>
                    <a:pt x="10255" y="64"/>
                  </a:lnTo>
                  <a:cubicBezTo>
                    <a:pt x="10191" y="32"/>
                    <a:pt x="10159" y="0"/>
                    <a:pt x="100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38"/>
            <p:cNvSpPr/>
            <p:nvPr/>
          </p:nvSpPr>
          <p:spPr>
            <a:xfrm>
              <a:off x="4486625" y="1409775"/>
              <a:ext cx="694325" cy="411475"/>
            </a:xfrm>
            <a:custGeom>
              <a:rect b="b" l="l" r="r" t="t"/>
              <a:pathLst>
                <a:path extrusionOk="0" h="16459" w="27773">
                  <a:moveTo>
                    <a:pt x="1961" y="1"/>
                  </a:moveTo>
                  <a:cubicBezTo>
                    <a:pt x="868" y="1"/>
                    <a:pt x="0" y="901"/>
                    <a:pt x="0" y="1994"/>
                  </a:cubicBezTo>
                  <a:lnTo>
                    <a:pt x="0" y="14498"/>
                  </a:lnTo>
                  <a:cubicBezTo>
                    <a:pt x="0" y="15591"/>
                    <a:pt x="868" y="16459"/>
                    <a:pt x="1961" y="16459"/>
                  </a:cubicBezTo>
                  <a:lnTo>
                    <a:pt x="25812" y="16459"/>
                  </a:lnTo>
                  <a:cubicBezTo>
                    <a:pt x="26873" y="16459"/>
                    <a:pt x="27773" y="15591"/>
                    <a:pt x="27773" y="14498"/>
                  </a:cubicBezTo>
                  <a:lnTo>
                    <a:pt x="27773" y="1994"/>
                  </a:lnTo>
                  <a:cubicBezTo>
                    <a:pt x="27773" y="901"/>
                    <a:pt x="26873" y="1"/>
                    <a:pt x="258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38"/>
            <p:cNvSpPr/>
            <p:nvPr/>
          </p:nvSpPr>
          <p:spPr>
            <a:xfrm>
              <a:off x="4481000" y="1404950"/>
              <a:ext cx="704775" cy="421125"/>
            </a:xfrm>
            <a:custGeom>
              <a:rect b="b" l="l" r="r" t="t"/>
              <a:pathLst>
                <a:path extrusionOk="0" h="16845" w="28191">
                  <a:moveTo>
                    <a:pt x="26037" y="419"/>
                  </a:moveTo>
                  <a:cubicBezTo>
                    <a:pt x="27001" y="419"/>
                    <a:pt x="27773" y="1190"/>
                    <a:pt x="27773" y="2187"/>
                  </a:cubicBezTo>
                  <a:lnTo>
                    <a:pt x="27773" y="14691"/>
                  </a:lnTo>
                  <a:cubicBezTo>
                    <a:pt x="27773" y="15655"/>
                    <a:pt x="27001" y="16427"/>
                    <a:pt x="26037" y="16427"/>
                  </a:cubicBezTo>
                  <a:lnTo>
                    <a:pt x="2186" y="16427"/>
                  </a:lnTo>
                  <a:cubicBezTo>
                    <a:pt x="1222" y="16427"/>
                    <a:pt x="418" y="15655"/>
                    <a:pt x="418" y="14691"/>
                  </a:cubicBezTo>
                  <a:lnTo>
                    <a:pt x="418" y="2187"/>
                  </a:lnTo>
                  <a:cubicBezTo>
                    <a:pt x="418" y="1190"/>
                    <a:pt x="1222" y="419"/>
                    <a:pt x="2186" y="419"/>
                  </a:cubicBezTo>
                  <a:close/>
                  <a:moveTo>
                    <a:pt x="2186" y="1"/>
                  </a:moveTo>
                  <a:cubicBezTo>
                    <a:pt x="964" y="1"/>
                    <a:pt x="0" y="965"/>
                    <a:pt x="0" y="2187"/>
                  </a:cubicBezTo>
                  <a:lnTo>
                    <a:pt x="0" y="14691"/>
                  </a:lnTo>
                  <a:cubicBezTo>
                    <a:pt x="0" y="15880"/>
                    <a:pt x="964" y="16845"/>
                    <a:pt x="2186" y="16845"/>
                  </a:cubicBezTo>
                  <a:lnTo>
                    <a:pt x="26037" y="16845"/>
                  </a:lnTo>
                  <a:cubicBezTo>
                    <a:pt x="27226" y="16845"/>
                    <a:pt x="28191" y="15880"/>
                    <a:pt x="28191" y="14691"/>
                  </a:cubicBezTo>
                  <a:lnTo>
                    <a:pt x="28191" y="2187"/>
                  </a:lnTo>
                  <a:cubicBezTo>
                    <a:pt x="28191" y="965"/>
                    <a:pt x="27226" y="1"/>
                    <a:pt x="260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38"/>
            <p:cNvSpPr/>
            <p:nvPr/>
          </p:nvSpPr>
          <p:spPr>
            <a:xfrm>
              <a:off x="4486625" y="1487725"/>
              <a:ext cx="694325" cy="149500"/>
            </a:xfrm>
            <a:custGeom>
              <a:rect b="b" l="l" r="r" t="t"/>
              <a:pathLst>
                <a:path extrusionOk="0" h="5980" w="27773">
                  <a:moveTo>
                    <a:pt x="0" y="1"/>
                  </a:moveTo>
                  <a:lnTo>
                    <a:pt x="0" y="5980"/>
                  </a:lnTo>
                  <a:lnTo>
                    <a:pt x="27773" y="5980"/>
                  </a:lnTo>
                  <a:lnTo>
                    <a:pt x="277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38"/>
            <p:cNvSpPr/>
            <p:nvPr/>
          </p:nvSpPr>
          <p:spPr>
            <a:xfrm>
              <a:off x="4481000" y="1482900"/>
              <a:ext cx="704775" cy="159150"/>
            </a:xfrm>
            <a:custGeom>
              <a:rect b="b" l="l" r="r" t="t"/>
              <a:pathLst>
                <a:path extrusionOk="0" h="6366" w="28191">
                  <a:moveTo>
                    <a:pt x="27773" y="419"/>
                  </a:moveTo>
                  <a:lnTo>
                    <a:pt x="27773" y="5948"/>
                  </a:lnTo>
                  <a:lnTo>
                    <a:pt x="418" y="5948"/>
                  </a:lnTo>
                  <a:lnTo>
                    <a:pt x="418" y="419"/>
                  </a:lnTo>
                  <a:close/>
                  <a:moveTo>
                    <a:pt x="225" y="1"/>
                  </a:moveTo>
                  <a:cubicBezTo>
                    <a:pt x="161" y="1"/>
                    <a:pt x="96" y="33"/>
                    <a:pt x="64" y="65"/>
                  </a:cubicBezTo>
                  <a:cubicBezTo>
                    <a:pt x="32" y="97"/>
                    <a:pt x="0" y="162"/>
                    <a:pt x="0" y="194"/>
                  </a:cubicBezTo>
                  <a:lnTo>
                    <a:pt x="0" y="6173"/>
                  </a:lnTo>
                  <a:cubicBezTo>
                    <a:pt x="0" y="6205"/>
                    <a:pt x="32" y="6269"/>
                    <a:pt x="64" y="6301"/>
                  </a:cubicBezTo>
                  <a:cubicBezTo>
                    <a:pt x="96" y="6365"/>
                    <a:pt x="161" y="6365"/>
                    <a:pt x="225" y="6365"/>
                  </a:cubicBezTo>
                  <a:lnTo>
                    <a:pt x="27998" y="6365"/>
                  </a:lnTo>
                  <a:cubicBezTo>
                    <a:pt x="28030" y="6365"/>
                    <a:pt x="28094" y="6365"/>
                    <a:pt x="28126" y="6301"/>
                  </a:cubicBezTo>
                  <a:cubicBezTo>
                    <a:pt x="28191" y="6269"/>
                    <a:pt x="28191" y="6205"/>
                    <a:pt x="28191" y="6173"/>
                  </a:cubicBezTo>
                  <a:lnTo>
                    <a:pt x="28191" y="194"/>
                  </a:lnTo>
                  <a:cubicBezTo>
                    <a:pt x="28191" y="162"/>
                    <a:pt x="28191" y="97"/>
                    <a:pt x="28126" y="65"/>
                  </a:cubicBezTo>
                  <a:cubicBezTo>
                    <a:pt x="28094" y="33"/>
                    <a:pt x="28030" y="1"/>
                    <a:pt x="279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38"/>
            <p:cNvSpPr/>
            <p:nvPr/>
          </p:nvSpPr>
          <p:spPr>
            <a:xfrm>
              <a:off x="4976025" y="1726400"/>
              <a:ext cx="57875" cy="57900"/>
            </a:xfrm>
            <a:custGeom>
              <a:rect b="b" l="l" r="r" t="t"/>
              <a:pathLst>
                <a:path extrusionOk="0" h="2316" w="2315">
                  <a:moveTo>
                    <a:pt x="1157" y="1"/>
                  </a:moveTo>
                  <a:cubicBezTo>
                    <a:pt x="514" y="1"/>
                    <a:pt x="0" y="515"/>
                    <a:pt x="0" y="1158"/>
                  </a:cubicBezTo>
                  <a:cubicBezTo>
                    <a:pt x="0" y="1801"/>
                    <a:pt x="514" y="2315"/>
                    <a:pt x="1157" y="2315"/>
                  </a:cubicBezTo>
                  <a:cubicBezTo>
                    <a:pt x="1800" y="2315"/>
                    <a:pt x="2314" y="1801"/>
                    <a:pt x="2314" y="1158"/>
                  </a:cubicBezTo>
                  <a:cubicBezTo>
                    <a:pt x="2314" y="515"/>
                    <a:pt x="1800" y="1"/>
                    <a:pt x="11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38"/>
            <p:cNvSpPr/>
            <p:nvPr/>
          </p:nvSpPr>
          <p:spPr>
            <a:xfrm>
              <a:off x="4970375" y="1720775"/>
              <a:ext cx="69150" cy="69150"/>
            </a:xfrm>
            <a:custGeom>
              <a:rect b="b" l="l" r="r" t="t"/>
              <a:pathLst>
                <a:path extrusionOk="0" h="2766" w="2766">
                  <a:moveTo>
                    <a:pt x="1383" y="451"/>
                  </a:moveTo>
                  <a:cubicBezTo>
                    <a:pt x="1898" y="451"/>
                    <a:pt x="2348" y="869"/>
                    <a:pt x="2348" y="1383"/>
                  </a:cubicBezTo>
                  <a:cubicBezTo>
                    <a:pt x="2348" y="1929"/>
                    <a:pt x="1898" y="2347"/>
                    <a:pt x="1383" y="2347"/>
                  </a:cubicBezTo>
                  <a:cubicBezTo>
                    <a:pt x="869" y="2347"/>
                    <a:pt x="451" y="1929"/>
                    <a:pt x="451" y="1383"/>
                  </a:cubicBezTo>
                  <a:cubicBezTo>
                    <a:pt x="451" y="869"/>
                    <a:pt x="869" y="451"/>
                    <a:pt x="1383" y="451"/>
                  </a:cubicBezTo>
                  <a:close/>
                  <a:moveTo>
                    <a:pt x="1383" y="1"/>
                  </a:moveTo>
                  <a:cubicBezTo>
                    <a:pt x="644" y="1"/>
                    <a:pt x="1" y="643"/>
                    <a:pt x="1" y="1383"/>
                  </a:cubicBezTo>
                  <a:cubicBezTo>
                    <a:pt x="1" y="2154"/>
                    <a:pt x="644" y="2765"/>
                    <a:pt x="1383" y="2765"/>
                  </a:cubicBezTo>
                  <a:cubicBezTo>
                    <a:pt x="2155" y="2765"/>
                    <a:pt x="2765" y="2154"/>
                    <a:pt x="2765" y="1383"/>
                  </a:cubicBezTo>
                  <a:cubicBezTo>
                    <a:pt x="2765" y="643"/>
                    <a:pt x="2155" y="1"/>
                    <a:pt x="1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38"/>
            <p:cNvSpPr/>
            <p:nvPr/>
          </p:nvSpPr>
          <p:spPr>
            <a:xfrm>
              <a:off x="5056375" y="1726400"/>
              <a:ext cx="58675" cy="57900"/>
            </a:xfrm>
            <a:custGeom>
              <a:rect b="b" l="l" r="r" t="t"/>
              <a:pathLst>
                <a:path extrusionOk="0" h="2316" w="2347">
                  <a:moveTo>
                    <a:pt x="1190" y="1"/>
                  </a:moveTo>
                  <a:cubicBezTo>
                    <a:pt x="547" y="1"/>
                    <a:pt x="0" y="515"/>
                    <a:pt x="0" y="1158"/>
                  </a:cubicBezTo>
                  <a:cubicBezTo>
                    <a:pt x="0" y="1801"/>
                    <a:pt x="547" y="2315"/>
                    <a:pt x="1190" y="2315"/>
                  </a:cubicBezTo>
                  <a:cubicBezTo>
                    <a:pt x="1801" y="2315"/>
                    <a:pt x="2347" y="1801"/>
                    <a:pt x="2347" y="1158"/>
                  </a:cubicBezTo>
                  <a:cubicBezTo>
                    <a:pt x="2347" y="515"/>
                    <a:pt x="1801" y="1"/>
                    <a:pt x="11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38"/>
            <p:cNvSpPr/>
            <p:nvPr/>
          </p:nvSpPr>
          <p:spPr>
            <a:xfrm>
              <a:off x="5051550" y="1720775"/>
              <a:ext cx="68325" cy="69150"/>
            </a:xfrm>
            <a:custGeom>
              <a:rect b="b" l="l" r="r" t="t"/>
              <a:pathLst>
                <a:path extrusionOk="0" h="2766" w="2733">
                  <a:moveTo>
                    <a:pt x="1383" y="451"/>
                  </a:moveTo>
                  <a:cubicBezTo>
                    <a:pt x="1897" y="451"/>
                    <a:pt x="2315" y="869"/>
                    <a:pt x="2315" y="1383"/>
                  </a:cubicBezTo>
                  <a:cubicBezTo>
                    <a:pt x="2315" y="1929"/>
                    <a:pt x="1897" y="2347"/>
                    <a:pt x="1383" y="2347"/>
                  </a:cubicBezTo>
                  <a:cubicBezTo>
                    <a:pt x="836" y="2347"/>
                    <a:pt x="418" y="1929"/>
                    <a:pt x="418" y="1383"/>
                  </a:cubicBezTo>
                  <a:cubicBezTo>
                    <a:pt x="418" y="869"/>
                    <a:pt x="836" y="451"/>
                    <a:pt x="1383" y="451"/>
                  </a:cubicBezTo>
                  <a:close/>
                  <a:moveTo>
                    <a:pt x="1383" y="1"/>
                  </a:moveTo>
                  <a:cubicBezTo>
                    <a:pt x="611" y="1"/>
                    <a:pt x="1" y="643"/>
                    <a:pt x="1" y="1383"/>
                  </a:cubicBezTo>
                  <a:cubicBezTo>
                    <a:pt x="1" y="2154"/>
                    <a:pt x="611" y="2765"/>
                    <a:pt x="1383" y="2765"/>
                  </a:cubicBezTo>
                  <a:cubicBezTo>
                    <a:pt x="2122" y="2765"/>
                    <a:pt x="2733" y="2154"/>
                    <a:pt x="2733" y="1383"/>
                  </a:cubicBezTo>
                  <a:cubicBezTo>
                    <a:pt x="2733" y="643"/>
                    <a:pt x="2122" y="1"/>
                    <a:pt x="1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38"/>
            <p:cNvSpPr/>
            <p:nvPr/>
          </p:nvSpPr>
          <p:spPr>
            <a:xfrm>
              <a:off x="2203550" y="1434700"/>
              <a:ext cx="830975" cy="432350"/>
            </a:xfrm>
            <a:custGeom>
              <a:rect b="b" l="l" r="r" t="t"/>
              <a:pathLst>
                <a:path extrusionOk="0" h="17294" w="33239">
                  <a:moveTo>
                    <a:pt x="1" y="0"/>
                  </a:moveTo>
                  <a:lnTo>
                    <a:pt x="1" y="17294"/>
                  </a:lnTo>
                  <a:lnTo>
                    <a:pt x="33238" y="17294"/>
                  </a:lnTo>
                  <a:lnTo>
                    <a:pt x="3323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38"/>
            <p:cNvSpPr/>
            <p:nvPr/>
          </p:nvSpPr>
          <p:spPr>
            <a:xfrm>
              <a:off x="2198750" y="1429075"/>
              <a:ext cx="841400" cy="443600"/>
            </a:xfrm>
            <a:custGeom>
              <a:rect b="b" l="l" r="r" t="t"/>
              <a:pathLst>
                <a:path extrusionOk="0" h="17744" w="33656">
                  <a:moveTo>
                    <a:pt x="33205" y="418"/>
                  </a:moveTo>
                  <a:lnTo>
                    <a:pt x="33205" y="17326"/>
                  </a:lnTo>
                  <a:lnTo>
                    <a:pt x="418" y="17326"/>
                  </a:lnTo>
                  <a:lnTo>
                    <a:pt x="418" y="418"/>
                  </a:lnTo>
                  <a:close/>
                  <a:moveTo>
                    <a:pt x="193" y="0"/>
                  </a:moveTo>
                  <a:cubicBezTo>
                    <a:pt x="161" y="0"/>
                    <a:pt x="96" y="32"/>
                    <a:pt x="64" y="64"/>
                  </a:cubicBezTo>
                  <a:cubicBezTo>
                    <a:pt x="0" y="97"/>
                    <a:pt x="0" y="161"/>
                    <a:pt x="0" y="225"/>
                  </a:cubicBezTo>
                  <a:lnTo>
                    <a:pt x="0" y="17519"/>
                  </a:lnTo>
                  <a:cubicBezTo>
                    <a:pt x="0" y="17583"/>
                    <a:pt x="0" y="17647"/>
                    <a:pt x="64" y="17680"/>
                  </a:cubicBezTo>
                  <a:cubicBezTo>
                    <a:pt x="96" y="17712"/>
                    <a:pt x="161" y="17744"/>
                    <a:pt x="193" y="17744"/>
                  </a:cubicBezTo>
                  <a:lnTo>
                    <a:pt x="33430" y="17744"/>
                  </a:lnTo>
                  <a:cubicBezTo>
                    <a:pt x="33494" y="17744"/>
                    <a:pt x="33527" y="17712"/>
                    <a:pt x="33591" y="17680"/>
                  </a:cubicBezTo>
                  <a:cubicBezTo>
                    <a:pt x="33623" y="17647"/>
                    <a:pt x="33655" y="17583"/>
                    <a:pt x="33655" y="17519"/>
                  </a:cubicBezTo>
                  <a:lnTo>
                    <a:pt x="33655" y="225"/>
                  </a:lnTo>
                  <a:cubicBezTo>
                    <a:pt x="33655" y="161"/>
                    <a:pt x="33623" y="97"/>
                    <a:pt x="33591" y="64"/>
                  </a:cubicBezTo>
                  <a:cubicBezTo>
                    <a:pt x="33527" y="32"/>
                    <a:pt x="33494" y="0"/>
                    <a:pt x="334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38"/>
            <p:cNvSpPr/>
            <p:nvPr/>
          </p:nvSpPr>
          <p:spPr>
            <a:xfrm>
              <a:off x="2203550" y="1434700"/>
              <a:ext cx="830975" cy="76350"/>
            </a:xfrm>
            <a:custGeom>
              <a:rect b="b" l="l" r="r" t="t"/>
              <a:pathLst>
                <a:path extrusionOk="0" h="3054" w="33239">
                  <a:moveTo>
                    <a:pt x="1" y="0"/>
                  </a:moveTo>
                  <a:lnTo>
                    <a:pt x="1" y="3054"/>
                  </a:lnTo>
                  <a:lnTo>
                    <a:pt x="33238" y="3054"/>
                  </a:lnTo>
                  <a:lnTo>
                    <a:pt x="332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38"/>
            <p:cNvSpPr/>
            <p:nvPr/>
          </p:nvSpPr>
          <p:spPr>
            <a:xfrm>
              <a:off x="2198750" y="1429075"/>
              <a:ext cx="841400" cy="87600"/>
            </a:xfrm>
            <a:custGeom>
              <a:rect b="b" l="l" r="r" t="t"/>
              <a:pathLst>
                <a:path extrusionOk="0" h="3504" w="33656">
                  <a:moveTo>
                    <a:pt x="33205" y="418"/>
                  </a:moveTo>
                  <a:lnTo>
                    <a:pt x="33205" y="3054"/>
                  </a:lnTo>
                  <a:lnTo>
                    <a:pt x="418" y="3054"/>
                  </a:lnTo>
                  <a:lnTo>
                    <a:pt x="418" y="418"/>
                  </a:lnTo>
                  <a:close/>
                  <a:moveTo>
                    <a:pt x="193" y="0"/>
                  </a:moveTo>
                  <a:cubicBezTo>
                    <a:pt x="161" y="0"/>
                    <a:pt x="96" y="32"/>
                    <a:pt x="64" y="64"/>
                  </a:cubicBezTo>
                  <a:cubicBezTo>
                    <a:pt x="0" y="97"/>
                    <a:pt x="0" y="161"/>
                    <a:pt x="0" y="225"/>
                  </a:cubicBezTo>
                  <a:lnTo>
                    <a:pt x="0" y="3279"/>
                  </a:lnTo>
                  <a:cubicBezTo>
                    <a:pt x="0" y="3343"/>
                    <a:pt x="0" y="3407"/>
                    <a:pt x="64" y="3440"/>
                  </a:cubicBezTo>
                  <a:cubicBezTo>
                    <a:pt x="96" y="3472"/>
                    <a:pt x="161" y="3504"/>
                    <a:pt x="193" y="3504"/>
                  </a:cubicBezTo>
                  <a:lnTo>
                    <a:pt x="33430" y="3504"/>
                  </a:lnTo>
                  <a:cubicBezTo>
                    <a:pt x="33494" y="3504"/>
                    <a:pt x="33527" y="3472"/>
                    <a:pt x="33591" y="3440"/>
                  </a:cubicBezTo>
                  <a:cubicBezTo>
                    <a:pt x="33623" y="3407"/>
                    <a:pt x="33655" y="3343"/>
                    <a:pt x="33655" y="3279"/>
                  </a:cubicBezTo>
                  <a:lnTo>
                    <a:pt x="33655" y="225"/>
                  </a:lnTo>
                  <a:cubicBezTo>
                    <a:pt x="33655" y="161"/>
                    <a:pt x="33623" y="97"/>
                    <a:pt x="33591" y="64"/>
                  </a:cubicBezTo>
                  <a:cubicBezTo>
                    <a:pt x="33527" y="32"/>
                    <a:pt x="33494" y="0"/>
                    <a:pt x="334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38"/>
            <p:cNvSpPr/>
            <p:nvPr/>
          </p:nvSpPr>
          <p:spPr>
            <a:xfrm>
              <a:off x="2328925" y="1603450"/>
              <a:ext cx="580225" cy="123775"/>
            </a:xfrm>
            <a:custGeom>
              <a:rect b="b" l="l" r="r" t="t"/>
              <a:pathLst>
                <a:path extrusionOk="0" h="4951" w="23209">
                  <a:moveTo>
                    <a:pt x="0" y="1"/>
                  </a:moveTo>
                  <a:lnTo>
                    <a:pt x="0" y="4951"/>
                  </a:lnTo>
                  <a:lnTo>
                    <a:pt x="23209" y="4951"/>
                  </a:lnTo>
                  <a:lnTo>
                    <a:pt x="232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38"/>
            <p:cNvSpPr/>
            <p:nvPr/>
          </p:nvSpPr>
          <p:spPr>
            <a:xfrm>
              <a:off x="2323300" y="1597825"/>
              <a:ext cx="591475" cy="135025"/>
            </a:xfrm>
            <a:custGeom>
              <a:rect b="b" l="l" r="r" t="t"/>
              <a:pathLst>
                <a:path extrusionOk="0" h="5401" w="23659">
                  <a:moveTo>
                    <a:pt x="23241" y="418"/>
                  </a:moveTo>
                  <a:lnTo>
                    <a:pt x="23241" y="4983"/>
                  </a:lnTo>
                  <a:lnTo>
                    <a:pt x="418" y="4983"/>
                  </a:lnTo>
                  <a:lnTo>
                    <a:pt x="418" y="418"/>
                  </a:lnTo>
                  <a:close/>
                  <a:moveTo>
                    <a:pt x="225" y="0"/>
                  </a:moveTo>
                  <a:cubicBezTo>
                    <a:pt x="161" y="0"/>
                    <a:pt x="97" y="33"/>
                    <a:pt x="65" y="65"/>
                  </a:cubicBezTo>
                  <a:cubicBezTo>
                    <a:pt x="33" y="97"/>
                    <a:pt x="0" y="161"/>
                    <a:pt x="0" y="226"/>
                  </a:cubicBezTo>
                  <a:lnTo>
                    <a:pt x="0" y="5176"/>
                  </a:lnTo>
                  <a:cubicBezTo>
                    <a:pt x="0" y="5240"/>
                    <a:pt x="33" y="5304"/>
                    <a:pt x="65" y="5336"/>
                  </a:cubicBezTo>
                  <a:cubicBezTo>
                    <a:pt x="97" y="5369"/>
                    <a:pt x="161" y="5401"/>
                    <a:pt x="225" y="5401"/>
                  </a:cubicBezTo>
                  <a:lnTo>
                    <a:pt x="23434" y="5401"/>
                  </a:lnTo>
                  <a:cubicBezTo>
                    <a:pt x="23498" y="5401"/>
                    <a:pt x="23562" y="5369"/>
                    <a:pt x="23594" y="5336"/>
                  </a:cubicBezTo>
                  <a:cubicBezTo>
                    <a:pt x="23627" y="5304"/>
                    <a:pt x="23659" y="5240"/>
                    <a:pt x="23659" y="5176"/>
                  </a:cubicBezTo>
                  <a:lnTo>
                    <a:pt x="23659" y="226"/>
                  </a:lnTo>
                  <a:cubicBezTo>
                    <a:pt x="23659" y="161"/>
                    <a:pt x="23627" y="97"/>
                    <a:pt x="23594" y="65"/>
                  </a:cubicBezTo>
                  <a:cubicBezTo>
                    <a:pt x="23562" y="33"/>
                    <a:pt x="23498" y="0"/>
                    <a:pt x="234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38"/>
            <p:cNvSpPr/>
            <p:nvPr/>
          </p:nvSpPr>
          <p:spPr>
            <a:xfrm>
              <a:off x="2357050" y="1644425"/>
              <a:ext cx="45825" cy="46650"/>
            </a:xfrm>
            <a:custGeom>
              <a:rect b="b" l="l" r="r" t="t"/>
              <a:pathLst>
                <a:path extrusionOk="0" h="1866" w="1833">
                  <a:moveTo>
                    <a:pt x="708" y="1"/>
                  </a:moveTo>
                  <a:lnTo>
                    <a:pt x="804" y="708"/>
                  </a:lnTo>
                  <a:lnTo>
                    <a:pt x="225" y="290"/>
                  </a:lnTo>
                  <a:lnTo>
                    <a:pt x="0" y="612"/>
                  </a:lnTo>
                  <a:lnTo>
                    <a:pt x="643" y="933"/>
                  </a:lnTo>
                  <a:lnTo>
                    <a:pt x="33" y="1222"/>
                  </a:lnTo>
                  <a:lnTo>
                    <a:pt x="225" y="1576"/>
                  </a:lnTo>
                  <a:lnTo>
                    <a:pt x="804" y="1158"/>
                  </a:lnTo>
                  <a:lnTo>
                    <a:pt x="708" y="1865"/>
                  </a:lnTo>
                  <a:lnTo>
                    <a:pt x="1126" y="1865"/>
                  </a:lnTo>
                  <a:lnTo>
                    <a:pt x="1061" y="1158"/>
                  </a:lnTo>
                  <a:lnTo>
                    <a:pt x="1608" y="1608"/>
                  </a:lnTo>
                  <a:lnTo>
                    <a:pt x="1833" y="1255"/>
                  </a:lnTo>
                  <a:lnTo>
                    <a:pt x="1190" y="933"/>
                  </a:lnTo>
                  <a:lnTo>
                    <a:pt x="1833" y="612"/>
                  </a:lnTo>
                  <a:lnTo>
                    <a:pt x="1608" y="258"/>
                  </a:lnTo>
                  <a:lnTo>
                    <a:pt x="1061" y="676"/>
                  </a:lnTo>
                  <a:lnTo>
                    <a:pt x="11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38"/>
            <p:cNvSpPr/>
            <p:nvPr/>
          </p:nvSpPr>
          <p:spPr>
            <a:xfrm>
              <a:off x="2417325" y="1644425"/>
              <a:ext cx="45025" cy="46650"/>
            </a:xfrm>
            <a:custGeom>
              <a:rect b="b" l="l" r="r" t="t"/>
              <a:pathLst>
                <a:path extrusionOk="0" h="1866" w="1801">
                  <a:moveTo>
                    <a:pt x="707" y="1"/>
                  </a:moveTo>
                  <a:lnTo>
                    <a:pt x="772" y="708"/>
                  </a:lnTo>
                  <a:lnTo>
                    <a:pt x="772" y="708"/>
                  </a:lnTo>
                  <a:lnTo>
                    <a:pt x="193" y="290"/>
                  </a:lnTo>
                  <a:lnTo>
                    <a:pt x="0" y="612"/>
                  </a:lnTo>
                  <a:lnTo>
                    <a:pt x="643" y="933"/>
                  </a:lnTo>
                  <a:lnTo>
                    <a:pt x="0" y="1222"/>
                  </a:lnTo>
                  <a:lnTo>
                    <a:pt x="193" y="1576"/>
                  </a:lnTo>
                  <a:lnTo>
                    <a:pt x="772" y="1158"/>
                  </a:lnTo>
                  <a:lnTo>
                    <a:pt x="707" y="1865"/>
                  </a:lnTo>
                  <a:lnTo>
                    <a:pt x="1093" y="1865"/>
                  </a:lnTo>
                  <a:lnTo>
                    <a:pt x="1029" y="1158"/>
                  </a:lnTo>
                  <a:lnTo>
                    <a:pt x="1608" y="1608"/>
                  </a:lnTo>
                  <a:lnTo>
                    <a:pt x="1800" y="1255"/>
                  </a:lnTo>
                  <a:lnTo>
                    <a:pt x="1157" y="933"/>
                  </a:lnTo>
                  <a:lnTo>
                    <a:pt x="1800" y="612"/>
                  </a:lnTo>
                  <a:lnTo>
                    <a:pt x="1608" y="258"/>
                  </a:lnTo>
                  <a:lnTo>
                    <a:pt x="1029" y="676"/>
                  </a:lnTo>
                  <a:lnTo>
                    <a:pt x="10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38"/>
            <p:cNvSpPr/>
            <p:nvPr/>
          </p:nvSpPr>
          <p:spPr>
            <a:xfrm>
              <a:off x="2476775" y="1644425"/>
              <a:ext cx="45050" cy="46650"/>
            </a:xfrm>
            <a:custGeom>
              <a:rect b="b" l="l" r="r" t="t"/>
              <a:pathLst>
                <a:path extrusionOk="0" h="1866" w="1802">
                  <a:moveTo>
                    <a:pt x="708" y="1"/>
                  </a:moveTo>
                  <a:lnTo>
                    <a:pt x="772" y="708"/>
                  </a:lnTo>
                  <a:lnTo>
                    <a:pt x="772" y="708"/>
                  </a:lnTo>
                  <a:lnTo>
                    <a:pt x="194" y="290"/>
                  </a:lnTo>
                  <a:lnTo>
                    <a:pt x="1" y="612"/>
                  </a:lnTo>
                  <a:lnTo>
                    <a:pt x="644" y="933"/>
                  </a:lnTo>
                  <a:lnTo>
                    <a:pt x="33" y="1222"/>
                  </a:lnTo>
                  <a:lnTo>
                    <a:pt x="226" y="1576"/>
                  </a:lnTo>
                  <a:lnTo>
                    <a:pt x="772" y="1158"/>
                  </a:lnTo>
                  <a:lnTo>
                    <a:pt x="708" y="1865"/>
                  </a:lnTo>
                  <a:lnTo>
                    <a:pt x="1126" y="1865"/>
                  </a:lnTo>
                  <a:lnTo>
                    <a:pt x="1062" y="1158"/>
                  </a:lnTo>
                  <a:lnTo>
                    <a:pt x="1608" y="1608"/>
                  </a:lnTo>
                  <a:lnTo>
                    <a:pt x="1801" y="1255"/>
                  </a:lnTo>
                  <a:lnTo>
                    <a:pt x="1190" y="933"/>
                  </a:lnTo>
                  <a:lnTo>
                    <a:pt x="1801" y="612"/>
                  </a:lnTo>
                  <a:lnTo>
                    <a:pt x="1608" y="258"/>
                  </a:lnTo>
                  <a:lnTo>
                    <a:pt x="1062" y="676"/>
                  </a:lnTo>
                  <a:lnTo>
                    <a:pt x="11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38"/>
            <p:cNvSpPr/>
            <p:nvPr/>
          </p:nvSpPr>
          <p:spPr>
            <a:xfrm>
              <a:off x="2537050" y="1644425"/>
              <a:ext cx="45025" cy="46650"/>
            </a:xfrm>
            <a:custGeom>
              <a:rect b="b" l="l" r="r" t="t"/>
              <a:pathLst>
                <a:path extrusionOk="0" h="1866" w="1801">
                  <a:moveTo>
                    <a:pt x="708" y="1"/>
                  </a:moveTo>
                  <a:lnTo>
                    <a:pt x="772" y="708"/>
                  </a:lnTo>
                  <a:lnTo>
                    <a:pt x="194" y="290"/>
                  </a:lnTo>
                  <a:lnTo>
                    <a:pt x="1" y="612"/>
                  </a:lnTo>
                  <a:lnTo>
                    <a:pt x="612" y="933"/>
                  </a:lnTo>
                  <a:lnTo>
                    <a:pt x="1" y="1222"/>
                  </a:lnTo>
                  <a:lnTo>
                    <a:pt x="194" y="1576"/>
                  </a:lnTo>
                  <a:lnTo>
                    <a:pt x="772" y="1158"/>
                  </a:lnTo>
                  <a:lnTo>
                    <a:pt x="708" y="1865"/>
                  </a:lnTo>
                  <a:lnTo>
                    <a:pt x="1094" y="1865"/>
                  </a:lnTo>
                  <a:lnTo>
                    <a:pt x="1029" y="1158"/>
                  </a:lnTo>
                  <a:lnTo>
                    <a:pt x="1608" y="1608"/>
                  </a:lnTo>
                  <a:lnTo>
                    <a:pt x="1801" y="1255"/>
                  </a:lnTo>
                  <a:lnTo>
                    <a:pt x="1158" y="933"/>
                  </a:lnTo>
                  <a:lnTo>
                    <a:pt x="1801" y="612"/>
                  </a:lnTo>
                  <a:lnTo>
                    <a:pt x="1608" y="258"/>
                  </a:lnTo>
                  <a:lnTo>
                    <a:pt x="1029" y="676"/>
                  </a:lnTo>
                  <a:lnTo>
                    <a:pt x="1029" y="676"/>
                  </a:lnTo>
                  <a:lnTo>
                    <a:pt x="109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38"/>
            <p:cNvSpPr/>
            <p:nvPr/>
          </p:nvSpPr>
          <p:spPr>
            <a:xfrm>
              <a:off x="2596525" y="1644425"/>
              <a:ext cx="45025" cy="46650"/>
            </a:xfrm>
            <a:custGeom>
              <a:rect b="b" l="l" r="r" t="t"/>
              <a:pathLst>
                <a:path extrusionOk="0" h="1866" w="1801">
                  <a:moveTo>
                    <a:pt x="708" y="1"/>
                  </a:moveTo>
                  <a:lnTo>
                    <a:pt x="772" y="708"/>
                  </a:lnTo>
                  <a:lnTo>
                    <a:pt x="772" y="708"/>
                  </a:lnTo>
                  <a:lnTo>
                    <a:pt x="193" y="290"/>
                  </a:lnTo>
                  <a:lnTo>
                    <a:pt x="0" y="612"/>
                  </a:lnTo>
                  <a:lnTo>
                    <a:pt x="643" y="933"/>
                  </a:lnTo>
                  <a:lnTo>
                    <a:pt x="0" y="1222"/>
                  </a:lnTo>
                  <a:lnTo>
                    <a:pt x="226" y="1576"/>
                  </a:lnTo>
                  <a:lnTo>
                    <a:pt x="772" y="1158"/>
                  </a:lnTo>
                  <a:lnTo>
                    <a:pt x="708" y="1865"/>
                  </a:lnTo>
                  <a:lnTo>
                    <a:pt x="1093" y="1865"/>
                  </a:lnTo>
                  <a:lnTo>
                    <a:pt x="1029" y="1158"/>
                  </a:lnTo>
                  <a:lnTo>
                    <a:pt x="1608" y="1608"/>
                  </a:lnTo>
                  <a:lnTo>
                    <a:pt x="1801" y="1255"/>
                  </a:lnTo>
                  <a:lnTo>
                    <a:pt x="1158" y="933"/>
                  </a:lnTo>
                  <a:lnTo>
                    <a:pt x="1801" y="612"/>
                  </a:lnTo>
                  <a:lnTo>
                    <a:pt x="1608" y="258"/>
                  </a:lnTo>
                  <a:lnTo>
                    <a:pt x="1029" y="676"/>
                  </a:lnTo>
                  <a:lnTo>
                    <a:pt x="10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38"/>
            <p:cNvSpPr/>
            <p:nvPr/>
          </p:nvSpPr>
          <p:spPr>
            <a:xfrm>
              <a:off x="2656000" y="1644425"/>
              <a:ext cx="45825" cy="46650"/>
            </a:xfrm>
            <a:custGeom>
              <a:rect b="b" l="l" r="r" t="t"/>
              <a:pathLst>
                <a:path extrusionOk="0" h="1866" w="1833">
                  <a:moveTo>
                    <a:pt x="707" y="1"/>
                  </a:moveTo>
                  <a:lnTo>
                    <a:pt x="804" y="708"/>
                  </a:lnTo>
                  <a:lnTo>
                    <a:pt x="225" y="290"/>
                  </a:lnTo>
                  <a:lnTo>
                    <a:pt x="0" y="612"/>
                  </a:lnTo>
                  <a:lnTo>
                    <a:pt x="643" y="933"/>
                  </a:lnTo>
                  <a:lnTo>
                    <a:pt x="32" y="1222"/>
                  </a:lnTo>
                  <a:lnTo>
                    <a:pt x="225" y="1576"/>
                  </a:lnTo>
                  <a:lnTo>
                    <a:pt x="804" y="1158"/>
                  </a:lnTo>
                  <a:lnTo>
                    <a:pt x="707" y="1865"/>
                  </a:lnTo>
                  <a:lnTo>
                    <a:pt x="1125" y="1865"/>
                  </a:lnTo>
                  <a:lnTo>
                    <a:pt x="1061" y="1158"/>
                  </a:lnTo>
                  <a:lnTo>
                    <a:pt x="1607" y="1608"/>
                  </a:lnTo>
                  <a:lnTo>
                    <a:pt x="1832" y="1255"/>
                  </a:lnTo>
                  <a:lnTo>
                    <a:pt x="1190" y="933"/>
                  </a:lnTo>
                  <a:lnTo>
                    <a:pt x="1832" y="612"/>
                  </a:lnTo>
                  <a:lnTo>
                    <a:pt x="1607" y="258"/>
                  </a:lnTo>
                  <a:lnTo>
                    <a:pt x="1061" y="676"/>
                  </a:lnTo>
                  <a:lnTo>
                    <a:pt x="11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38"/>
            <p:cNvSpPr/>
            <p:nvPr/>
          </p:nvSpPr>
          <p:spPr>
            <a:xfrm>
              <a:off x="2716275" y="1644425"/>
              <a:ext cx="45025" cy="46650"/>
            </a:xfrm>
            <a:custGeom>
              <a:rect b="b" l="l" r="r" t="t"/>
              <a:pathLst>
                <a:path extrusionOk="0" h="1866" w="1801">
                  <a:moveTo>
                    <a:pt x="707" y="1"/>
                  </a:moveTo>
                  <a:lnTo>
                    <a:pt x="771" y="708"/>
                  </a:lnTo>
                  <a:lnTo>
                    <a:pt x="193" y="290"/>
                  </a:lnTo>
                  <a:lnTo>
                    <a:pt x="0" y="612"/>
                  </a:lnTo>
                  <a:lnTo>
                    <a:pt x="643" y="933"/>
                  </a:lnTo>
                  <a:lnTo>
                    <a:pt x="0" y="1222"/>
                  </a:lnTo>
                  <a:lnTo>
                    <a:pt x="193" y="1576"/>
                  </a:lnTo>
                  <a:lnTo>
                    <a:pt x="771" y="1158"/>
                  </a:lnTo>
                  <a:lnTo>
                    <a:pt x="707" y="1865"/>
                  </a:lnTo>
                  <a:lnTo>
                    <a:pt x="1093" y="1865"/>
                  </a:lnTo>
                  <a:lnTo>
                    <a:pt x="1029" y="1158"/>
                  </a:lnTo>
                  <a:lnTo>
                    <a:pt x="1607" y="1608"/>
                  </a:lnTo>
                  <a:lnTo>
                    <a:pt x="1800" y="1255"/>
                  </a:lnTo>
                  <a:lnTo>
                    <a:pt x="1157" y="933"/>
                  </a:lnTo>
                  <a:lnTo>
                    <a:pt x="1800" y="612"/>
                  </a:lnTo>
                  <a:lnTo>
                    <a:pt x="1607" y="258"/>
                  </a:lnTo>
                  <a:lnTo>
                    <a:pt x="1029" y="676"/>
                  </a:lnTo>
                  <a:lnTo>
                    <a:pt x="10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38"/>
            <p:cNvSpPr/>
            <p:nvPr/>
          </p:nvSpPr>
          <p:spPr>
            <a:xfrm>
              <a:off x="2775725" y="1644425"/>
              <a:ext cx="45025" cy="46650"/>
            </a:xfrm>
            <a:custGeom>
              <a:rect b="b" l="l" r="r" t="t"/>
              <a:pathLst>
                <a:path extrusionOk="0" h="1866" w="1801">
                  <a:moveTo>
                    <a:pt x="708" y="1"/>
                  </a:moveTo>
                  <a:lnTo>
                    <a:pt x="772" y="708"/>
                  </a:lnTo>
                  <a:lnTo>
                    <a:pt x="194" y="290"/>
                  </a:lnTo>
                  <a:lnTo>
                    <a:pt x="1" y="612"/>
                  </a:lnTo>
                  <a:lnTo>
                    <a:pt x="644" y="933"/>
                  </a:lnTo>
                  <a:lnTo>
                    <a:pt x="33" y="1222"/>
                  </a:lnTo>
                  <a:lnTo>
                    <a:pt x="226" y="1576"/>
                  </a:lnTo>
                  <a:lnTo>
                    <a:pt x="772" y="1158"/>
                  </a:lnTo>
                  <a:lnTo>
                    <a:pt x="708" y="1865"/>
                  </a:lnTo>
                  <a:lnTo>
                    <a:pt x="1126" y="1865"/>
                  </a:lnTo>
                  <a:lnTo>
                    <a:pt x="1061" y="1158"/>
                  </a:lnTo>
                  <a:lnTo>
                    <a:pt x="1608" y="1608"/>
                  </a:lnTo>
                  <a:lnTo>
                    <a:pt x="1801" y="1255"/>
                  </a:lnTo>
                  <a:lnTo>
                    <a:pt x="1190" y="933"/>
                  </a:lnTo>
                  <a:lnTo>
                    <a:pt x="1801" y="612"/>
                  </a:lnTo>
                  <a:lnTo>
                    <a:pt x="1608" y="258"/>
                  </a:lnTo>
                  <a:lnTo>
                    <a:pt x="1061" y="676"/>
                  </a:lnTo>
                  <a:lnTo>
                    <a:pt x="11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38"/>
            <p:cNvSpPr/>
            <p:nvPr/>
          </p:nvSpPr>
          <p:spPr>
            <a:xfrm>
              <a:off x="2836000" y="1644425"/>
              <a:ext cx="45025" cy="46650"/>
            </a:xfrm>
            <a:custGeom>
              <a:rect b="b" l="l" r="r" t="t"/>
              <a:pathLst>
                <a:path extrusionOk="0" h="1866" w="1801">
                  <a:moveTo>
                    <a:pt x="676" y="1"/>
                  </a:moveTo>
                  <a:lnTo>
                    <a:pt x="772" y="708"/>
                  </a:lnTo>
                  <a:lnTo>
                    <a:pt x="193" y="290"/>
                  </a:lnTo>
                  <a:lnTo>
                    <a:pt x="1" y="612"/>
                  </a:lnTo>
                  <a:lnTo>
                    <a:pt x="611" y="933"/>
                  </a:lnTo>
                  <a:lnTo>
                    <a:pt x="1" y="1222"/>
                  </a:lnTo>
                  <a:lnTo>
                    <a:pt x="193" y="1576"/>
                  </a:lnTo>
                  <a:lnTo>
                    <a:pt x="772" y="1158"/>
                  </a:lnTo>
                  <a:lnTo>
                    <a:pt x="676" y="1865"/>
                  </a:lnTo>
                  <a:lnTo>
                    <a:pt x="1093" y="1865"/>
                  </a:lnTo>
                  <a:lnTo>
                    <a:pt x="1029" y="1158"/>
                  </a:lnTo>
                  <a:lnTo>
                    <a:pt x="1608" y="1608"/>
                  </a:lnTo>
                  <a:lnTo>
                    <a:pt x="1801" y="1255"/>
                  </a:lnTo>
                  <a:lnTo>
                    <a:pt x="1158" y="933"/>
                  </a:lnTo>
                  <a:lnTo>
                    <a:pt x="1801" y="612"/>
                  </a:lnTo>
                  <a:lnTo>
                    <a:pt x="1608" y="258"/>
                  </a:lnTo>
                  <a:lnTo>
                    <a:pt x="1029" y="676"/>
                  </a:lnTo>
                  <a:lnTo>
                    <a:pt x="1029" y="676"/>
                  </a:lnTo>
                  <a:lnTo>
                    <a:pt x="10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38"/>
            <p:cNvSpPr/>
            <p:nvPr/>
          </p:nvSpPr>
          <p:spPr>
            <a:xfrm>
              <a:off x="3166275" y="1069850"/>
              <a:ext cx="190500" cy="167175"/>
            </a:xfrm>
            <a:custGeom>
              <a:rect b="b" l="l" r="r" t="t"/>
              <a:pathLst>
                <a:path extrusionOk="0" h="6687" w="7620">
                  <a:moveTo>
                    <a:pt x="1" y="1"/>
                  </a:moveTo>
                  <a:lnTo>
                    <a:pt x="1" y="6687"/>
                  </a:lnTo>
                  <a:lnTo>
                    <a:pt x="7619" y="3344"/>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38"/>
            <p:cNvSpPr/>
            <p:nvPr/>
          </p:nvSpPr>
          <p:spPr>
            <a:xfrm>
              <a:off x="5470225" y="2407075"/>
              <a:ext cx="341575" cy="341550"/>
            </a:xfrm>
            <a:custGeom>
              <a:rect b="b" l="l" r="r" t="t"/>
              <a:pathLst>
                <a:path extrusionOk="0" h="13662" w="13663">
                  <a:moveTo>
                    <a:pt x="6815" y="0"/>
                  </a:moveTo>
                  <a:cubicBezTo>
                    <a:pt x="3055" y="0"/>
                    <a:pt x="1" y="3054"/>
                    <a:pt x="1" y="6815"/>
                  </a:cubicBezTo>
                  <a:cubicBezTo>
                    <a:pt x="1" y="10608"/>
                    <a:pt x="3055" y="13661"/>
                    <a:pt x="6815" y="13661"/>
                  </a:cubicBezTo>
                  <a:cubicBezTo>
                    <a:pt x="10608" y="13661"/>
                    <a:pt x="13662" y="10608"/>
                    <a:pt x="13662" y="6815"/>
                  </a:cubicBezTo>
                  <a:cubicBezTo>
                    <a:pt x="13662" y="3054"/>
                    <a:pt x="10608" y="0"/>
                    <a:pt x="68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38"/>
            <p:cNvSpPr/>
            <p:nvPr/>
          </p:nvSpPr>
          <p:spPr>
            <a:xfrm>
              <a:off x="5464600" y="2401425"/>
              <a:ext cx="352025" cy="352025"/>
            </a:xfrm>
            <a:custGeom>
              <a:rect b="b" l="l" r="r" t="t"/>
              <a:pathLst>
                <a:path extrusionOk="0" h="14081" w="14081">
                  <a:moveTo>
                    <a:pt x="7040" y="451"/>
                  </a:moveTo>
                  <a:cubicBezTo>
                    <a:pt x="8873" y="451"/>
                    <a:pt x="10544" y="1190"/>
                    <a:pt x="11733" y="2380"/>
                  </a:cubicBezTo>
                  <a:cubicBezTo>
                    <a:pt x="12923" y="3569"/>
                    <a:pt x="13662" y="5241"/>
                    <a:pt x="13662" y="7041"/>
                  </a:cubicBezTo>
                  <a:cubicBezTo>
                    <a:pt x="13662" y="8873"/>
                    <a:pt x="12923" y="10544"/>
                    <a:pt x="11733" y="11734"/>
                  </a:cubicBezTo>
                  <a:cubicBezTo>
                    <a:pt x="10544" y="12923"/>
                    <a:pt x="8873" y="13662"/>
                    <a:pt x="7040" y="13662"/>
                  </a:cubicBezTo>
                  <a:cubicBezTo>
                    <a:pt x="5240" y="13662"/>
                    <a:pt x="3569" y="12923"/>
                    <a:pt x="2379" y="11734"/>
                  </a:cubicBezTo>
                  <a:cubicBezTo>
                    <a:pt x="1190" y="10544"/>
                    <a:pt x="451" y="8873"/>
                    <a:pt x="451" y="7041"/>
                  </a:cubicBezTo>
                  <a:cubicBezTo>
                    <a:pt x="451" y="5241"/>
                    <a:pt x="1190" y="3569"/>
                    <a:pt x="2379" y="2380"/>
                  </a:cubicBezTo>
                  <a:cubicBezTo>
                    <a:pt x="3569" y="1190"/>
                    <a:pt x="5240" y="451"/>
                    <a:pt x="7040" y="451"/>
                  </a:cubicBezTo>
                  <a:close/>
                  <a:moveTo>
                    <a:pt x="7040" y="1"/>
                  </a:moveTo>
                  <a:cubicBezTo>
                    <a:pt x="3183" y="1"/>
                    <a:pt x="1" y="3151"/>
                    <a:pt x="1" y="7041"/>
                  </a:cubicBezTo>
                  <a:cubicBezTo>
                    <a:pt x="1" y="10930"/>
                    <a:pt x="3183" y="14080"/>
                    <a:pt x="7040" y="14080"/>
                  </a:cubicBezTo>
                  <a:cubicBezTo>
                    <a:pt x="10930" y="14080"/>
                    <a:pt x="14080" y="10930"/>
                    <a:pt x="14080" y="7041"/>
                  </a:cubicBezTo>
                  <a:cubicBezTo>
                    <a:pt x="14080" y="3151"/>
                    <a:pt x="10930" y="1"/>
                    <a:pt x="70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38"/>
            <p:cNvSpPr/>
            <p:nvPr/>
          </p:nvSpPr>
          <p:spPr>
            <a:xfrm>
              <a:off x="5514425" y="2451250"/>
              <a:ext cx="253175" cy="253175"/>
            </a:xfrm>
            <a:custGeom>
              <a:rect b="b" l="l" r="r" t="t"/>
              <a:pathLst>
                <a:path extrusionOk="0" h="10127" w="10127">
                  <a:moveTo>
                    <a:pt x="5047" y="1"/>
                  </a:moveTo>
                  <a:cubicBezTo>
                    <a:pt x="2251" y="1"/>
                    <a:pt x="1" y="2251"/>
                    <a:pt x="1" y="5048"/>
                  </a:cubicBezTo>
                  <a:cubicBezTo>
                    <a:pt x="1" y="7876"/>
                    <a:pt x="2251" y="10126"/>
                    <a:pt x="5047" y="10126"/>
                  </a:cubicBezTo>
                  <a:cubicBezTo>
                    <a:pt x="7876" y="10126"/>
                    <a:pt x="10126" y="7876"/>
                    <a:pt x="10126" y="5048"/>
                  </a:cubicBezTo>
                  <a:cubicBezTo>
                    <a:pt x="10126" y="2251"/>
                    <a:pt x="7876" y="1"/>
                    <a:pt x="50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38"/>
            <p:cNvSpPr/>
            <p:nvPr/>
          </p:nvSpPr>
          <p:spPr>
            <a:xfrm>
              <a:off x="5508800" y="2445625"/>
              <a:ext cx="264425" cy="264425"/>
            </a:xfrm>
            <a:custGeom>
              <a:rect b="b" l="l" r="r" t="t"/>
              <a:pathLst>
                <a:path extrusionOk="0" h="10577" w="10577">
                  <a:moveTo>
                    <a:pt x="5272" y="419"/>
                  </a:moveTo>
                  <a:cubicBezTo>
                    <a:pt x="6622" y="419"/>
                    <a:pt x="7844" y="965"/>
                    <a:pt x="8712" y="1865"/>
                  </a:cubicBezTo>
                  <a:cubicBezTo>
                    <a:pt x="9612" y="2733"/>
                    <a:pt x="10158" y="3955"/>
                    <a:pt x="10158" y="5273"/>
                  </a:cubicBezTo>
                  <a:cubicBezTo>
                    <a:pt x="10158" y="6623"/>
                    <a:pt x="9612" y="7844"/>
                    <a:pt x="8712" y="8712"/>
                  </a:cubicBezTo>
                  <a:cubicBezTo>
                    <a:pt x="7844" y="9612"/>
                    <a:pt x="6622" y="10159"/>
                    <a:pt x="5272" y="10159"/>
                  </a:cubicBezTo>
                  <a:cubicBezTo>
                    <a:pt x="3954" y="10159"/>
                    <a:pt x="2733" y="9612"/>
                    <a:pt x="1865" y="8712"/>
                  </a:cubicBezTo>
                  <a:cubicBezTo>
                    <a:pt x="965" y="7844"/>
                    <a:pt x="419" y="6623"/>
                    <a:pt x="419" y="5273"/>
                  </a:cubicBezTo>
                  <a:cubicBezTo>
                    <a:pt x="419" y="3955"/>
                    <a:pt x="965" y="2733"/>
                    <a:pt x="1865" y="1865"/>
                  </a:cubicBezTo>
                  <a:cubicBezTo>
                    <a:pt x="2733" y="965"/>
                    <a:pt x="3954" y="419"/>
                    <a:pt x="5272" y="419"/>
                  </a:cubicBezTo>
                  <a:close/>
                  <a:moveTo>
                    <a:pt x="5272" y="1"/>
                  </a:moveTo>
                  <a:cubicBezTo>
                    <a:pt x="2379" y="1"/>
                    <a:pt x="1" y="2380"/>
                    <a:pt x="1" y="5273"/>
                  </a:cubicBezTo>
                  <a:cubicBezTo>
                    <a:pt x="1" y="8198"/>
                    <a:pt x="2379" y="10576"/>
                    <a:pt x="5272" y="10576"/>
                  </a:cubicBezTo>
                  <a:cubicBezTo>
                    <a:pt x="8198" y="10576"/>
                    <a:pt x="10576" y="8198"/>
                    <a:pt x="10576" y="5273"/>
                  </a:cubicBezTo>
                  <a:cubicBezTo>
                    <a:pt x="10576" y="2380"/>
                    <a:pt x="8198" y="1"/>
                    <a:pt x="5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38"/>
            <p:cNvSpPr/>
            <p:nvPr/>
          </p:nvSpPr>
          <p:spPr>
            <a:xfrm>
              <a:off x="5589175" y="2480200"/>
              <a:ext cx="103675" cy="189475"/>
            </a:xfrm>
            <a:custGeom>
              <a:rect b="b" l="l" r="r" t="t"/>
              <a:pathLst>
                <a:path extrusionOk="0" h="7579" w="4147">
                  <a:moveTo>
                    <a:pt x="2057" y="0"/>
                  </a:moveTo>
                  <a:cubicBezTo>
                    <a:pt x="1993" y="0"/>
                    <a:pt x="1897" y="32"/>
                    <a:pt x="1832" y="97"/>
                  </a:cubicBezTo>
                  <a:cubicBezTo>
                    <a:pt x="1768" y="161"/>
                    <a:pt x="1736" y="225"/>
                    <a:pt x="1736" y="354"/>
                  </a:cubicBezTo>
                  <a:lnTo>
                    <a:pt x="1736" y="1351"/>
                  </a:lnTo>
                  <a:lnTo>
                    <a:pt x="1736" y="1351"/>
                  </a:lnTo>
                  <a:cubicBezTo>
                    <a:pt x="1278" y="1376"/>
                    <a:pt x="892" y="1479"/>
                    <a:pt x="579" y="1672"/>
                  </a:cubicBezTo>
                  <a:cubicBezTo>
                    <a:pt x="193" y="1929"/>
                    <a:pt x="0" y="2282"/>
                    <a:pt x="0" y="2765"/>
                  </a:cubicBezTo>
                  <a:cubicBezTo>
                    <a:pt x="0" y="2957"/>
                    <a:pt x="0" y="3118"/>
                    <a:pt x="64" y="3247"/>
                  </a:cubicBezTo>
                  <a:cubicBezTo>
                    <a:pt x="97" y="3407"/>
                    <a:pt x="161" y="3504"/>
                    <a:pt x="257" y="3600"/>
                  </a:cubicBezTo>
                  <a:cubicBezTo>
                    <a:pt x="322" y="3697"/>
                    <a:pt x="450" y="3793"/>
                    <a:pt x="611" y="3890"/>
                  </a:cubicBezTo>
                  <a:cubicBezTo>
                    <a:pt x="772" y="3954"/>
                    <a:pt x="900" y="4018"/>
                    <a:pt x="1061" y="4083"/>
                  </a:cubicBezTo>
                  <a:cubicBezTo>
                    <a:pt x="1222" y="4147"/>
                    <a:pt x="1415" y="4211"/>
                    <a:pt x="1672" y="4275"/>
                  </a:cubicBezTo>
                  <a:lnTo>
                    <a:pt x="2315" y="4436"/>
                  </a:lnTo>
                  <a:cubicBezTo>
                    <a:pt x="2507" y="4500"/>
                    <a:pt x="2636" y="4565"/>
                    <a:pt x="2732" y="4629"/>
                  </a:cubicBezTo>
                  <a:cubicBezTo>
                    <a:pt x="2861" y="4693"/>
                    <a:pt x="2893" y="4790"/>
                    <a:pt x="2893" y="4886"/>
                  </a:cubicBezTo>
                  <a:cubicBezTo>
                    <a:pt x="2893" y="4983"/>
                    <a:pt x="2861" y="5079"/>
                    <a:pt x="2797" y="5143"/>
                  </a:cubicBezTo>
                  <a:cubicBezTo>
                    <a:pt x="2732" y="5208"/>
                    <a:pt x="2636" y="5240"/>
                    <a:pt x="2540" y="5272"/>
                  </a:cubicBezTo>
                  <a:cubicBezTo>
                    <a:pt x="2443" y="5304"/>
                    <a:pt x="2347" y="5304"/>
                    <a:pt x="2218" y="5336"/>
                  </a:cubicBezTo>
                  <a:lnTo>
                    <a:pt x="1897" y="5336"/>
                  </a:lnTo>
                  <a:cubicBezTo>
                    <a:pt x="1768" y="5336"/>
                    <a:pt x="1607" y="5304"/>
                    <a:pt x="1479" y="5272"/>
                  </a:cubicBezTo>
                  <a:cubicBezTo>
                    <a:pt x="1350" y="5240"/>
                    <a:pt x="1254" y="5208"/>
                    <a:pt x="1190" y="5175"/>
                  </a:cubicBezTo>
                  <a:cubicBezTo>
                    <a:pt x="1093" y="5143"/>
                    <a:pt x="1029" y="5079"/>
                    <a:pt x="932" y="5047"/>
                  </a:cubicBezTo>
                  <a:cubicBezTo>
                    <a:pt x="836" y="4983"/>
                    <a:pt x="772" y="4950"/>
                    <a:pt x="739" y="4950"/>
                  </a:cubicBezTo>
                  <a:cubicBezTo>
                    <a:pt x="611" y="4886"/>
                    <a:pt x="514" y="4854"/>
                    <a:pt x="418" y="4854"/>
                  </a:cubicBezTo>
                  <a:cubicBezTo>
                    <a:pt x="322" y="4886"/>
                    <a:pt x="225" y="4918"/>
                    <a:pt x="161" y="4983"/>
                  </a:cubicBezTo>
                  <a:cubicBezTo>
                    <a:pt x="97" y="5047"/>
                    <a:pt x="64" y="5143"/>
                    <a:pt x="32" y="5240"/>
                  </a:cubicBezTo>
                  <a:cubicBezTo>
                    <a:pt x="0" y="5304"/>
                    <a:pt x="0" y="5400"/>
                    <a:pt x="32" y="5497"/>
                  </a:cubicBezTo>
                  <a:cubicBezTo>
                    <a:pt x="64" y="5593"/>
                    <a:pt x="97" y="5690"/>
                    <a:pt x="193" y="5754"/>
                  </a:cubicBezTo>
                  <a:cubicBezTo>
                    <a:pt x="660" y="6075"/>
                    <a:pt x="1206" y="6264"/>
                    <a:pt x="1832" y="6320"/>
                  </a:cubicBezTo>
                  <a:lnTo>
                    <a:pt x="1832" y="6320"/>
                  </a:lnTo>
                  <a:lnTo>
                    <a:pt x="1832" y="7233"/>
                  </a:lnTo>
                  <a:cubicBezTo>
                    <a:pt x="1832" y="7393"/>
                    <a:pt x="1865" y="7490"/>
                    <a:pt x="1993" y="7554"/>
                  </a:cubicBezTo>
                  <a:cubicBezTo>
                    <a:pt x="2041" y="7570"/>
                    <a:pt x="2098" y="7578"/>
                    <a:pt x="2154" y="7578"/>
                  </a:cubicBezTo>
                  <a:cubicBezTo>
                    <a:pt x="2210" y="7578"/>
                    <a:pt x="2266" y="7570"/>
                    <a:pt x="2315" y="7554"/>
                  </a:cubicBezTo>
                  <a:cubicBezTo>
                    <a:pt x="2443" y="7490"/>
                    <a:pt x="2475" y="7393"/>
                    <a:pt x="2475" y="7233"/>
                  </a:cubicBezTo>
                  <a:lnTo>
                    <a:pt x="2475" y="6315"/>
                  </a:lnTo>
                  <a:lnTo>
                    <a:pt x="2475" y="6315"/>
                  </a:lnTo>
                  <a:cubicBezTo>
                    <a:pt x="2707" y="6294"/>
                    <a:pt x="2919" y="6252"/>
                    <a:pt x="3118" y="6172"/>
                  </a:cubicBezTo>
                  <a:cubicBezTo>
                    <a:pt x="3440" y="6075"/>
                    <a:pt x="3697" y="5883"/>
                    <a:pt x="3890" y="5625"/>
                  </a:cubicBezTo>
                  <a:cubicBezTo>
                    <a:pt x="4083" y="5400"/>
                    <a:pt x="4147" y="5079"/>
                    <a:pt x="4147" y="4725"/>
                  </a:cubicBezTo>
                  <a:cubicBezTo>
                    <a:pt x="4147" y="4500"/>
                    <a:pt x="4115" y="4308"/>
                    <a:pt x="4050" y="4147"/>
                  </a:cubicBezTo>
                  <a:cubicBezTo>
                    <a:pt x="3954" y="3986"/>
                    <a:pt x="3857" y="3858"/>
                    <a:pt x="3697" y="3761"/>
                  </a:cubicBezTo>
                  <a:cubicBezTo>
                    <a:pt x="3568" y="3632"/>
                    <a:pt x="3407" y="3536"/>
                    <a:pt x="3215" y="3472"/>
                  </a:cubicBezTo>
                  <a:cubicBezTo>
                    <a:pt x="3022" y="3407"/>
                    <a:pt x="2797" y="3343"/>
                    <a:pt x="2540" y="3247"/>
                  </a:cubicBezTo>
                  <a:lnTo>
                    <a:pt x="1897" y="3086"/>
                  </a:lnTo>
                  <a:cubicBezTo>
                    <a:pt x="1704" y="3054"/>
                    <a:pt x="1543" y="2990"/>
                    <a:pt x="1479" y="2925"/>
                  </a:cubicBezTo>
                  <a:cubicBezTo>
                    <a:pt x="1382" y="2861"/>
                    <a:pt x="1350" y="2765"/>
                    <a:pt x="1350" y="2668"/>
                  </a:cubicBezTo>
                  <a:cubicBezTo>
                    <a:pt x="1350" y="2572"/>
                    <a:pt x="1382" y="2507"/>
                    <a:pt x="1511" y="2443"/>
                  </a:cubicBezTo>
                  <a:cubicBezTo>
                    <a:pt x="1607" y="2379"/>
                    <a:pt x="1704" y="2347"/>
                    <a:pt x="1832" y="2347"/>
                  </a:cubicBezTo>
                  <a:lnTo>
                    <a:pt x="2218" y="2347"/>
                  </a:lnTo>
                  <a:cubicBezTo>
                    <a:pt x="2540" y="2379"/>
                    <a:pt x="2893" y="2443"/>
                    <a:pt x="3182" y="2572"/>
                  </a:cubicBezTo>
                  <a:cubicBezTo>
                    <a:pt x="3273" y="2594"/>
                    <a:pt x="3364" y="2617"/>
                    <a:pt x="3444" y="2617"/>
                  </a:cubicBezTo>
                  <a:cubicBezTo>
                    <a:pt x="3477" y="2617"/>
                    <a:pt x="3508" y="2613"/>
                    <a:pt x="3536" y="2604"/>
                  </a:cubicBezTo>
                  <a:cubicBezTo>
                    <a:pt x="3632" y="2572"/>
                    <a:pt x="3697" y="2540"/>
                    <a:pt x="3761" y="2443"/>
                  </a:cubicBezTo>
                  <a:cubicBezTo>
                    <a:pt x="3793" y="2379"/>
                    <a:pt x="3825" y="2282"/>
                    <a:pt x="3857" y="2186"/>
                  </a:cubicBezTo>
                  <a:cubicBezTo>
                    <a:pt x="3857" y="2090"/>
                    <a:pt x="3825" y="1993"/>
                    <a:pt x="3761" y="1897"/>
                  </a:cubicBezTo>
                  <a:cubicBezTo>
                    <a:pt x="3729" y="1800"/>
                    <a:pt x="3632" y="1736"/>
                    <a:pt x="3536" y="1672"/>
                  </a:cubicBezTo>
                  <a:cubicBezTo>
                    <a:pt x="3375" y="1607"/>
                    <a:pt x="3247" y="1575"/>
                    <a:pt x="3150" y="1543"/>
                  </a:cubicBezTo>
                  <a:cubicBezTo>
                    <a:pt x="3086" y="1511"/>
                    <a:pt x="2925" y="1447"/>
                    <a:pt x="2765" y="1415"/>
                  </a:cubicBezTo>
                  <a:cubicBezTo>
                    <a:pt x="2649" y="1391"/>
                    <a:pt x="2516" y="1368"/>
                    <a:pt x="2379" y="1357"/>
                  </a:cubicBezTo>
                  <a:lnTo>
                    <a:pt x="2379" y="1357"/>
                  </a:lnTo>
                  <a:lnTo>
                    <a:pt x="2379" y="354"/>
                  </a:lnTo>
                  <a:cubicBezTo>
                    <a:pt x="2379" y="225"/>
                    <a:pt x="2347" y="161"/>
                    <a:pt x="2282" y="97"/>
                  </a:cubicBezTo>
                  <a:cubicBezTo>
                    <a:pt x="2218" y="32"/>
                    <a:pt x="2154" y="0"/>
                    <a:pt x="20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38"/>
            <p:cNvSpPr/>
            <p:nvPr/>
          </p:nvSpPr>
          <p:spPr>
            <a:xfrm>
              <a:off x="5470225" y="2280900"/>
              <a:ext cx="341575" cy="340750"/>
            </a:xfrm>
            <a:custGeom>
              <a:rect b="b" l="l" r="r" t="t"/>
              <a:pathLst>
                <a:path extrusionOk="0" h="13630" w="13663">
                  <a:moveTo>
                    <a:pt x="6815" y="0"/>
                  </a:moveTo>
                  <a:cubicBezTo>
                    <a:pt x="3055" y="0"/>
                    <a:pt x="1" y="3054"/>
                    <a:pt x="1" y="6815"/>
                  </a:cubicBezTo>
                  <a:cubicBezTo>
                    <a:pt x="1" y="10576"/>
                    <a:pt x="3055" y="13630"/>
                    <a:pt x="6815" y="13630"/>
                  </a:cubicBezTo>
                  <a:cubicBezTo>
                    <a:pt x="10608" y="13630"/>
                    <a:pt x="13662" y="10576"/>
                    <a:pt x="13662" y="6815"/>
                  </a:cubicBezTo>
                  <a:cubicBezTo>
                    <a:pt x="13662" y="3054"/>
                    <a:pt x="10608" y="0"/>
                    <a:pt x="68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38"/>
            <p:cNvSpPr/>
            <p:nvPr/>
          </p:nvSpPr>
          <p:spPr>
            <a:xfrm>
              <a:off x="5464600" y="2275275"/>
              <a:ext cx="352025" cy="352000"/>
            </a:xfrm>
            <a:custGeom>
              <a:rect b="b" l="l" r="r" t="t"/>
              <a:pathLst>
                <a:path extrusionOk="0" h="14080" w="14081">
                  <a:moveTo>
                    <a:pt x="7040" y="418"/>
                  </a:moveTo>
                  <a:cubicBezTo>
                    <a:pt x="8873" y="418"/>
                    <a:pt x="10544" y="1158"/>
                    <a:pt x="11733" y="2379"/>
                  </a:cubicBezTo>
                  <a:cubicBezTo>
                    <a:pt x="12923" y="3568"/>
                    <a:pt x="13662" y="5208"/>
                    <a:pt x="13662" y="7040"/>
                  </a:cubicBezTo>
                  <a:cubicBezTo>
                    <a:pt x="13662" y="8872"/>
                    <a:pt x="12923" y="10512"/>
                    <a:pt x="11733" y="11733"/>
                  </a:cubicBezTo>
                  <a:cubicBezTo>
                    <a:pt x="10544" y="12922"/>
                    <a:pt x="8873" y="13662"/>
                    <a:pt x="7040" y="13662"/>
                  </a:cubicBezTo>
                  <a:cubicBezTo>
                    <a:pt x="5240" y="13662"/>
                    <a:pt x="3569" y="12922"/>
                    <a:pt x="2379" y="11733"/>
                  </a:cubicBezTo>
                  <a:cubicBezTo>
                    <a:pt x="1190" y="10512"/>
                    <a:pt x="451" y="8872"/>
                    <a:pt x="451" y="7040"/>
                  </a:cubicBezTo>
                  <a:cubicBezTo>
                    <a:pt x="451" y="5208"/>
                    <a:pt x="1190" y="3568"/>
                    <a:pt x="2379" y="2379"/>
                  </a:cubicBezTo>
                  <a:cubicBezTo>
                    <a:pt x="3569" y="1158"/>
                    <a:pt x="5240" y="418"/>
                    <a:pt x="7040" y="418"/>
                  </a:cubicBezTo>
                  <a:close/>
                  <a:moveTo>
                    <a:pt x="7040" y="0"/>
                  </a:moveTo>
                  <a:cubicBezTo>
                    <a:pt x="3183" y="0"/>
                    <a:pt x="1" y="3150"/>
                    <a:pt x="1" y="7040"/>
                  </a:cubicBezTo>
                  <a:cubicBezTo>
                    <a:pt x="1" y="10929"/>
                    <a:pt x="3183" y="14080"/>
                    <a:pt x="7040" y="14080"/>
                  </a:cubicBezTo>
                  <a:cubicBezTo>
                    <a:pt x="10930" y="14080"/>
                    <a:pt x="14080" y="10929"/>
                    <a:pt x="14080" y="7040"/>
                  </a:cubicBezTo>
                  <a:cubicBezTo>
                    <a:pt x="14080" y="3150"/>
                    <a:pt x="10930" y="0"/>
                    <a:pt x="70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38"/>
            <p:cNvSpPr/>
            <p:nvPr/>
          </p:nvSpPr>
          <p:spPr>
            <a:xfrm>
              <a:off x="5514425" y="2324300"/>
              <a:ext cx="253175" cy="253950"/>
            </a:xfrm>
            <a:custGeom>
              <a:rect b="b" l="l" r="r" t="t"/>
              <a:pathLst>
                <a:path extrusionOk="0" h="10158" w="10127">
                  <a:moveTo>
                    <a:pt x="5047" y="0"/>
                  </a:moveTo>
                  <a:cubicBezTo>
                    <a:pt x="2251" y="0"/>
                    <a:pt x="1" y="2282"/>
                    <a:pt x="1" y="5079"/>
                  </a:cubicBezTo>
                  <a:cubicBezTo>
                    <a:pt x="1" y="7876"/>
                    <a:pt x="2251" y="10158"/>
                    <a:pt x="5047" y="10158"/>
                  </a:cubicBezTo>
                  <a:cubicBezTo>
                    <a:pt x="7876" y="10158"/>
                    <a:pt x="10126" y="7876"/>
                    <a:pt x="10126" y="5079"/>
                  </a:cubicBezTo>
                  <a:cubicBezTo>
                    <a:pt x="10126" y="2282"/>
                    <a:pt x="7876" y="0"/>
                    <a:pt x="50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38"/>
            <p:cNvSpPr/>
            <p:nvPr/>
          </p:nvSpPr>
          <p:spPr>
            <a:xfrm>
              <a:off x="5508800" y="2319475"/>
              <a:ext cx="264425" cy="263600"/>
            </a:xfrm>
            <a:custGeom>
              <a:rect b="b" l="l" r="r" t="t"/>
              <a:pathLst>
                <a:path extrusionOk="0" h="10544" w="10577">
                  <a:moveTo>
                    <a:pt x="5272" y="418"/>
                  </a:moveTo>
                  <a:cubicBezTo>
                    <a:pt x="6622" y="418"/>
                    <a:pt x="7844" y="965"/>
                    <a:pt x="8712" y="1832"/>
                  </a:cubicBezTo>
                  <a:cubicBezTo>
                    <a:pt x="9612" y="2733"/>
                    <a:pt x="10158" y="3922"/>
                    <a:pt x="10158" y="5272"/>
                  </a:cubicBezTo>
                  <a:cubicBezTo>
                    <a:pt x="10158" y="6622"/>
                    <a:pt x="9612" y="7844"/>
                    <a:pt x="8712" y="8711"/>
                  </a:cubicBezTo>
                  <a:cubicBezTo>
                    <a:pt x="7844" y="9579"/>
                    <a:pt x="6622" y="10126"/>
                    <a:pt x="5272" y="10126"/>
                  </a:cubicBezTo>
                  <a:cubicBezTo>
                    <a:pt x="3954" y="10126"/>
                    <a:pt x="2733" y="9579"/>
                    <a:pt x="1865" y="8711"/>
                  </a:cubicBezTo>
                  <a:cubicBezTo>
                    <a:pt x="965" y="7844"/>
                    <a:pt x="419" y="6622"/>
                    <a:pt x="419" y="5272"/>
                  </a:cubicBezTo>
                  <a:cubicBezTo>
                    <a:pt x="419" y="3922"/>
                    <a:pt x="965" y="2733"/>
                    <a:pt x="1865" y="1832"/>
                  </a:cubicBezTo>
                  <a:cubicBezTo>
                    <a:pt x="2733" y="965"/>
                    <a:pt x="3954" y="418"/>
                    <a:pt x="5272" y="418"/>
                  </a:cubicBezTo>
                  <a:close/>
                  <a:moveTo>
                    <a:pt x="5272" y="0"/>
                  </a:moveTo>
                  <a:cubicBezTo>
                    <a:pt x="2379" y="0"/>
                    <a:pt x="1" y="2347"/>
                    <a:pt x="1" y="5272"/>
                  </a:cubicBezTo>
                  <a:cubicBezTo>
                    <a:pt x="1" y="8197"/>
                    <a:pt x="2379" y="10544"/>
                    <a:pt x="5272" y="10544"/>
                  </a:cubicBezTo>
                  <a:cubicBezTo>
                    <a:pt x="8198" y="10544"/>
                    <a:pt x="10576" y="8197"/>
                    <a:pt x="10576" y="5272"/>
                  </a:cubicBezTo>
                  <a:cubicBezTo>
                    <a:pt x="10576" y="2347"/>
                    <a:pt x="8198" y="0"/>
                    <a:pt x="5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38"/>
            <p:cNvSpPr/>
            <p:nvPr/>
          </p:nvSpPr>
          <p:spPr>
            <a:xfrm>
              <a:off x="5589175" y="2354025"/>
              <a:ext cx="103675" cy="189275"/>
            </a:xfrm>
            <a:custGeom>
              <a:rect b="b" l="l" r="r" t="t"/>
              <a:pathLst>
                <a:path extrusionOk="0" h="7571" w="4147">
                  <a:moveTo>
                    <a:pt x="2057" y="0"/>
                  </a:moveTo>
                  <a:cubicBezTo>
                    <a:pt x="1993" y="0"/>
                    <a:pt x="1897" y="33"/>
                    <a:pt x="1832" y="97"/>
                  </a:cubicBezTo>
                  <a:cubicBezTo>
                    <a:pt x="1768" y="129"/>
                    <a:pt x="1736" y="225"/>
                    <a:pt x="1736" y="322"/>
                  </a:cubicBezTo>
                  <a:lnTo>
                    <a:pt x="1736" y="1337"/>
                  </a:lnTo>
                  <a:lnTo>
                    <a:pt x="1736" y="1337"/>
                  </a:lnTo>
                  <a:cubicBezTo>
                    <a:pt x="1278" y="1359"/>
                    <a:pt x="892" y="1479"/>
                    <a:pt x="579" y="1672"/>
                  </a:cubicBezTo>
                  <a:cubicBezTo>
                    <a:pt x="193" y="1929"/>
                    <a:pt x="0" y="2283"/>
                    <a:pt x="0" y="2733"/>
                  </a:cubicBezTo>
                  <a:cubicBezTo>
                    <a:pt x="0" y="2926"/>
                    <a:pt x="0" y="3086"/>
                    <a:pt x="64" y="3247"/>
                  </a:cubicBezTo>
                  <a:cubicBezTo>
                    <a:pt x="97" y="3376"/>
                    <a:pt x="161" y="3504"/>
                    <a:pt x="257" y="3601"/>
                  </a:cubicBezTo>
                  <a:cubicBezTo>
                    <a:pt x="322" y="3697"/>
                    <a:pt x="450" y="3794"/>
                    <a:pt x="611" y="3858"/>
                  </a:cubicBezTo>
                  <a:cubicBezTo>
                    <a:pt x="772" y="3954"/>
                    <a:pt x="900" y="4019"/>
                    <a:pt x="1061" y="4083"/>
                  </a:cubicBezTo>
                  <a:cubicBezTo>
                    <a:pt x="1222" y="4115"/>
                    <a:pt x="1415" y="4179"/>
                    <a:pt x="1672" y="4276"/>
                  </a:cubicBezTo>
                  <a:lnTo>
                    <a:pt x="2315" y="4436"/>
                  </a:lnTo>
                  <a:cubicBezTo>
                    <a:pt x="2507" y="4469"/>
                    <a:pt x="2636" y="4533"/>
                    <a:pt x="2732" y="4629"/>
                  </a:cubicBezTo>
                  <a:cubicBezTo>
                    <a:pt x="2861" y="4694"/>
                    <a:pt x="2893" y="4790"/>
                    <a:pt x="2893" y="4854"/>
                  </a:cubicBezTo>
                  <a:cubicBezTo>
                    <a:pt x="2893" y="4983"/>
                    <a:pt x="2861" y="5047"/>
                    <a:pt x="2797" y="5111"/>
                  </a:cubicBezTo>
                  <a:cubicBezTo>
                    <a:pt x="2732" y="5208"/>
                    <a:pt x="2636" y="5240"/>
                    <a:pt x="2540" y="5272"/>
                  </a:cubicBezTo>
                  <a:cubicBezTo>
                    <a:pt x="2443" y="5304"/>
                    <a:pt x="2347" y="5304"/>
                    <a:pt x="2218" y="5336"/>
                  </a:cubicBezTo>
                  <a:cubicBezTo>
                    <a:pt x="2122" y="5336"/>
                    <a:pt x="1993" y="5336"/>
                    <a:pt x="1897" y="5304"/>
                  </a:cubicBezTo>
                  <a:cubicBezTo>
                    <a:pt x="1768" y="5304"/>
                    <a:pt x="1607" y="5304"/>
                    <a:pt x="1479" y="5272"/>
                  </a:cubicBezTo>
                  <a:cubicBezTo>
                    <a:pt x="1350" y="5208"/>
                    <a:pt x="1254" y="5176"/>
                    <a:pt x="1190" y="5144"/>
                  </a:cubicBezTo>
                  <a:cubicBezTo>
                    <a:pt x="1093" y="5111"/>
                    <a:pt x="1029" y="5079"/>
                    <a:pt x="932" y="5015"/>
                  </a:cubicBezTo>
                  <a:cubicBezTo>
                    <a:pt x="836" y="4983"/>
                    <a:pt x="772" y="4951"/>
                    <a:pt x="739" y="4919"/>
                  </a:cubicBezTo>
                  <a:cubicBezTo>
                    <a:pt x="611" y="4886"/>
                    <a:pt x="514" y="4854"/>
                    <a:pt x="418" y="4854"/>
                  </a:cubicBezTo>
                  <a:cubicBezTo>
                    <a:pt x="322" y="4854"/>
                    <a:pt x="225" y="4919"/>
                    <a:pt x="161" y="4983"/>
                  </a:cubicBezTo>
                  <a:cubicBezTo>
                    <a:pt x="97" y="5047"/>
                    <a:pt x="64" y="5144"/>
                    <a:pt x="32" y="5208"/>
                  </a:cubicBezTo>
                  <a:cubicBezTo>
                    <a:pt x="0" y="5304"/>
                    <a:pt x="0" y="5401"/>
                    <a:pt x="32" y="5497"/>
                  </a:cubicBezTo>
                  <a:cubicBezTo>
                    <a:pt x="64" y="5594"/>
                    <a:pt x="97" y="5658"/>
                    <a:pt x="193" y="5722"/>
                  </a:cubicBezTo>
                  <a:cubicBezTo>
                    <a:pt x="660" y="6072"/>
                    <a:pt x="1206" y="6264"/>
                    <a:pt x="1832" y="6296"/>
                  </a:cubicBezTo>
                  <a:lnTo>
                    <a:pt x="1832" y="6296"/>
                  </a:lnTo>
                  <a:lnTo>
                    <a:pt x="1832" y="7233"/>
                  </a:lnTo>
                  <a:cubicBezTo>
                    <a:pt x="1832" y="7394"/>
                    <a:pt x="1865" y="7490"/>
                    <a:pt x="1993" y="7522"/>
                  </a:cubicBezTo>
                  <a:cubicBezTo>
                    <a:pt x="2041" y="7554"/>
                    <a:pt x="2098" y="7571"/>
                    <a:pt x="2154" y="7571"/>
                  </a:cubicBezTo>
                  <a:cubicBezTo>
                    <a:pt x="2210" y="7571"/>
                    <a:pt x="2266" y="7554"/>
                    <a:pt x="2315" y="7522"/>
                  </a:cubicBezTo>
                  <a:cubicBezTo>
                    <a:pt x="2443" y="7458"/>
                    <a:pt x="2475" y="7362"/>
                    <a:pt x="2475" y="7233"/>
                  </a:cubicBezTo>
                  <a:lnTo>
                    <a:pt x="2475" y="6308"/>
                  </a:lnTo>
                  <a:lnTo>
                    <a:pt x="2475" y="6308"/>
                  </a:lnTo>
                  <a:cubicBezTo>
                    <a:pt x="2707" y="6295"/>
                    <a:pt x="2919" y="6252"/>
                    <a:pt x="3118" y="6172"/>
                  </a:cubicBezTo>
                  <a:cubicBezTo>
                    <a:pt x="3440" y="6076"/>
                    <a:pt x="3697" y="5883"/>
                    <a:pt x="3890" y="5626"/>
                  </a:cubicBezTo>
                  <a:cubicBezTo>
                    <a:pt x="4083" y="5369"/>
                    <a:pt x="4147" y="5079"/>
                    <a:pt x="4147" y="4726"/>
                  </a:cubicBezTo>
                  <a:cubicBezTo>
                    <a:pt x="4147" y="4501"/>
                    <a:pt x="4115" y="4308"/>
                    <a:pt x="4050" y="4147"/>
                  </a:cubicBezTo>
                  <a:cubicBezTo>
                    <a:pt x="3954" y="3986"/>
                    <a:pt x="3857" y="3858"/>
                    <a:pt x="3697" y="3729"/>
                  </a:cubicBezTo>
                  <a:cubicBezTo>
                    <a:pt x="3568" y="3633"/>
                    <a:pt x="3407" y="3536"/>
                    <a:pt x="3215" y="3472"/>
                  </a:cubicBezTo>
                  <a:cubicBezTo>
                    <a:pt x="3022" y="3408"/>
                    <a:pt x="2797" y="3311"/>
                    <a:pt x="2540" y="3247"/>
                  </a:cubicBezTo>
                  <a:lnTo>
                    <a:pt x="1897" y="3086"/>
                  </a:lnTo>
                  <a:cubicBezTo>
                    <a:pt x="1704" y="3054"/>
                    <a:pt x="1543" y="2990"/>
                    <a:pt x="1479" y="2926"/>
                  </a:cubicBezTo>
                  <a:cubicBezTo>
                    <a:pt x="1382" y="2861"/>
                    <a:pt x="1350" y="2765"/>
                    <a:pt x="1350" y="2668"/>
                  </a:cubicBezTo>
                  <a:cubicBezTo>
                    <a:pt x="1350" y="2572"/>
                    <a:pt x="1382" y="2476"/>
                    <a:pt x="1511" y="2411"/>
                  </a:cubicBezTo>
                  <a:cubicBezTo>
                    <a:pt x="1607" y="2379"/>
                    <a:pt x="1704" y="2347"/>
                    <a:pt x="1832" y="2347"/>
                  </a:cubicBezTo>
                  <a:cubicBezTo>
                    <a:pt x="1913" y="2331"/>
                    <a:pt x="1977" y="2323"/>
                    <a:pt x="2037" y="2323"/>
                  </a:cubicBezTo>
                  <a:cubicBezTo>
                    <a:pt x="2098" y="2323"/>
                    <a:pt x="2154" y="2331"/>
                    <a:pt x="2218" y="2347"/>
                  </a:cubicBezTo>
                  <a:cubicBezTo>
                    <a:pt x="2540" y="2379"/>
                    <a:pt x="2893" y="2443"/>
                    <a:pt x="3182" y="2572"/>
                  </a:cubicBezTo>
                  <a:cubicBezTo>
                    <a:pt x="3311" y="2604"/>
                    <a:pt x="3440" y="2604"/>
                    <a:pt x="3536" y="2604"/>
                  </a:cubicBezTo>
                  <a:cubicBezTo>
                    <a:pt x="3632" y="2572"/>
                    <a:pt x="3697" y="2508"/>
                    <a:pt x="3761" y="2443"/>
                  </a:cubicBezTo>
                  <a:cubicBezTo>
                    <a:pt x="3793" y="2347"/>
                    <a:pt x="3825" y="2283"/>
                    <a:pt x="3857" y="2186"/>
                  </a:cubicBezTo>
                  <a:cubicBezTo>
                    <a:pt x="3857" y="2090"/>
                    <a:pt x="3825" y="1993"/>
                    <a:pt x="3761" y="1897"/>
                  </a:cubicBezTo>
                  <a:cubicBezTo>
                    <a:pt x="3729" y="1801"/>
                    <a:pt x="3632" y="1736"/>
                    <a:pt x="3536" y="1672"/>
                  </a:cubicBezTo>
                  <a:cubicBezTo>
                    <a:pt x="3375" y="1608"/>
                    <a:pt x="3247" y="1543"/>
                    <a:pt x="3150" y="1511"/>
                  </a:cubicBezTo>
                  <a:cubicBezTo>
                    <a:pt x="3086" y="1479"/>
                    <a:pt x="2925" y="1447"/>
                    <a:pt x="2765" y="1415"/>
                  </a:cubicBezTo>
                  <a:cubicBezTo>
                    <a:pt x="2649" y="1392"/>
                    <a:pt x="2516" y="1368"/>
                    <a:pt x="2379" y="1357"/>
                  </a:cubicBezTo>
                  <a:lnTo>
                    <a:pt x="2379" y="1357"/>
                  </a:lnTo>
                  <a:lnTo>
                    <a:pt x="2379" y="322"/>
                  </a:lnTo>
                  <a:cubicBezTo>
                    <a:pt x="2379" y="225"/>
                    <a:pt x="2347" y="161"/>
                    <a:pt x="2282" y="97"/>
                  </a:cubicBezTo>
                  <a:cubicBezTo>
                    <a:pt x="2218" y="33"/>
                    <a:pt x="2154" y="0"/>
                    <a:pt x="20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38"/>
            <p:cNvSpPr/>
            <p:nvPr/>
          </p:nvSpPr>
          <p:spPr>
            <a:xfrm>
              <a:off x="5470225" y="2054275"/>
              <a:ext cx="341575" cy="341550"/>
            </a:xfrm>
            <a:custGeom>
              <a:rect b="b" l="l" r="r" t="t"/>
              <a:pathLst>
                <a:path extrusionOk="0" h="13662" w="13663">
                  <a:moveTo>
                    <a:pt x="6815" y="1"/>
                  </a:moveTo>
                  <a:cubicBezTo>
                    <a:pt x="3055" y="1"/>
                    <a:pt x="1" y="3054"/>
                    <a:pt x="1" y="6815"/>
                  </a:cubicBezTo>
                  <a:cubicBezTo>
                    <a:pt x="1" y="10608"/>
                    <a:pt x="3055" y="13662"/>
                    <a:pt x="6815" y="13662"/>
                  </a:cubicBezTo>
                  <a:cubicBezTo>
                    <a:pt x="10608" y="13662"/>
                    <a:pt x="13662" y="10608"/>
                    <a:pt x="13662" y="6815"/>
                  </a:cubicBezTo>
                  <a:cubicBezTo>
                    <a:pt x="13662" y="3054"/>
                    <a:pt x="10608" y="1"/>
                    <a:pt x="68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38"/>
            <p:cNvSpPr/>
            <p:nvPr/>
          </p:nvSpPr>
          <p:spPr>
            <a:xfrm>
              <a:off x="5464600" y="2049450"/>
              <a:ext cx="352025" cy="351200"/>
            </a:xfrm>
            <a:custGeom>
              <a:rect b="b" l="l" r="r" t="t"/>
              <a:pathLst>
                <a:path extrusionOk="0" h="14048" w="14081">
                  <a:moveTo>
                    <a:pt x="7040" y="419"/>
                  </a:moveTo>
                  <a:cubicBezTo>
                    <a:pt x="8873" y="419"/>
                    <a:pt x="10544" y="1158"/>
                    <a:pt x="11733" y="2347"/>
                  </a:cubicBezTo>
                  <a:cubicBezTo>
                    <a:pt x="12923" y="3537"/>
                    <a:pt x="13662" y="5208"/>
                    <a:pt x="13662" y="7008"/>
                  </a:cubicBezTo>
                  <a:cubicBezTo>
                    <a:pt x="13662" y="8840"/>
                    <a:pt x="12923" y="10512"/>
                    <a:pt x="11733" y="11701"/>
                  </a:cubicBezTo>
                  <a:cubicBezTo>
                    <a:pt x="10544" y="12891"/>
                    <a:pt x="8873" y="13630"/>
                    <a:pt x="7040" y="13630"/>
                  </a:cubicBezTo>
                  <a:cubicBezTo>
                    <a:pt x="5240" y="13630"/>
                    <a:pt x="3569" y="12891"/>
                    <a:pt x="2379" y="11701"/>
                  </a:cubicBezTo>
                  <a:cubicBezTo>
                    <a:pt x="1190" y="10512"/>
                    <a:pt x="451" y="8840"/>
                    <a:pt x="451" y="7008"/>
                  </a:cubicBezTo>
                  <a:cubicBezTo>
                    <a:pt x="451" y="5208"/>
                    <a:pt x="1190" y="3537"/>
                    <a:pt x="2379" y="2347"/>
                  </a:cubicBezTo>
                  <a:cubicBezTo>
                    <a:pt x="3569" y="1158"/>
                    <a:pt x="5240" y="419"/>
                    <a:pt x="7040" y="419"/>
                  </a:cubicBezTo>
                  <a:close/>
                  <a:moveTo>
                    <a:pt x="7040" y="1"/>
                  </a:moveTo>
                  <a:cubicBezTo>
                    <a:pt x="3183" y="1"/>
                    <a:pt x="1" y="3151"/>
                    <a:pt x="1" y="7008"/>
                  </a:cubicBezTo>
                  <a:cubicBezTo>
                    <a:pt x="1" y="10898"/>
                    <a:pt x="3183" y="14048"/>
                    <a:pt x="7040" y="14048"/>
                  </a:cubicBezTo>
                  <a:cubicBezTo>
                    <a:pt x="10930" y="14048"/>
                    <a:pt x="14080" y="10898"/>
                    <a:pt x="14080" y="7008"/>
                  </a:cubicBezTo>
                  <a:cubicBezTo>
                    <a:pt x="14080" y="3151"/>
                    <a:pt x="10930" y="1"/>
                    <a:pt x="70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38"/>
            <p:cNvSpPr/>
            <p:nvPr/>
          </p:nvSpPr>
          <p:spPr>
            <a:xfrm>
              <a:off x="5514425" y="2098475"/>
              <a:ext cx="253175" cy="253175"/>
            </a:xfrm>
            <a:custGeom>
              <a:rect b="b" l="l" r="r" t="t"/>
              <a:pathLst>
                <a:path extrusionOk="0" h="10127" w="10127">
                  <a:moveTo>
                    <a:pt x="5047" y="1"/>
                  </a:moveTo>
                  <a:cubicBezTo>
                    <a:pt x="2251" y="1"/>
                    <a:pt x="1" y="2251"/>
                    <a:pt x="1" y="5047"/>
                  </a:cubicBezTo>
                  <a:cubicBezTo>
                    <a:pt x="1" y="7876"/>
                    <a:pt x="2251" y="10126"/>
                    <a:pt x="5047" y="10126"/>
                  </a:cubicBezTo>
                  <a:cubicBezTo>
                    <a:pt x="7876" y="10126"/>
                    <a:pt x="10126" y="7876"/>
                    <a:pt x="10126" y="5047"/>
                  </a:cubicBezTo>
                  <a:cubicBezTo>
                    <a:pt x="10126" y="2251"/>
                    <a:pt x="7876" y="1"/>
                    <a:pt x="50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38"/>
            <p:cNvSpPr/>
            <p:nvPr/>
          </p:nvSpPr>
          <p:spPr>
            <a:xfrm>
              <a:off x="5508800" y="2092850"/>
              <a:ext cx="264425" cy="264425"/>
            </a:xfrm>
            <a:custGeom>
              <a:rect b="b" l="l" r="r" t="t"/>
              <a:pathLst>
                <a:path extrusionOk="0" h="10577" w="10577">
                  <a:moveTo>
                    <a:pt x="5272" y="418"/>
                  </a:moveTo>
                  <a:cubicBezTo>
                    <a:pt x="6622" y="418"/>
                    <a:pt x="7844" y="965"/>
                    <a:pt x="8712" y="1865"/>
                  </a:cubicBezTo>
                  <a:cubicBezTo>
                    <a:pt x="9612" y="2733"/>
                    <a:pt x="10158" y="3954"/>
                    <a:pt x="10158" y="5272"/>
                  </a:cubicBezTo>
                  <a:cubicBezTo>
                    <a:pt x="10158" y="6622"/>
                    <a:pt x="9612" y="7844"/>
                    <a:pt x="8712" y="8712"/>
                  </a:cubicBezTo>
                  <a:cubicBezTo>
                    <a:pt x="7844" y="9612"/>
                    <a:pt x="6622" y="10158"/>
                    <a:pt x="5272" y="10158"/>
                  </a:cubicBezTo>
                  <a:cubicBezTo>
                    <a:pt x="3954" y="10158"/>
                    <a:pt x="2733" y="9612"/>
                    <a:pt x="1865" y="8712"/>
                  </a:cubicBezTo>
                  <a:cubicBezTo>
                    <a:pt x="965" y="7844"/>
                    <a:pt x="419" y="6622"/>
                    <a:pt x="419" y="5272"/>
                  </a:cubicBezTo>
                  <a:cubicBezTo>
                    <a:pt x="419" y="3954"/>
                    <a:pt x="965" y="2733"/>
                    <a:pt x="1865" y="1865"/>
                  </a:cubicBezTo>
                  <a:cubicBezTo>
                    <a:pt x="2733" y="965"/>
                    <a:pt x="3954" y="418"/>
                    <a:pt x="5272" y="418"/>
                  </a:cubicBezTo>
                  <a:close/>
                  <a:moveTo>
                    <a:pt x="5272" y="1"/>
                  </a:moveTo>
                  <a:cubicBezTo>
                    <a:pt x="2379" y="1"/>
                    <a:pt x="1" y="2379"/>
                    <a:pt x="1" y="5272"/>
                  </a:cubicBezTo>
                  <a:cubicBezTo>
                    <a:pt x="1" y="8197"/>
                    <a:pt x="2379" y="10576"/>
                    <a:pt x="5272" y="10576"/>
                  </a:cubicBezTo>
                  <a:cubicBezTo>
                    <a:pt x="8198" y="10576"/>
                    <a:pt x="10576" y="8197"/>
                    <a:pt x="10576" y="5272"/>
                  </a:cubicBezTo>
                  <a:cubicBezTo>
                    <a:pt x="10576" y="2379"/>
                    <a:pt x="8198" y="1"/>
                    <a:pt x="5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38"/>
            <p:cNvSpPr/>
            <p:nvPr/>
          </p:nvSpPr>
          <p:spPr>
            <a:xfrm>
              <a:off x="5589175" y="2127400"/>
              <a:ext cx="103675" cy="189475"/>
            </a:xfrm>
            <a:custGeom>
              <a:rect b="b" l="l" r="r" t="t"/>
              <a:pathLst>
                <a:path extrusionOk="0" h="7579" w="4147">
                  <a:moveTo>
                    <a:pt x="2057" y="1"/>
                  </a:moveTo>
                  <a:cubicBezTo>
                    <a:pt x="1993" y="1"/>
                    <a:pt x="1897" y="33"/>
                    <a:pt x="1832" y="97"/>
                  </a:cubicBezTo>
                  <a:cubicBezTo>
                    <a:pt x="1768" y="161"/>
                    <a:pt x="1736" y="226"/>
                    <a:pt x="1736" y="354"/>
                  </a:cubicBezTo>
                  <a:lnTo>
                    <a:pt x="1736" y="1351"/>
                  </a:lnTo>
                  <a:lnTo>
                    <a:pt x="1736" y="1351"/>
                  </a:lnTo>
                  <a:cubicBezTo>
                    <a:pt x="1278" y="1377"/>
                    <a:pt x="892" y="1479"/>
                    <a:pt x="579" y="1672"/>
                  </a:cubicBezTo>
                  <a:cubicBezTo>
                    <a:pt x="193" y="1929"/>
                    <a:pt x="0" y="2283"/>
                    <a:pt x="0" y="2765"/>
                  </a:cubicBezTo>
                  <a:cubicBezTo>
                    <a:pt x="0" y="2958"/>
                    <a:pt x="0" y="3119"/>
                    <a:pt x="64" y="3247"/>
                  </a:cubicBezTo>
                  <a:cubicBezTo>
                    <a:pt x="97" y="3408"/>
                    <a:pt x="161" y="3504"/>
                    <a:pt x="257" y="3601"/>
                  </a:cubicBezTo>
                  <a:cubicBezTo>
                    <a:pt x="322" y="3697"/>
                    <a:pt x="450" y="3794"/>
                    <a:pt x="611" y="3890"/>
                  </a:cubicBezTo>
                  <a:cubicBezTo>
                    <a:pt x="772" y="3954"/>
                    <a:pt x="900" y="4019"/>
                    <a:pt x="1061" y="4083"/>
                  </a:cubicBezTo>
                  <a:cubicBezTo>
                    <a:pt x="1222" y="4147"/>
                    <a:pt x="1415" y="4212"/>
                    <a:pt x="1672" y="4276"/>
                  </a:cubicBezTo>
                  <a:lnTo>
                    <a:pt x="2315" y="4437"/>
                  </a:lnTo>
                  <a:cubicBezTo>
                    <a:pt x="2507" y="4501"/>
                    <a:pt x="2636" y="4565"/>
                    <a:pt x="2732" y="4630"/>
                  </a:cubicBezTo>
                  <a:cubicBezTo>
                    <a:pt x="2861" y="4726"/>
                    <a:pt x="2893" y="4790"/>
                    <a:pt x="2893" y="4887"/>
                  </a:cubicBezTo>
                  <a:cubicBezTo>
                    <a:pt x="2893" y="4983"/>
                    <a:pt x="2861" y="5080"/>
                    <a:pt x="2797" y="5144"/>
                  </a:cubicBezTo>
                  <a:cubicBezTo>
                    <a:pt x="2732" y="5208"/>
                    <a:pt x="2636" y="5240"/>
                    <a:pt x="2540" y="5272"/>
                  </a:cubicBezTo>
                  <a:cubicBezTo>
                    <a:pt x="2443" y="5305"/>
                    <a:pt x="2347" y="5337"/>
                    <a:pt x="2218" y="5337"/>
                  </a:cubicBezTo>
                  <a:lnTo>
                    <a:pt x="1897" y="5337"/>
                  </a:lnTo>
                  <a:cubicBezTo>
                    <a:pt x="1768" y="5337"/>
                    <a:pt x="1607" y="5305"/>
                    <a:pt x="1479" y="5272"/>
                  </a:cubicBezTo>
                  <a:cubicBezTo>
                    <a:pt x="1350" y="5240"/>
                    <a:pt x="1254" y="5208"/>
                    <a:pt x="1190" y="5176"/>
                  </a:cubicBezTo>
                  <a:cubicBezTo>
                    <a:pt x="1093" y="5144"/>
                    <a:pt x="1029" y="5080"/>
                    <a:pt x="932" y="5047"/>
                  </a:cubicBezTo>
                  <a:cubicBezTo>
                    <a:pt x="836" y="4983"/>
                    <a:pt x="772" y="4951"/>
                    <a:pt x="739" y="4951"/>
                  </a:cubicBezTo>
                  <a:cubicBezTo>
                    <a:pt x="611" y="4887"/>
                    <a:pt x="514" y="4855"/>
                    <a:pt x="418" y="4855"/>
                  </a:cubicBezTo>
                  <a:cubicBezTo>
                    <a:pt x="322" y="4887"/>
                    <a:pt x="225" y="4919"/>
                    <a:pt x="161" y="4983"/>
                  </a:cubicBezTo>
                  <a:cubicBezTo>
                    <a:pt x="97" y="5047"/>
                    <a:pt x="64" y="5144"/>
                    <a:pt x="32" y="5240"/>
                  </a:cubicBezTo>
                  <a:cubicBezTo>
                    <a:pt x="0" y="5305"/>
                    <a:pt x="0" y="5401"/>
                    <a:pt x="32" y="5497"/>
                  </a:cubicBezTo>
                  <a:cubicBezTo>
                    <a:pt x="64" y="5594"/>
                    <a:pt x="97" y="5690"/>
                    <a:pt x="193" y="5755"/>
                  </a:cubicBezTo>
                  <a:cubicBezTo>
                    <a:pt x="660" y="6076"/>
                    <a:pt x="1206" y="6264"/>
                    <a:pt x="1832" y="6320"/>
                  </a:cubicBezTo>
                  <a:lnTo>
                    <a:pt x="1832" y="6320"/>
                  </a:lnTo>
                  <a:lnTo>
                    <a:pt x="1832" y="7233"/>
                  </a:lnTo>
                  <a:cubicBezTo>
                    <a:pt x="1832" y="7394"/>
                    <a:pt x="1865" y="7490"/>
                    <a:pt x="1993" y="7555"/>
                  </a:cubicBezTo>
                  <a:cubicBezTo>
                    <a:pt x="2041" y="7571"/>
                    <a:pt x="2098" y="7579"/>
                    <a:pt x="2154" y="7579"/>
                  </a:cubicBezTo>
                  <a:cubicBezTo>
                    <a:pt x="2210" y="7579"/>
                    <a:pt x="2266" y="7571"/>
                    <a:pt x="2315" y="7555"/>
                  </a:cubicBezTo>
                  <a:cubicBezTo>
                    <a:pt x="2443" y="7490"/>
                    <a:pt x="2475" y="7394"/>
                    <a:pt x="2475" y="7233"/>
                  </a:cubicBezTo>
                  <a:lnTo>
                    <a:pt x="2475" y="6316"/>
                  </a:lnTo>
                  <a:lnTo>
                    <a:pt x="2475" y="6316"/>
                  </a:lnTo>
                  <a:cubicBezTo>
                    <a:pt x="2707" y="6295"/>
                    <a:pt x="2919" y="6252"/>
                    <a:pt x="3118" y="6172"/>
                  </a:cubicBezTo>
                  <a:cubicBezTo>
                    <a:pt x="3440" y="6076"/>
                    <a:pt x="3697" y="5883"/>
                    <a:pt x="3890" y="5658"/>
                  </a:cubicBezTo>
                  <a:cubicBezTo>
                    <a:pt x="4083" y="5401"/>
                    <a:pt x="4147" y="5080"/>
                    <a:pt x="4147" y="4726"/>
                  </a:cubicBezTo>
                  <a:cubicBezTo>
                    <a:pt x="4147" y="4501"/>
                    <a:pt x="4115" y="4308"/>
                    <a:pt x="4050" y="4147"/>
                  </a:cubicBezTo>
                  <a:cubicBezTo>
                    <a:pt x="3954" y="3987"/>
                    <a:pt x="3857" y="3858"/>
                    <a:pt x="3697" y="3762"/>
                  </a:cubicBezTo>
                  <a:cubicBezTo>
                    <a:pt x="3568" y="3633"/>
                    <a:pt x="3407" y="3537"/>
                    <a:pt x="3215" y="3472"/>
                  </a:cubicBezTo>
                  <a:cubicBezTo>
                    <a:pt x="3022" y="3408"/>
                    <a:pt x="2797" y="3344"/>
                    <a:pt x="2540" y="3247"/>
                  </a:cubicBezTo>
                  <a:lnTo>
                    <a:pt x="1897" y="3087"/>
                  </a:lnTo>
                  <a:cubicBezTo>
                    <a:pt x="1704" y="3054"/>
                    <a:pt x="1543" y="2990"/>
                    <a:pt x="1479" y="2926"/>
                  </a:cubicBezTo>
                  <a:cubicBezTo>
                    <a:pt x="1382" y="2862"/>
                    <a:pt x="1350" y="2797"/>
                    <a:pt x="1350" y="2669"/>
                  </a:cubicBezTo>
                  <a:cubicBezTo>
                    <a:pt x="1350" y="2572"/>
                    <a:pt x="1382" y="2508"/>
                    <a:pt x="1511" y="2444"/>
                  </a:cubicBezTo>
                  <a:cubicBezTo>
                    <a:pt x="1607" y="2379"/>
                    <a:pt x="1704" y="2347"/>
                    <a:pt x="1832" y="2347"/>
                  </a:cubicBezTo>
                  <a:lnTo>
                    <a:pt x="2218" y="2347"/>
                  </a:lnTo>
                  <a:cubicBezTo>
                    <a:pt x="2540" y="2379"/>
                    <a:pt x="2893" y="2476"/>
                    <a:pt x="3182" y="2572"/>
                  </a:cubicBezTo>
                  <a:cubicBezTo>
                    <a:pt x="3273" y="2595"/>
                    <a:pt x="3364" y="2618"/>
                    <a:pt x="3444" y="2618"/>
                  </a:cubicBezTo>
                  <a:cubicBezTo>
                    <a:pt x="3477" y="2618"/>
                    <a:pt x="3508" y="2614"/>
                    <a:pt x="3536" y="2604"/>
                  </a:cubicBezTo>
                  <a:cubicBezTo>
                    <a:pt x="3632" y="2572"/>
                    <a:pt x="3697" y="2540"/>
                    <a:pt x="3761" y="2444"/>
                  </a:cubicBezTo>
                  <a:cubicBezTo>
                    <a:pt x="3793" y="2379"/>
                    <a:pt x="3825" y="2283"/>
                    <a:pt x="3857" y="2187"/>
                  </a:cubicBezTo>
                  <a:cubicBezTo>
                    <a:pt x="3857" y="2090"/>
                    <a:pt x="3825" y="1994"/>
                    <a:pt x="3761" y="1897"/>
                  </a:cubicBezTo>
                  <a:cubicBezTo>
                    <a:pt x="3729" y="1801"/>
                    <a:pt x="3632" y="1737"/>
                    <a:pt x="3536" y="1672"/>
                  </a:cubicBezTo>
                  <a:cubicBezTo>
                    <a:pt x="3375" y="1608"/>
                    <a:pt x="3247" y="1576"/>
                    <a:pt x="3150" y="1544"/>
                  </a:cubicBezTo>
                  <a:cubicBezTo>
                    <a:pt x="3086" y="1512"/>
                    <a:pt x="2925" y="1447"/>
                    <a:pt x="2765" y="1415"/>
                  </a:cubicBezTo>
                  <a:cubicBezTo>
                    <a:pt x="2649" y="1392"/>
                    <a:pt x="2516" y="1369"/>
                    <a:pt x="2379" y="1358"/>
                  </a:cubicBezTo>
                  <a:lnTo>
                    <a:pt x="2379" y="1358"/>
                  </a:lnTo>
                  <a:lnTo>
                    <a:pt x="2379" y="354"/>
                  </a:lnTo>
                  <a:cubicBezTo>
                    <a:pt x="2379" y="226"/>
                    <a:pt x="2347" y="161"/>
                    <a:pt x="2282" y="97"/>
                  </a:cubicBezTo>
                  <a:cubicBezTo>
                    <a:pt x="2218" y="33"/>
                    <a:pt x="2154" y="1"/>
                    <a:pt x="20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38"/>
            <p:cNvSpPr/>
            <p:nvPr/>
          </p:nvSpPr>
          <p:spPr>
            <a:xfrm>
              <a:off x="5070850" y="2818525"/>
              <a:ext cx="197700" cy="144500"/>
            </a:xfrm>
            <a:custGeom>
              <a:rect b="b" l="l" r="r" t="t"/>
              <a:pathLst>
                <a:path extrusionOk="0" h="5780" w="7908">
                  <a:moveTo>
                    <a:pt x="7467" y="0"/>
                  </a:moveTo>
                  <a:cubicBezTo>
                    <a:pt x="5221" y="0"/>
                    <a:pt x="0" y="3825"/>
                    <a:pt x="0" y="3825"/>
                  </a:cubicBezTo>
                  <a:cubicBezTo>
                    <a:pt x="0" y="3825"/>
                    <a:pt x="579" y="4597"/>
                    <a:pt x="1286" y="5143"/>
                  </a:cubicBezTo>
                  <a:cubicBezTo>
                    <a:pt x="1752" y="5468"/>
                    <a:pt x="2475" y="5780"/>
                    <a:pt x="3187" y="5780"/>
                  </a:cubicBezTo>
                  <a:cubicBezTo>
                    <a:pt x="3603" y="5780"/>
                    <a:pt x="4016" y="5673"/>
                    <a:pt x="4372" y="5400"/>
                  </a:cubicBezTo>
                  <a:cubicBezTo>
                    <a:pt x="5336" y="4693"/>
                    <a:pt x="5818" y="3054"/>
                    <a:pt x="5818" y="3054"/>
                  </a:cubicBezTo>
                  <a:cubicBezTo>
                    <a:pt x="5818" y="3054"/>
                    <a:pt x="6911" y="3054"/>
                    <a:pt x="7200" y="3022"/>
                  </a:cubicBezTo>
                  <a:cubicBezTo>
                    <a:pt x="7490" y="3022"/>
                    <a:pt x="7908" y="64"/>
                    <a:pt x="7908" y="64"/>
                  </a:cubicBezTo>
                  <a:cubicBezTo>
                    <a:pt x="7779" y="21"/>
                    <a:pt x="7630" y="0"/>
                    <a:pt x="74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38"/>
            <p:cNvSpPr/>
            <p:nvPr/>
          </p:nvSpPr>
          <p:spPr>
            <a:xfrm>
              <a:off x="5063600" y="2813700"/>
              <a:ext cx="210575" cy="154300"/>
            </a:xfrm>
            <a:custGeom>
              <a:rect b="b" l="l" r="r" t="t"/>
              <a:pathLst>
                <a:path extrusionOk="0" h="6172" w="8423">
                  <a:moveTo>
                    <a:pt x="7748" y="418"/>
                  </a:moveTo>
                  <a:cubicBezTo>
                    <a:pt x="7828" y="418"/>
                    <a:pt x="7901" y="426"/>
                    <a:pt x="7965" y="438"/>
                  </a:cubicBezTo>
                  <a:lnTo>
                    <a:pt x="7965" y="438"/>
                  </a:lnTo>
                  <a:cubicBezTo>
                    <a:pt x="7950" y="513"/>
                    <a:pt x="7931" y="604"/>
                    <a:pt x="7908" y="707"/>
                  </a:cubicBezTo>
                  <a:cubicBezTo>
                    <a:pt x="7844" y="1125"/>
                    <a:pt x="7748" y="1736"/>
                    <a:pt x="7619" y="2250"/>
                  </a:cubicBezTo>
                  <a:cubicBezTo>
                    <a:pt x="7587" y="2507"/>
                    <a:pt x="7523" y="2732"/>
                    <a:pt x="7458" y="2893"/>
                  </a:cubicBezTo>
                  <a:cubicBezTo>
                    <a:pt x="7435" y="2940"/>
                    <a:pt x="7428" y="2988"/>
                    <a:pt x="7414" y="3022"/>
                  </a:cubicBezTo>
                  <a:lnTo>
                    <a:pt x="7414" y="3022"/>
                  </a:lnTo>
                  <a:cubicBezTo>
                    <a:pt x="7042" y="3026"/>
                    <a:pt x="6076" y="3054"/>
                    <a:pt x="6076" y="3054"/>
                  </a:cubicBezTo>
                  <a:lnTo>
                    <a:pt x="5947" y="3054"/>
                  </a:lnTo>
                  <a:lnTo>
                    <a:pt x="5883" y="3215"/>
                  </a:lnTo>
                  <a:lnTo>
                    <a:pt x="5883" y="3279"/>
                  </a:lnTo>
                  <a:cubicBezTo>
                    <a:pt x="5787" y="3568"/>
                    <a:pt x="5305" y="4854"/>
                    <a:pt x="4533" y="5433"/>
                  </a:cubicBezTo>
                  <a:cubicBezTo>
                    <a:pt x="4244" y="5658"/>
                    <a:pt x="3858" y="5754"/>
                    <a:pt x="3472" y="5754"/>
                  </a:cubicBezTo>
                  <a:cubicBezTo>
                    <a:pt x="2829" y="5754"/>
                    <a:pt x="2122" y="5465"/>
                    <a:pt x="1704" y="5143"/>
                  </a:cubicBezTo>
                  <a:cubicBezTo>
                    <a:pt x="1383" y="4886"/>
                    <a:pt x="1062" y="4565"/>
                    <a:pt x="836" y="4307"/>
                  </a:cubicBezTo>
                  <a:cubicBezTo>
                    <a:pt x="727" y="4226"/>
                    <a:pt x="665" y="4121"/>
                    <a:pt x="609" y="4051"/>
                  </a:cubicBezTo>
                  <a:lnTo>
                    <a:pt x="609" y="4051"/>
                  </a:lnTo>
                  <a:cubicBezTo>
                    <a:pt x="620" y="4041"/>
                    <a:pt x="632" y="4030"/>
                    <a:pt x="644" y="4018"/>
                  </a:cubicBezTo>
                  <a:cubicBezTo>
                    <a:pt x="1158" y="3665"/>
                    <a:pt x="2476" y="2765"/>
                    <a:pt x="3890" y="1929"/>
                  </a:cubicBezTo>
                  <a:cubicBezTo>
                    <a:pt x="4597" y="1543"/>
                    <a:pt x="5337" y="1157"/>
                    <a:pt x="6012" y="868"/>
                  </a:cubicBezTo>
                  <a:cubicBezTo>
                    <a:pt x="6687" y="579"/>
                    <a:pt x="7298" y="418"/>
                    <a:pt x="7748" y="418"/>
                  </a:cubicBezTo>
                  <a:close/>
                  <a:moveTo>
                    <a:pt x="7748" y="0"/>
                  </a:moveTo>
                  <a:cubicBezTo>
                    <a:pt x="7137" y="0"/>
                    <a:pt x="6365" y="257"/>
                    <a:pt x="5530" y="611"/>
                  </a:cubicBezTo>
                  <a:cubicBezTo>
                    <a:pt x="3087" y="1704"/>
                    <a:pt x="194" y="3857"/>
                    <a:pt x="161" y="3857"/>
                  </a:cubicBezTo>
                  <a:lnTo>
                    <a:pt x="1" y="3986"/>
                  </a:lnTo>
                  <a:lnTo>
                    <a:pt x="129" y="4147"/>
                  </a:lnTo>
                  <a:cubicBezTo>
                    <a:pt x="129" y="4147"/>
                    <a:pt x="708" y="4918"/>
                    <a:pt x="1447" y="5497"/>
                  </a:cubicBezTo>
                  <a:cubicBezTo>
                    <a:pt x="1962" y="5850"/>
                    <a:pt x="2701" y="6172"/>
                    <a:pt x="3472" y="6172"/>
                  </a:cubicBezTo>
                  <a:cubicBezTo>
                    <a:pt x="3954" y="6172"/>
                    <a:pt x="4405" y="6075"/>
                    <a:pt x="4790" y="5786"/>
                  </a:cubicBezTo>
                  <a:cubicBezTo>
                    <a:pt x="5337" y="5368"/>
                    <a:pt x="5690" y="4758"/>
                    <a:pt x="5947" y="4243"/>
                  </a:cubicBezTo>
                  <a:cubicBezTo>
                    <a:pt x="6089" y="3920"/>
                    <a:pt x="6192" y="3635"/>
                    <a:pt x="6249" y="3468"/>
                  </a:cubicBezTo>
                  <a:lnTo>
                    <a:pt x="6249" y="3468"/>
                  </a:lnTo>
                  <a:cubicBezTo>
                    <a:pt x="6560" y="3459"/>
                    <a:pt x="7290" y="3440"/>
                    <a:pt x="7490" y="3440"/>
                  </a:cubicBezTo>
                  <a:cubicBezTo>
                    <a:pt x="7619" y="3440"/>
                    <a:pt x="7683" y="3375"/>
                    <a:pt x="7715" y="3343"/>
                  </a:cubicBezTo>
                  <a:cubicBezTo>
                    <a:pt x="7780" y="3247"/>
                    <a:pt x="7812" y="3150"/>
                    <a:pt x="7844" y="3054"/>
                  </a:cubicBezTo>
                  <a:cubicBezTo>
                    <a:pt x="8005" y="2668"/>
                    <a:pt x="8133" y="1993"/>
                    <a:pt x="8230" y="1382"/>
                  </a:cubicBezTo>
                  <a:cubicBezTo>
                    <a:pt x="8326" y="804"/>
                    <a:pt x="8423" y="289"/>
                    <a:pt x="8423" y="289"/>
                  </a:cubicBezTo>
                  <a:lnTo>
                    <a:pt x="8423" y="129"/>
                  </a:lnTo>
                  <a:lnTo>
                    <a:pt x="8262" y="64"/>
                  </a:lnTo>
                  <a:cubicBezTo>
                    <a:pt x="8101" y="0"/>
                    <a:pt x="7940" y="0"/>
                    <a:pt x="77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38"/>
            <p:cNvSpPr/>
            <p:nvPr/>
          </p:nvSpPr>
          <p:spPr>
            <a:xfrm>
              <a:off x="5134325" y="3466225"/>
              <a:ext cx="366475" cy="166375"/>
            </a:xfrm>
            <a:custGeom>
              <a:rect b="b" l="l" r="r" t="t"/>
              <a:pathLst>
                <a:path extrusionOk="0" h="6655" w="14659">
                  <a:moveTo>
                    <a:pt x="0" y="0"/>
                  </a:moveTo>
                  <a:lnTo>
                    <a:pt x="193" y="5465"/>
                  </a:lnTo>
                  <a:cubicBezTo>
                    <a:pt x="193" y="5465"/>
                    <a:pt x="7991" y="6655"/>
                    <a:pt x="8719" y="6655"/>
                  </a:cubicBezTo>
                  <a:cubicBezTo>
                    <a:pt x="8728" y="6655"/>
                    <a:pt x="8737" y="6655"/>
                    <a:pt x="8744" y="6654"/>
                  </a:cubicBezTo>
                  <a:cubicBezTo>
                    <a:pt x="9322" y="6654"/>
                    <a:pt x="11669" y="5690"/>
                    <a:pt x="12376" y="5529"/>
                  </a:cubicBezTo>
                  <a:cubicBezTo>
                    <a:pt x="13083" y="5369"/>
                    <a:pt x="14658" y="4083"/>
                    <a:pt x="14658" y="4083"/>
                  </a:cubicBezTo>
                  <a:lnTo>
                    <a:pt x="14658" y="4083"/>
                  </a:lnTo>
                  <a:lnTo>
                    <a:pt x="7715" y="4179"/>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38"/>
            <p:cNvSpPr/>
            <p:nvPr/>
          </p:nvSpPr>
          <p:spPr>
            <a:xfrm>
              <a:off x="5128700" y="3457375"/>
              <a:ext cx="387375" cy="180850"/>
            </a:xfrm>
            <a:custGeom>
              <a:rect b="b" l="l" r="r" t="t"/>
              <a:pathLst>
                <a:path extrusionOk="0" h="7234" w="15495">
                  <a:moveTo>
                    <a:pt x="450" y="708"/>
                  </a:moveTo>
                  <a:lnTo>
                    <a:pt x="7908" y="4726"/>
                  </a:lnTo>
                  <a:lnTo>
                    <a:pt x="14229" y="4668"/>
                  </a:lnTo>
                  <a:lnTo>
                    <a:pt x="14229" y="4668"/>
                  </a:lnTo>
                  <a:cubicBezTo>
                    <a:pt x="14015" y="4823"/>
                    <a:pt x="13766" y="5000"/>
                    <a:pt x="13501" y="5176"/>
                  </a:cubicBezTo>
                  <a:cubicBezTo>
                    <a:pt x="13147" y="5433"/>
                    <a:pt x="12762" y="5626"/>
                    <a:pt x="12569" y="5690"/>
                  </a:cubicBezTo>
                  <a:cubicBezTo>
                    <a:pt x="12183" y="5755"/>
                    <a:pt x="11412" y="6044"/>
                    <a:pt x="10672" y="6301"/>
                  </a:cubicBezTo>
                  <a:cubicBezTo>
                    <a:pt x="10287" y="6430"/>
                    <a:pt x="9933" y="6558"/>
                    <a:pt x="9612" y="6655"/>
                  </a:cubicBezTo>
                  <a:cubicBezTo>
                    <a:pt x="9322" y="6751"/>
                    <a:pt x="9065" y="6816"/>
                    <a:pt x="8969" y="6816"/>
                  </a:cubicBezTo>
                  <a:cubicBezTo>
                    <a:pt x="8937" y="6816"/>
                    <a:pt x="8744" y="6783"/>
                    <a:pt x="8454" y="6751"/>
                  </a:cubicBezTo>
                  <a:cubicBezTo>
                    <a:pt x="7490" y="6655"/>
                    <a:pt x="5497" y="6333"/>
                    <a:pt x="3729" y="6076"/>
                  </a:cubicBezTo>
                  <a:cubicBezTo>
                    <a:pt x="2829" y="5948"/>
                    <a:pt x="2026" y="5851"/>
                    <a:pt x="1415" y="5755"/>
                  </a:cubicBezTo>
                  <a:cubicBezTo>
                    <a:pt x="1055" y="5695"/>
                    <a:pt x="770" y="5647"/>
                    <a:pt x="606" y="5620"/>
                  </a:cubicBezTo>
                  <a:lnTo>
                    <a:pt x="606" y="5620"/>
                  </a:lnTo>
                  <a:lnTo>
                    <a:pt x="450" y="708"/>
                  </a:lnTo>
                  <a:close/>
                  <a:moveTo>
                    <a:pt x="0" y="1"/>
                  </a:moveTo>
                  <a:lnTo>
                    <a:pt x="193" y="5980"/>
                  </a:lnTo>
                  <a:lnTo>
                    <a:pt x="386" y="6012"/>
                  </a:lnTo>
                  <a:cubicBezTo>
                    <a:pt x="386" y="6012"/>
                    <a:pt x="2347" y="6333"/>
                    <a:pt x="4436" y="6623"/>
                  </a:cubicBezTo>
                  <a:cubicBezTo>
                    <a:pt x="5465" y="6783"/>
                    <a:pt x="6494" y="6912"/>
                    <a:pt x="7329" y="7041"/>
                  </a:cubicBezTo>
                  <a:cubicBezTo>
                    <a:pt x="7747" y="7105"/>
                    <a:pt x="8133" y="7137"/>
                    <a:pt x="8390" y="7169"/>
                  </a:cubicBezTo>
                  <a:cubicBezTo>
                    <a:pt x="8679" y="7201"/>
                    <a:pt x="8872" y="7233"/>
                    <a:pt x="8969" y="7233"/>
                  </a:cubicBezTo>
                  <a:lnTo>
                    <a:pt x="9001" y="7233"/>
                  </a:lnTo>
                  <a:cubicBezTo>
                    <a:pt x="9162" y="7233"/>
                    <a:pt x="9419" y="7169"/>
                    <a:pt x="9740" y="7073"/>
                  </a:cubicBezTo>
                  <a:cubicBezTo>
                    <a:pt x="10222" y="6912"/>
                    <a:pt x="10833" y="6687"/>
                    <a:pt x="11380" y="6494"/>
                  </a:cubicBezTo>
                  <a:cubicBezTo>
                    <a:pt x="11926" y="6301"/>
                    <a:pt x="12408" y="6140"/>
                    <a:pt x="12633" y="6108"/>
                  </a:cubicBezTo>
                  <a:cubicBezTo>
                    <a:pt x="12858" y="6044"/>
                    <a:pt x="13115" y="5915"/>
                    <a:pt x="13340" y="5787"/>
                  </a:cubicBezTo>
                  <a:cubicBezTo>
                    <a:pt x="14112" y="5337"/>
                    <a:pt x="15012" y="4598"/>
                    <a:pt x="15012" y="4598"/>
                  </a:cubicBezTo>
                  <a:lnTo>
                    <a:pt x="15494" y="4212"/>
                  </a:lnTo>
                  <a:lnTo>
                    <a:pt x="8004" y="4308"/>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38"/>
            <p:cNvSpPr/>
            <p:nvPr/>
          </p:nvSpPr>
          <p:spPr>
            <a:xfrm>
              <a:off x="5301475" y="3568275"/>
              <a:ext cx="199325" cy="64325"/>
            </a:xfrm>
            <a:custGeom>
              <a:rect b="b" l="l" r="r" t="t"/>
              <a:pathLst>
                <a:path extrusionOk="0" h="2573" w="7973">
                  <a:moveTo>
                    <a:pt x="7972" y="1"/>
                  </a:moveTo>
                  <a:lnTo>
                    <a:pt x="1029" y="97"/>
                  </a:lnTo>
                  <a:cubicBezTo>
                    <a:pt x="1029" y="97"/>
                    <a:pt x="0" y="451"/>
                    <a:pt x="97" y="1512"/>
                  </a:cubicBezTo>
                  <a:cubicBezTo>
                    <a:pt x="129" y="1865"/>
                    <a:pt x="386" y="2187"/>
                    <a:pt x="708" y="2412"/>
                  </a:cubicBezTo>
                  <a:cubicBezTo>
                    <a:pt x="1415" y="2508"/>
                    <a:pt x="1929" y="2572"/>
                    <a:pt x="2058" y="2572"/>
                  </a:cubicBezTo>
                  <a:cubicBezTo>
                    <a:pt x="2636" y="2572"/>
                    <a:pt x="4983" y="1608"/>
                    <a:pt x="5690" y="1447"/>
                  </a:cubicBezTo>
                  <a:cubicBezTo>
                    <a:pt x="6397" y="1287"/>
                    <a:pt x="7972" y="1"/>
                    <a:pt x="79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38"/>
            <p:cNvSpPr/>
            <p:nvPr/>
          </p:nvSpPr>
          <p:spPr>
            <a:xfrm>
              <a:off x="5298250" y="3562650"/>
              <a:ext cx="217825" cy="75575"/>
            </a:xfrm>
            <a:custGeom>
              <a:rect b="b" l="l" r="r" t="t"/>
              <a:pathLst>
                <a:path extrusionOk="0" h="3023" w="8713">
                  <a:moveTo>
                    <a:pt x="7446" y="457"/>
                  </a:moveTo>
                  <a:cubicBezTo>
                    <a:pt x="7233" y="612"/>
                    <a:pt x="6984" y="789"/>
                    <a:pt x="6719" y="965"/>
                  </a:cubicBezTo>
                  <a:cubicBezTo>
                    <a:pt x="6365" y="1222"/>
                    <a:pt x="5980" y="1415"/>
                    <a:pt x="5787" y="1479"/>
                  </a:cubicBezTo>
                  <a:cubicBezTo>
                    <a:pt x="5401" y="1544"/>
                    <a:pt x="4630" y="1833"/>
                    <a:pt x="3890" y="2090"/>
                  </a:cubicBezTo>
                  <a:cubicBezTo>
                    <a:pt x="3505" y="2219"/>
                    <a:pt x="3151" y="2347"/>
                    <a:pt x="2830" y="2444"/>
                  </a:cubicBezTo>
                  <a:cubicBezTo>
                    <a:pt x="2540" y="2540"/>
                    <a:pt x="2283" y="2605"/>
                    <a:pt x="2187" y="2605"/>
                  </a:cubicBezTo>
                  <a:cubicBezTo>
                    <a:pt x="2155" y="2605"/>
                    <a:pt x="1994" y="2572"/>
                    <a:pt x="1737" y="2540"/>
                  </a:cubicBezTo>
                  <a:cubicBezTo>
                    <a:pt x="1525" y="2540"/>
                    <a:pt x="1257" y="2483"/>
                    <a:pt x="932" y="2450"/>
                  </a:cubicBezTo>
                  <a:lnTo>
                    <a:pt x="932" y="2450"/>
                  </a:lnTo>
                  <a:cubicBezTo>
                    <a:pt x="659" y="2231"/>
                    <a:pt x="450" y="1983"/>
                    <a:pt x="419" y="1704"/>
                  </a:cubicBezTo>
                  <a:lnTo>
                    <a:pt x="419" y="1608"/>
                  </a:lnTo>
                  <a:cubicBezTo>
                    <a:pt x="419" y="1190"/>
                    <a:pt x="612" y="933"/>
                    <a:pt x="837" y="772"/>
                  </a:cubicBezTo>
                  <a:cubicBezTo>
                    <a:pt x="933" y="676"/>
                    <a:pt x="1030" y="612"/>
                    <a:pt x="1126" y="579"/>
                  </a:cubicBezTo>
                  <a:lnTo>
                    <a:pt x="1222" y="515"/>
                  </a:lnTo>
                  <a:lnTo>
                    <a:pt x="1222" y="515"/>
                  </a:lnTo>
                  <a:lnTo>
                    <a:pt x="1222" y="515"/>
                  </a:lnTo>
                  <a:lnTo>
                    <a:pt x="7446" y="457"/>
                  </a:lnTo>
                  <a:close/>
                  <a:moveTo>
                    <a:pt x="8712" y="1"/>
                  </a:moveTo>
                  <a:lnTo>
                    <a:pt x="1126" y="97"/>
                  </a:lnTo>
                  <a:lnTo>
                    <a:pt x="1094" y="97"/>
                  </a:lnTo>
                  <a:cubicBezTo>
                    <a:pt x="1094" y="97"/>
                    <a:pt x="805" y="194"/>
                    <a:pt x="547" y="451"/>
                  </a:cubicBezTo>
                  <a:cubicBezTo>
                    <a:pt x="290" y="676"/>
                    <a:pt x="1" y="1062"/>
                    <a:pt x="1" y="1608"/>
                  </a:cubicBezTo>
                  <a:cubicBezTo>
                    <a:pt x="1" y="1640"/>
                    <a:pt x="1" y="1704"/>
                    <a:pt x="1" y="1737"/>
                  </a:cubicBezTo>
                  <a:cubicBezTo>
                    <a:pt x="33" y="2219"/>
                    <a:pt x="354" y="2572"/>
                    <a:pt x="708" y="2830"/>
                  </a:cubicBezTo>
                  <a:lnTo>
                    <a:pt x="772" y="2862"/>
                  </a:lnTo>
                  <a:lnTo>
                    <a:pt x="805" y="2862"/>
                  </a:lnTo>
                  <a:cubicBezTo>
                    <a:pt x="1158" y="2894"/>
                    <a:pt x="1480" y="2958"/>
                    <a:pt x="1705" y="2990"/>
                  </a:cubicBezTo>
                  <a:cubicBezTo>
                    <a:pt x="1930" y="2990"/>
                    <a:pt x="2090" y="3022"/>
                    <a:pt x="2187" y="3022"/>
                  </a:cubicBezTo>
                  <a:lnTo>
                    <a:pt x="2219" y="3022"/>
                  </a:lnTo>
                  <a:cubicBezTo>
                    <a:pt x="2380" y="3022"/>
                    <a:pt x="2637" y="2958"/>
                    <a:pt x="2958" y="2862"/>
                  </a:cubicBezTo>
                  <a:cubicBezTo>
                    <a:pt x="3440" y="2701"/>
                    <a:pt x="4051" y="2476"/>
                    <a:pt x="4598" y="2283"/>
                  </a:cubicBezTo>
                  <a:cubicBezTo>
                    <a:pt x="5144" y="2090"/>
                    <a:pt x="5626" y="1929"/>
                    <a:pt x="5851" y="1897"/>
                  </a:cubicBezTo>
                  <a:cubicBezTo>
                    <a:pt x="6076" y="1833"/>
                    <a:pt x="6333" y="1704"/>
                    <a:pt x="6558" y="1576"/>
                  </a:cubicBezTo>
                  <a:cubicBezTo>
                    <a:pt x="7330" y="1126"/>
                    <a:pt x="8230" y="387"/>
                    <a:pt x="8230" y="387"/>
                  </a:cubicBezTo>
                  <a:lnTo>
                    <a:pt x="87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38"/>
            <p:cNvSpPr/>
            <p:nvPr/>
          </p:nvSpPr>
          <p:spPr>
            <a:xfrm>
              <a:off x="4830550" y="3803825"/>
              <a:ext cx="219425" cy="1071950"/>
            </a:xfrm>
            <a:custGeom>
              <a:rect b="b" l="l" r="r" t="t"/>
              <a:pathLst>
                <a:path extrusionOk="0" h="42878" w="8777">
                  <a:moveTo>
                    <a:pt x="3190" y="0"/>
                  </a:moveTo>
                  <a:cubicBezTo>
                    <a:pt x="3112" y="0"/>
                    <a:pt x="3034" y="10"/>
                    <a:pt x="2958" y="29"/>
                  </a:cubicBezTo>
                  <a:cubicBezTo>
                    <a:pt x="1544" y="383"/>
                    <a:pt x="1930" y="2215"/>
                    <a:pt x="1930" y="2215"/>
                  </a:cubicBezTo>
                  <a:cubicBezTo>
                    <a:pt x="1930" y="2215"/>
                    <a:pt x="2476" y="16873"/>
                    <a:pt x="2508" y="19220"/>
                  </a:cubicBezTo>
                  <a:cubicBezTo>
                    <a:pt x="2572" y="21598"/>
                    <a:pt x="1" y="26934"/>
                    <a:pt x="290" y="30727"/>
                  </a:cubicBezTo>
                  <a:cubicBezTo>
                    <a:pt x="579" y="34488"/>
                    <a:pt x="997" y="42878"/>
                    <a:pt x="997" y="42878"/>
                  </a:cubicBezTo>
                  <a:lnTo>
                    <a:pt x="3890" y="42814"/>
                  </a:lnTo>
                  <a:cubicBezTo>
                    <a:pt x="3890" y="42814"/>
                    <a:pt x="4276" y="40660"/>
                    <a:pt x="5080" y="38056"/>
                  </a:cubicBezTo>
                  <a:cubicBezTo>
                    <a:pt x="5883" y="35453"/>
                    <a:pt x="6880" y="31306"/>
                    <a:pt x="7137" y="27770"/>
                  </a:cubicBezTo>
                  <a:cubicBezTo>
                    <a:pt x="7362" y="24202"/>
                    <a:pt x="8776" y="14141"/>
                    <a:pt x="7458" y="8323"/>
                  </a:cubicBezTo>
                  <a:cubicBezTo>
                    <a:pt x="6213" y="2856"/>
                    <a:pt x="4537" y="0"/>
                    <a:pt x="31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38"/>
            <p:cNvSpPr/>
            <p:nvPr/>
          </p:nvSpPr>
          <p:spPr>
            <a:xfrm>
              <a:off x="4832175" y="3798125"/>
              <a:ext cx="204125" cy="1083275"/>
            </a:xfrm>
            <a:custGeom>
              <a:rect b="b" l="l" r="r" t="t"/>
              <a:pathLst>
                <a:path extrusionOk="0" h="43331" w="8165">
                  <a:moveTo>
                    <a:pt x="3118" y="418"/>
                  </a:moveTo>
                  <a:cubicBezTo>
                    <a:pt x="3375" y="418"/>
                    <a:pt x="3697" y="579"/>
                    <a:pt x="4050" y="900"/>
                  </a:cubicBezTo>
                  <a:cubicBezTo>
                    <a:pt x="4565" y="1415"/>
                    <a:pt x="5111" y="2315"/>
                    <a:pt x="5658" y="3600"/>
                  </a:cubicBezTo>
                  <a:cubicBezTo>
                    <a:pt x="6204" y="4886"/>
                    <a:pt x="6718" y="6558"/>
                    <a:pt x="7168" y="8615"/>
                  </a:cubicBezTo>
                  <a:cubicBezTo>
                    <a:pt x="7586" y="10383"/>
                    <a:pt x="7715" y="12601"/>
                    <a:pt x="7715" y="14915"/>
                  </a:cubicBezTo>
                  <a:cubicBezTo>
                    <a:pt x="7715" y="19994"/>
                    <a:pt x="7008" y="25491"/>
                    <a:pt x="6847" y="27966"/>
                  </a:cubicBezTo>
                  <a:cubicBezTo>
                    <a:pt x="6622" y="31502"/>
                    <a:pt x="5625" y="35616"/>
                    <a:pt x="4822" y="38220"/>
                  </a:cubicBezTo>
                  <a:cubicBezTo>
                    <a:pt x="4145" y="40412"/>
                    <a:pt x="3765" y="42308"/>
                    <a:pt x="3662" y="42852"/>
                  </a:cubicBezTo>
                  <a:lnTo>
                    <a:pt x="3662" y="42852"/>
                  </a:lnTo>
                  <a:lnTo>
                    <a:pt x="1147" y="42908"/>
                  </a:lnTo>
                  <a:lnTo>
                    <a:pt x="1147" y="42908"/>
                  </a:lnTo>
                  <a:cubicBezTo>
                    <a:pt x="1083" y="41618"/>
                    <a:pt x="713" y="34343"/>
                    <a:pt x="450" y="30923"/>
                  </a:cubicBezTo>
                  <a:cubicBezTo>
                    <a:pt x="418" y="30730"/>
                    <a:pt x="418" y="30505"/>
                    <a:pt x="418" y="30312"/>
                  </a:cubicBezTo>
                  <a:cubicBezTo>
                    <a:pt x="418" y="28512"/>
                    <a:pt x="964" y="26391"/>
                    <a:pt x="1543" y="24462"/>
                  </a:cubicBezTo>
                  <a:cubicBezTo>
                    <a:pt x="2090" y="22501"/>
                    <a:pt x="2668" y="20733"/>
                    <a:pt x="2668" y="19544"/>
                  </a:cubicBezTo>
                  <a:lnTo>
                    <a:pt x="2668" y="19448"/>
                  </a:lnTo>
                  <a:cubicBezTo>
                    <a:pt x="2604" y="17069"/>
                    <a:pt x="2057" y="2411"/>
                    <a:pt x="2057" y="2411"/>
                  </a:cubicBezTo>
                  <a:lnTo>
                    <a:pt x="2057" y="2379"/>
                  </a:lnTo>
                  <a:lnTo>
                    <a:pt x="2057" y="2347"/>
                  </a:lnTo>
                  <a:cubicBezTo>
                    <a:pt x="2057" y="2282"/>
                    <a:pt x="2025" y="2122"/>
                    <a:pt x="2025" y="1929"/>
                  </a:cubicBezTo>
                  <a:cubicBezTo>
                    <a:pt x="2025" y="1640"/>
                    <a:pt x="2057" y="1318"/>
                    <a:pt x="2186" y="1061"/>
                  </a:cubicBezTo>
                  <a:cubicBezTo>
                    <a:pt x="2347" y="772"/>
                    <a:pt x="2540" y="547"/>
                    <a:pt x="2925" y="450"/>
                  </a:cubicBezTo>
                  <a:cubicBezTo>
                    <a:pt x="2990" y="450"/>
                    <a:pt x="3054" y="418"/>
                    <a:pt x="3118" y="418"/>
                  </a:cubicBezTo>
                  <a:close/>
                  <a:moveTo>
                    <a:pt x="3118" y="0"/>
                  </a:moveTo>
                  <a:cubicBezTo>
                    <a:pt x="3022" y="0"/>
                    <a:pt x="2925" y="32"/>
                    <a:pt x="2829" y="32"/>
                  </a:cubicBezTo>
                  <a:cubicBezTo>
                    <a:pt x="2315" y="161"/>
                    <a:pt x="1993" y="514"/>
                    <a:pt x="1800" y="868"/>
                  </a:cubicBezTo>
                  <a:cubicBezTo>
                    <a:pt x="1640" y="1222"/>
                    <a:pt x="1607" y="1607"/>
                    <a:pt x="1607" y="1929"/>
                  </a:cubicBezTo>
                  <a:cubicBezTo>
                    <a:pt x="1607" y="2250"/>
                    <a:pt x="1640" y="2475"/>
                    <a:pt x="1640" y="2475"/>
                  </a:cubicBezTo>
                  <a:lnTo>
                    <a:pt x="1641" y="2475"/>
                  </a:lnTo>
                  <a:lnTo>
                    <a:pt x="1641" y="2475"/>
                  </a:lnTo>
                  <a:cubicBezTo>
                    <a:pt x="1647" y="2647"/>
                    <a:pt x="1679" y="3498"/>
                    <a:pt x="1736" y="4758"/>
                  </a:cubicBezTo>
                  <a:cubicBezTo>
                    <a:pt x="1897" y="9001"/>
                    <a:pt x="2186" y="17680"/>
                    <a:pt x="2250" y="19448"/>
                  </a:cubicBezTo>
                  <a:lnTo>
                    <a:pt x="2250" y="19544"/>
                  </a:lnTo>
                  <a:cubicBezTo>
                    <a:pt x="2250" y="20605"/>
                    <a:pt x="1704" y="22373"/>
                    <a:pt x="1125" y="24334"/>
                  </a:cubicBezTo>
                  <a:cubicBezTo>
                    <a:pt x="547" y="26294"/>
                    <a:pt x="0" y="28416"/>
                    <a:pt x="0" y="30312"/>
                  </a:cubicBezTo>
                  <a:cubicBezTo>
                    <a:pt x="0" y="30537"/>
                    <a:pt x="0" y="30730"/>
                    <a:pt x="0" y="30955"/>
                  </a:cubicBezTo>
                  <a:cubicBezTo>
                    <a:pt x="161" y="32852"/>
                    <a:pt x="354" y="35873"/>
                    <a:pt x="482" y="38445"/>
                  </a:cubicBezTo>
                  <a:cubicBezTo>
                    <a:pt x="547" y="39731"/>
                    <a:pt x="611" y="40920"/>
                    <a:pt x="643" y="41756"/>
                  </a:cubicBezTo>
                  <a:cubicBezTo>
                    <a:pt x="707" y="42592"/>
                    <a:pt x="707" y="43138"/>
                    <a:pt x="707" y="43138"/>
                  </a:cubicBezTo>
                  <a:lnTo>
                    <a:pt x="739" y="43331"/>
                  </a:lnTo>
                  <a:lnTo>
                    <a:pt x="4018" y="43267"/>
                  </a:lnTo>
                  <a:lnTo>
                    <a:pt x="4050" y="43074"/>
                  </a:lnTo>
                  <a:cubicBezTo>
                    <a:pt x="4050" y="43074"/>
                    <a:pt x="4082" y="42945"/>
                    <a:pt x="4115" y="42720"/>
                  </a:cubicBezTo>
                  <a:cubicBezTo>
                    <a:pt x="4275" y="41981"/>
                    <a:pt x="4629" y="40277"/>
                    <a:pt x="5240" y="38349"/>
                  </a:cubicBezTo>
                  <a:cubicBezTo>
                    <a:pt x="6043" y="35713"/>
                    <a:pt x="7040" y="31598"/>
                    <a:pt x="7265" y="27998"/>
                  </a:cubicBezTo>
                  <a:cubicBezTo>
                    <a:pt x="7458" y="25555"/>
                    <a:pt x="8165" y="20026"/>
                    <a:pt x="8165" y="14915"/>
                  </a:cubicBezTo>
                  <a:cubicBezTo>
                    <a:pt x="8165" y="12601"/>
                    <a:pt x="8004" y="10351"/>
                    <a:pt x="7586" y="8518"/>
                  </a:cubicBezTo>
                  <a:cubicBezTo>
                    <a:pt x="6975" y="5754"/>
                    <a:pt x="6236" y="3665"/>
                    <a:pt x="5497" y="2250"/>
                  </a:cubicBezTo>
                  <a:cubicBezTo>
                    <a:pt x="5111" y="1511"/>
                    <a:pt x="4725" y="964"/>
                    <a:pt x="4340" y="611"/>
                  </a:cubicBezTo>
                  <a:cubicBezTo>
                    <a:pt x="3954" y="225"/>
                    <a:pt x="3536" y="0"/>
                    <a:pt x="31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38"/>
            <p:cNvSpPr/>
            <p:nvPr/>
          </p:nvSpPr>
          <p:spPr>
            <a:xfrm>
              <a:off x="4814475" y="3655075"/>
              <a:ext cx="331925" cy="1231150"/>
            </a:xfrm>
            <a:custGeom>
              <a:rect b="b" l="l" r="r" t="t"/>
              <a:pathLst>
                <a:path extrusionOk="0" h="49246" w="13277">
                  <a:moveTo>
                    <a:pt x="772" y="0"/>
                  </a:moveTo>
                  <a:cubicBezTo>
                    <a:pt x="772" y="1"/>
                    <a:pt x="1" y="4340"/>
                    <a:pt x="1030" y="6558"/>
                  </a:cubicBezTo>
                  <a:cubicBezTo>
                    <a:pt x="2026" y="8808"/>
                    <a:pt x="3665" y="14690"/>
                    <a:pt x="4630" y="18130"/>
                  </a:cubicBezTo>
                  <a:cubicBezTo>
                    <a:pt x="5562" y="21569"/>
                    <a:pt x="5755" y="25234"/>
                    <a:pt x="4855" y="28384"/>
                  </a:cubicBezTo>
                  <a:cubicBezTo>
                    <a:pt x="3955" y="31534"/>
                    <a:pt x="4565" y="35617"/>
                    <a:pt x="5305" y="38927"/>
                  </a:cubicBezTo>
                  <a:cubicBezTo>
                    <a:pt x="6012" y="42270"/>
                    <a:pt x="7137" y="49246"/>
                    <a:pt x="7137" y="49246"/>
                  </a:cubicBezTo>
                  <a:lnTo>
                    <a:pt x="9837" y="49182"/>
                  </a:lnTo>
                  <a:cubicBezTo>
                    <a:pt x="9837" y="49182"/>
                    <a:pt x="11059" y="35584"/>
                    <a:pt x="11734" y="32338"/>
                  </a:cubicBezTo>
                  <a:cubicBezTo>
                    <a:pt x="12409" y="29059"/>
                    <a:pt x="13052" y="23980"/>
                    <a:pt x="13180" y="19448"/>
                  </a:cubicBezTo>
                  <a:cubicBezTo>
                    <a:pt x="13277" y="14915"/>
                    <a:pt x="12955" y="4565"/>
                    <a:pt x="12955" y="4565"/>
                  </a:cubicBezTo>
                  <a:lnTo>
                    <a:pt x="13084" y="1029"/>
                  </a:lnTo>
                  <a:lnTo>
                    <a:pt x="77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38"/>
            <p:cNvSpPr/>
            <p:nvPr/>
          </p:nvSpPr>
          <p:spPr>
            <a:xfrm>
              <a:off x="4821725" y="3649450"/>
              <a:ext cx="327900" cy="1242400"/>
            </a:xfrm>
            <a:custGeom>
              <a:rect b="b" l="l" r="r" t="t"/>
              <a:pathLst>
                <a:path extrusionOk="0" h="49696" w="13116">
                  <a:moveTo>
                    <a:pt x="657" y="436"/>
                  </a:moveTo>
                  <a:lnTo>
                    <a:pt x="12569" y="1447"/>
                  </a:lnTo>
                  <a:lnTo>
                    <a:pt x="12440" y="4790"/>
                  </a:lnTo>
                  <a:lnTo>
                    <a:pt x="12440" y="4822"/>
                  </a:lnTo>
                  <a:cubicBezTo>
                    <a:pt x="12440" y="4822"/>
                    <a:pt x="12472" y="5272"/>
                    <a:pt x="12472" y="6076"/>
                  </a:cubicBezTo>
                  <a:cubicBezTo>
                    <a:pt x="12569" y="8422"/>
                    <a:pt x="12697" y="13630"/>
                    <a:pt x="12697" y="17391"/>
                  </a:cubicBezTo>
                  <a:cubicBezTo>
                    <a:pt x="12697" y="18258"/>
                    <a:pt x="12697" y="19030"/>
                    <a:pt x="12665" y="19673"/>
                  </a:cubicBezTo>
                  <a:cubicBezTo>
                    <a:pt x="12569" y="24205"/>
                    <a:pt x="11926" y="29284"/>
                    <a:pt x="11219" y="32499"/>
                  </a:cubicBezTo>
                  <a:cubicBezTo>
                    <a:pt x="10897" y="34170"/>
                    <a:pt x="10415" y="38349"/>
                    <a:pt x="10029" y="42174"/>
                  </a:cubicBezTo>
                  <a:cubicBezTo>
                    <a:pt x="9697" y="45469"/>
                    <a:pt x="9436" y="48453"/>
                    <a:pt x="9370" y="49218"/>
                  </a:cubicBezTo>
                  <a:lnTo>
                    <a:pt x="9370" y="49218"/>
                  </a:lnTo>
                  <a:lnTo>
                    <a:pt x="7045" y="49273"/>
                  </a:lnTo>
                  <a:lnTo>
                    <a:pt x="7045" y="49273"/>
                  </a:lnTo>
                  <a:cubicBezTo>
                    <a:pt x="6870" y="48199"/>
                    <a:pt x="5880" y="42159"/>
                    <a:pt x="5208" y="39120"/>
                  </a:cubicBezTo>
                  <a:cubicBezTo>
                    <a:pt x="4758" y="36967"/>
                    <a:pt x="4340" y="34524"/>
                    <a:pt x="4340" y="32209"/>
                  </a:cubicBezTo>
                  <a:cubicBezTo>
                    <a:pt x="4340" y="30956"/>
                    <a:pt x="4468" y="29734"/>
                    <a:pt x="4758" y="28673"/>
                  </a:cubicBezTo>
                  <a:cubicBezTo>
                    <a:pt x="5176" y="27227"/>
                    <a:pt x="5368" y="25716"/>
                    <a:pt x="5368" y="24173"/>
                  </a:cubicBezTo>
                  <a:cubicBezTo>
                    <a:pt x="5368" y="22244"/>
                    <a:pt x="5047" y="20219"/>
                    <a:pt x="4533" y="18291"/>
                  </a:cubicBezTo>
                  <a:cubicBezTo>
                    <a:pt x="4050" y="16587"/>
                    <a:pt x="3408" y="14273"/>
                    <a:pt x="2765" y="12055"/>
                  </a:cubicBezTo>
                  <a:cubicBezTo>
                    <a:pt x="2122" y="9869"/>
                    <a:pt x="1447" y="7844"/>
                    <a:pt x="932" y="6719"/>
                  </a:cubicBezTo>
                  <a:cubicBezTo>
                    <a:pt x="547" y="5851"/>
                    <a:pt x="418" y="4661"/>
                    <a:pt x="418" y="3504"/>
                  </a:cubicBezTo>
                  <a:cubicBezTo>
                    <a:pt x="418" y="2668"/>
                    <a:pt x="482" y="1833"/>
                    <a:pt x="547" y="1254"/>
                  </a:cubicBezTo>
                  <a:cubicBezTo>
                    <a:pt x="579" y="933"/>
                    <a:pt x="611" y="708"/>
                    <a:pt x="643" y="515"/>
                  </a:cubicBezTo>
                  <a:cubicBezTo>
                    <a:pt x="649" y="486"/>
                    <a:pt x="654" y="460"/>
                    <a:pt x="657" y="436"/>
                  </a:cubicBezTo>
                  <a:close/>
                  <a:moveTo>
                    <a:pt x="290" y="0"/>
                  </a:moveTo>
                  <a:lnTo>
                    <a:pt x="257" y="193"/>
                  </a:lnTo>
                  <a:cubicBezTo>
                    <a:pt x="257" y="193"/>
                    <a:pt x="0" y="1768"/>
                    <a:pt x="0" y="3504"/>
                  </a:cubicBezTo>
                  <a:cubicBezTo>
                    <a:pt x="0" y="4694"/>
                    <a:pt x="97" y="5947"/>
                    <a:pt x="547" y="6879"/>
                  </a:cubicBezTo>
                  <a:cubicBezTo>
                    <a:pt x="1029" y="7972"/>
                    <a:pt x="1704" y="10029"/>
                    <a:pt x="2347" y="12183"/>
                  </a:cubicBezTo>
                  <a:cubicBezTo>
                    <a:pt x="3022" y="14369"/>
                    <a:pt x="3665" y="16716"/>
                    <a:pt x="4115" y="18419"/>
                  </a:cubicBezTo>
                  <a:cubicBezTo>
                    <a:pt x="4629" y="20316"/>
                    <a:pt x="4918" y="22277"/>
                    <a:pt x="4918" y="24173"/>
                  </a:cubicBezTo>
                  <a:cubicBezTo>
                    <a:pt x="4918" y="25684"/>
                    <a:pt x="4758" y="27163"/>
                    <a:pt x="4340" y="28545"/>
                  </a:cubicBezTo>
                  <a:cubicBezTo>
                    <a:pt x="4018" y="29670"/>
                    <a:pt x="3890" y="30923"/>
                    <a:pt x="3890" y="32209"/>
                  </a:cubicBezTo>
                  <a:cubicBezTo>
                    <a:pt x="3890" y="34556"/>
                    <a:pt x="4340" y="37031"/>
                    <a:pt x="4790" y="39217"/>
                  </a:cubicBezTo>
                  <a:cubicBezTo>
                    <a:pt x="5176" y="40856"/>
                    <a:pt x="5626" y="43428"/>
                    <a:pt x="6011" y="45613"/>
                  </a:cubicBezTo>
                  <a:cubicBezTo>
                    <a:pt x="6172" y="46674"/>
                    <a:pt x="6333" y="47671"/>
                    <a:pt x="6461" y="48378"/>
                  </a:cubicBezTo>
                  <a:cubicBezTo>
                    <a:pt x="6590" y="49085"/>
                    <a:pt x="6654" y="49503"/>
                    <a:pt x="6654" y="49503"/>
                  </a:cubicBezTo>
                  <a:lnTo>
                    <a:pt x="6686" y="49696"/>
                  </a:lnTo>
                  <a:lnTo>
                    <a:pt x="9740" y="49632"/>
                  </a:lnTo>
                  <a:lnTo>
                    <a:pt x="9772" y="49439"/>
                  </a:lnTo>
                  <a:cubicBezTo>
                    <a:pt x="9772" y="49439"/>
                    <a:pt x="9836" y="48571"/>
                    <a:pt x="9965" y="47253"/>
                  </a:cubicBezTo>
                  <a:cubicBezTo>
                    <a:pt x="10158" y="45260"/>
                    <a:pt x="10447" y="42206"/>
                    <a:pt x="10769" y="39345"/>
                  </a:cubicBezTo>
                  <a:cubicBezTo>
                    <a:pt x="11058" y="36484"/>
                    <a:pt x="11412" y="33784"/>
                    <a:pt x="11637" y="32595"/>
                  </a:cubicBezTo>
                  <a:cubicBezTo>
                    <a:pt x="12344" y="29316"/>
                    <a:pt x="12987" y="24237"/>
                    <a:pt x="13083" y="19673"/>
                  </a:cubicBezTo>
                  <a:cubicBezTo>
                    <a:pt x="13115" y="19030"/>
                    <a:pt x="13115" y="18258"/>
                    <a:pt x="13115" y="17391"/>
                  </a:cubicBezTo>
                  <a:cubicBezTo>
                    <a:pt x="13115" y="12518"/>
                    <a:pt x="12872" y="5216"/>
                    <a:pt x="12859" y="4808"/>
                  </a:cubicBezTo>
                  <a:lnTo>
                    <a:pt x="12859" y="4808"/>
                  </a:lnTo>
                  <a:lnTo>
                    <a:pt x="13019" y="1029"/>
                  </a:lnTo>
                  <a:lnTo>
                    <a:pt x="29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38"/>
            <p:cNvSpPr/>
            <p:nvPr/>
          </p:nvSpPr>
          <p:spPr>
            <a:xfrm>
              <a:off x="4835375" y="4872550"/>
              <a:ext cx="217000" cy="65925"/>
            </a:xfrm>
            <a:custGeom>
              <a:rect b="b" l="l" r="r" t="t"/>
              <a:pathLst>
                <a:path extrusionOk="0" h="2637" w="8680">
                  <a:moveTo>
                    <a:pt x="804" y="0"/>
                  </a:moveTo>
                  <a:lnTo>
                    <a:pt x="772" y="65"/>
                  </a:lnTo>
                  <a:cubicBezTo>
                    <a:pt x="1" y="965"/>
                    <a:pt x="258" y="2636"/>
                    <a:pt x="258" y="2636"/>
                  </a:cubicBezTo>
                  <a:lnTo>
                    <a:pt x="8680" y="2636"/>
                  </a:lnTo>
                  <a:lnTo>
                    <a:pt x="8680" y="2379"/>
                  </a:lnTo>
                  <a:cubicBezTo>
                    <a:pt x="8680" y="2379"/>
                    <a:pt x="8390" y="2025"/>
                    <a:pt x="8230" y="1929"/>
                  </a:cubicBezTo>
                  <a:cubicBezTo>
                    <a:pt x="8069" y="1833"/>
                    <a:pt x="5594" y="1415"/>
                    <a:pt x="5047" y="997"/>
                  </a:cubicBezTo>
                  <a:cubicBezTo>
                    <a:pt x="4469" y="579"/>
                    <a:pt x="3729" y="0"/>
                    <a:pt x="37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38"/>
            <p:cNvSpPr/>
            <p:nvPr/>
          </p:nvSpPr>
          <p:spPr>
            <a:xfrm>
              <a:off x="4835375" y="4867725"/>
              <a:ext cx="222625" cy="76375"/>
            </a:xfrm>
            <a:custGeom>
              <a:rect b="b" l="l" r="r" t="t"/>
              <a:pathLst>
                <a:path extrusionOk="0" h="3055" w="8905">
                  <a:moveTo>
                    <a:pt x="3644" y="418"/>
                  </a:moveTo>
                  <a:cubicBezTo>
                    <a:pt x="3811" y="541"/>
                    <a:pt x="4424" y="993"/>
                    <a:pt x="4919" y="1351"/>
                  </a:cubicBezTo>
                  <a:cubicBezTo>
                    <a:pt x="5112" y="1479"/>
                    <a:pt x="5369" y="1608"/>
                    <a:pt x="5690" y="1704"/>
                  </a:cubicBezTo>
                  <a:cubicBezTo>
                    <a:pt x="6172" y="1833"/>
                    <a:pt x="6751" y="1993"/>
                    <a:pt x="7265" y="2090"/>
                  </a:cubicBezTo>
                  <a:cubicBezTo>
                    <a:pt x="7490" y="2154"/>
                    <a:pt x="7715" y="2186"/>
                    <a:pt x="7876" y="2218"/>
                  </a:cubicBezTo>
                  <a:cubicBezTo>
                    <a:pt x="7940" y="2251"/>
                    <a:pt x="8037" y="2283"/>
                    <a:pt x="8069" y="2283"/>
                  </a:cubicBezTo>
                  <a:lnTo>
                    <a:pt x="8101" y="2283"/>
                  </a:lnTo>
                  <a:cubicBezTo>
                    <a:pt x="8101" y="2283"/>
                    <a:pt x="8101" y="2283"/>
                    <a:pt x="8101" y="2283"/>
                  </a:cubicBezTo>
                  <a:lnTo>
                    <a:pt x="8101" y="2283"/>
                  </a:lnTo>
                  <a:lnTo>
                    <a:pt x="8133" y="2315"/>
                  </a:lnTo>
                  <a:lnTo>
                    <a:pt x="8135" y="2306"/>
                  </a:lnTo>
                  <a:lnTo>
                    <a:pt x="8135" y="2306"/>
                  </a:lnTo>
                  <a:cubicBezTo>
                    <a:pt x="8197" y="2357"/>
                    <a:pt x="8278" y="2459"/>
                    <a:pt x="8358" y="2540"/>
                  </a:cubicBezTo>
                  <a:cubicBezTo>
                    <a:pt x="8382" y="2563"/>
                    <a:pt x="8403" y="2585"/>
                    <a:pt x="8423" y="2604"/>
                  </a:cubicBezTo>
                  <a:lnTo>
                    <a:pt x="440" y="2604"/>
                  </a:lnTo>
                  <a:cubicBezTo>
                    <a:pt x="431" y="2489"/>
                    <a:pt x="419" y="2334"/>
                    <a:pt x="419" y="2154"/>
                  </a:cubicBezTo>
                  <a:cubicBezTo>
                    <a:pt x="419" y="1608"/>
                    <a:pt x="515" y="836"/>
                    <a:pt x="933" y="418"/>
                  </a:cubicBezTo>
                  <a:close/>
                  <a:moveTo>
                    <a:pt x="708" y="0"/>
                  </a:moveTo>
                  <a:lnTo>
                    <a:pt x="611" y="129"/>
                  </a:lnTo>
                  <a:cubicBezTo>
                    <a:pt x="97" y="708"/>
                    <a:pt x="1" y="1543"/>
                    <a:pt x="1" y="2154"/>
                  </a:cubicBezTo>
                  <a:cubicBezTo>
                    <a:pt x="1" y="2572"/>
                    <a:pt x="65" y="2861"/>
                    <a:pt x="65" y="2861"/>
                  </a:cubicBezTo>
                  <a:lnTo>
                    <a:pt x="65" y="3054"/>
                  </a:lnTo>
                  <a:lnTo>
                    <a:pt x="8905" y="3054"/>
                  </a:lnTo>
                  <a:lnTo>
                    <a:pt x="8905" y="2572"/>
                  </a:lnTo>
                  <a:lnTo>
                    <a:pt x="8905" y="2508"/>
                  </a:lnTo>
                  <a:lnTo>
                    <a:pt x="8840" y="2443"/>
                  </a:lnTo>
                  <a:cubicBezTo>
                    <a:pt x="8840" y="2443"/>
                    <a:pt x="8776" y="2347"/>
                    <a:pt x="8680" y="2251"/>
                  </a:cubicBezTo>
                  <a:cubicBezTo>
                    <a:pt x="8583" y="2122"/>
                    <a:pt x="8455" y="2026"/>
                    <a:pt x="8358" y="1929"/>
                  </a:cubicBezTo>
                  <a:lnTo>
                    <a:pt x="8230" y="1897"/>
                  </a:lnTo>
                  <a:cubicBezTo>
                    <a:pt x="8133" y="1865"/>
                    <a:pt x="7908" y="1801"/>
                    <a:pt x="7651" y="1736"/>
                  </a:cubicBezTo>
                  <a:cubicBezTo>
                    <a:pt x="7233" y="1640"/>
                    <a:pt x="6687" y="1543"/>
                    <a:pt x="6205" y="1415"/>
                  </a:cubicBezTo>
                  <a:cubicBezTo>
                    <a:pt x="5980" y="1351"/>
                    <a:pt x="5755" y="1286"/>
                    <a:pt x="5562" y="1190"/>
                  </a:cubicBezTo>
                  <a:cubicBezTo>
                    <a:pt x="5369" y="1126"/>
                    <a:pt x="5240" y="1061"/>
                    <a:pt x="5176" y="1029"/>
                  </a:cubicBezTo>
                  <a:cubicBezTo>
                    <a:pt x="4597" y="611"/>
                    <a:pt x="3858" y="33"/>
                    <a:pt x="3858" y="33"/>
                  </a:cubicBezTo>
                  <a:lnTo>
                    <a:pt x="37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38"/>
            <p:cNvSpPr/>
            <p:nvPr/>
          </p:nvSpPr>
          <p:spPr>
            <a:xfrm>
              <a:off x="4841000" y="4927200"/>
              <a:ext cx="211375" cy="11275"/>
            </a:xfrm>
            <a:custGeom>
              <a:rect b="b" l="l" r="r" t="t"/>
              <a:pathLst>
                <a:path extrusionOk="0" h="451" w="8455">
                  <a:moveTo>
                    <a:pt x="1" y="0"/>
                  </a:moveTo>
                  <a:cubicBezTo>
                    <a:pt x="1" y="289"/>
                    <a:pt x="33" y="450"/>
                    <a:pt x="33" y="450"/>
                  </a:cubicBezTo>
                  <a:lnTo>
                    <a:pt x="8455" y="450"/>
                  </a:lnTo>
                  <a:lnTo>
                    <a:pt x="8455" y="193"/>
                  </a:lnTo>
                  <a:cubicBezTo>
                    <a:pt x="8455" y="193"/>
                    <a:pt x="8390" y="97"/>
                    <a:pt x="82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38"/>
            <p:cNvSpPr/>
            <p:nvPr/>
          </p:nvSpPr>
          <p:spPr>
            <a:xfrm>
              <a:off x="4835375" y="4921575"/>
              <a:ext cx="222625" cy="22525"/>
            </a:xfrm>
            <a:custGeom>
              <a:rect b="b" l="l" r="r" t="t"/>
              <a:pathLst>
                <a:path extrusionOk="0" h="901" w="8905">
                  <a:moveTo>
                    <a:pt x="1" y="0"/>
                  </a:moveTo>
                  <a:lnTo>
                    <a:pt x="1" y="225"/>
                  </a:lnTo>
                  <a:cubicBezTo>
                    <a:pt x="33" y="514"/>
                    <a:pt x="65" y="707"/>
                    <a:pt x="65" y="707"/>
                  </a:cubicBezTo>
                  <a:lnTo>
                    <a:pt x="65" y="900"/>
                  </a:lnTo>
                  <a:lnTo>
                    <a:pt x="8905" y="900"/>
                  </a:lnTo>
                  <a:lnTo>
                    <a:pt x="8905" y="418"/>
                  </a:lnTo>
                  <a:lnTo>
                    <a:pt x="8905" y="354"/>
                  </a:lnTo>
                  <a:lnTo>
                    <a:pt x="8840" y="289"/>
                  </a:lnTo>
                  <a:cubicBezTo>
                    <a:pt x="8840" y="289"/>
                    <a:pt x="8776" y="193"/>
                    <a:pt x="8680" y="97"/>
                  </a:cubicBezTo>
                  <a:lnTo>
                    <a:pt x="86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38"/>
            <p:cNvSpPr/>
            <p:nvPr/>
          </p:nvSpPr>
          <p:spPr>
            <a:xfrm>
              <a:off x="4983250" y="4884600"/>
              <a:ext cx="230400" cy="70475"/>
            </a:xfrm>
            <a:custGeom>
              <a:rect b="b" l="l" r="r" t="t"/>
              <a:pathLst>
                <a:path extrusionOk="0" h="2819" w="9216">
                  <a:moveTo>
                    <a:pt x="3086" y="1"/>
                  </a:moveTo>
                  <a:lnTo>
                    <a:pt x="386" y="65"/>
                  </a:lnTo>
                  <a:cubicBezTo>
                    <a:pt x="386" y="65"/>
                    <a:pt x="0" y="676"/>
                    <a:pt x="0" y="1704"/>
                  </a:cubicBezTo>
                  <a:cubicBezTo>
                    <a:pt x="0" y="2733"/>
                    <a:pt x="322" y="2733"/>
                    <a:pt x="322" y="2733"/>
                  </a:cubicBezTo>
                  <a:cubicBezTo>
                    <a:pt x="322" y="2733"/>
                    <a:pt x="4293" y="2819"/>
                    <a:pt x="6922" y="2819"/>
                  </a:cubicBezTo>
                  <a:cubicBezTo>
                    <a:pt x="8236" y="2819"/>
                    <a:pt x="9215" y="2797"/>
                    <a:pt x="9194" y="2733"/>
                  </a:cubicBezTo>
                  <a:cubicBezTo>
                    <a:pt x="9161" y="2508"/>
                    <a:pt x="8165" y="2058"/>
                    <a:pt x="6847" y="1801"/>
                  </a:cubicBezTo>
                  <a:cubicBezTo>
                    <a:pt x="5497" y="1543"/>
                    <a:pt x="3086" y="1"/>
                    <a:pt x="30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38"/>
            <p:cNvSpPr/>
            <p:nvPr/>
          </p:nvSpPr>
          <p:spPr>
            <a:xfrm>
              <a:off x="4977625" y="4879775"/>
              <a:ext cx="241100" cy="80400"/>
            </a:xfrm>
            <a:custGeom>
              <a:rect b="b" l="l" r="r" t="t"/>
              <a:pathLst>
                <a:path extrusionOk="0" h="3216" w="9644">
                  <a:moveTo>
                    <a:pt x="3268" y="420"/>
                  </a:moveTo>
                  <a:cubicBezTo>
                    <a:pt x="3432" y="522"/>
                    <a:pt x="3960" y="845"/>
                    <a:pt x="4597" y="1190"/>
                  </a:cubicBezTo>
                  <a:cubicBezTo>
                    <a:pt x="5368" y="1608"/>
                    <a:pt x="6301" y="2058"/>
                    <a:pt x="7008" y="2186"/>
                  </a:cubicBezTo>
                  <a:cubicBezTo>
                    <a:pt x="7683" y="2315"/>
                    <a:pt x="8229" y="2508"/>
                    <a:pt x="8647" y="2669"/>
                  </a:cubicBezTo>
                  <a:cubicBezTo>
                    <a:pt x="8731" y="2710"/>
                    <a:pt x="8808" y="2746"/>
                    <a:pt x="8877" y="2779"/>
                  </a:cubicBezTo>
                  <a:lnTo>
                    <a:pt x="8877" y="2779"/>
                  </a:lnTo>
                  <a:cubicBezTo>
                    <a:pt x="8470" y="2797"/>
                    <a:pt x="7859" y="2797"/>
                    <a:pt x="7136" y="2797"/>
                  </a:cubicBezTo>
                  <a:cubicBezTo>
                    <a:pt x="5818" y="2797"/>
                    <a:pt x="4179" y="2765"/>
                    <a:pt x="2861" y="2765"/>
                  </a:cubicBezTo>
                  <a:cubicBezTo>
                    <a:pt x="1681" y="2736"/>
                    <a:pt x="759" y="2708"/>
                    <a:pt x="579" y="2702"/>
                  </a:cubicBezTo>
                  <a:lnTo>
                    <a:pt x="579" y="2702"/>
                  </a:lnTo>
                  <a:lnTo>
                    <a:pt x="579" y="2701"/>
                  </a:lnTo>
                  <a:cubicBezTo>
                    <a:pt x="579" y="2701"/>
                    <a:pt x="450" y="2540"/>
                    <a:pt x="450" y="1897"/>
                  </a:cubicBezTo>
                  <a:cubicBezTo>
                    <a:pt x="450" y="1415"/>
                    <a:pt x="547" y="1029"/>
                    <a:pt x="611" y="772"/>
                  </a:cubicBezTo>
                  <a:cubicBezTo>
                    <a:pt x="675" y="644"/>
                    <a:pt x="707" y="547"/>
                    <a:pt x="740" y="483"/>
                  </a:cubicBezTo>
                  <a:lnTo>
                    <a:pt x="741" y="480"/>
                  </a:lnTo>
                  <a:lnTo>
                    <a:pt x="741" y="480"/>
                  </a:lnTo>
                  <a:lnTo>
                    <a:pt x="3268" y="420"/>
                  </a:lnTo>
                  <a:close/>
                  <a:moveTo>
                    <a:pt x="3311" y="1"/>
                  </a:moveTo>
                  <a:lnTo>
                    <a:pt x="515" y="65"/>
                  </a:lnTo>
                  <a:lnTo>
                    <a:pt x="450" y="161"/>
                  </a:lnTo>
                  <a:cubicBezTo>
                    <a:pt x="418" y="161"/>
                    <a:pt x="0" y="804"/>
                    <a:pt x="0" y="1897"/>
                  </a:cubicBezTo>
                  <a:cubicBezTo>
                    <a:pt x="0" y="2411"/>
                    <a:pt x="97" y="2701"/>
                    <a:pt x="193" y="2894"/>
                  </a:cubicBezTo>
                  <a:cubicBezTo>
                    <a:pt x="274" y="3055"/>
                    <a:pt x="422" y="3127"/>
                    <a:pt x="506" y="3127"/>
                  </a:cubicBezTo>
                  <a:cubicBezTo>
                    <a:pt x="522" y="3127"/>
                    <a:pt x="535" y="3124"/>
                    <a:pt x="545" y="3119"/>
                  </a:cubicBezTo>
                  <a:lnTo>
                    <a:pt x="545" y="3119"/>
                  </a:lnTo>
                  <a:cubicBezTo>
                    <a:pt x="919" y="3128"/>
                    <a:pt x="4635" y="3215"/>
                    <a:pt x="7136" y="3215"/>
                  </a:cubicBezTo>
                  <a:lnTo>
                    <a:pt x="8776" y="3215"/>
                  </a:lnTo>
                  <a:cubicBezTo>
                    <a:pt x="9001" y="3183"/>
                    <a:pt x="9161" y="3183"/>
                    <a:pt x="9258" y="3183"/>
                  </a:cubicBezTo>
                  <a:cubicBezTo>
                    <a:pt x="9322" y="3151"/>
                    <a:pt x="9386" y="3151"/>
                    <a:pt x="9419" y="3151"/>
                  </a:cubicBezTo>
                  <a:lnTo>
                    <a:pt x="9515" y="3119"/>
                  </a:lnTo>
                  <a:lnTo>
                    <a:pt x="9579" y="3054"/>
                  </a:lnTo>
                  <a:cubicBezTo>
                    <a:pt x="9611" y="3054"/>
                    <a:pt x="9644" y="2990"/>
                    <a:pt x="9644" y="2926"/>
                  </a:cubicBezTo>
                  <a:lnTo>
                    <a:pt x="9644" y="2894"/>
                  </a:lnTo>
                  <a:lnTo>
                    <a:pt x="9644" y="2862"/>
                  </a:lnTo>
                  <a:cubicBezTo>
                    <a:pt x="9611" y="2765"/>
                    <a:pt x="9547" y="2733"/>
                    <a:pt x="9515" y="2669"/>
                  </a:cubicBezTo>
                  <a:cubicBezTo>
                    <a:pt x="9354" y="2508"/>
                    <a:pt x="9065" y="2379"/>
                    <a:pt x="8647" y="2219"/>
                  </a:cubicBezTo>
                  <a:cubicBezTo>
                    <a:pt x="8229" y="2058"/>
                    <a:pt x="7683" y="1897"/>
                    <a:pt x="7104" y="1769"/>
                  </a:cubicBezTo>
                  <a:cubicBezTo>
                    <a:pt x="6493" y="1672"/>
                    <a:pt x="5561" y="1222"/>
                    <a:pt x="4790" y="804"/>
                  </a:cubicBezTo>
                  <a:cubicBezTo>
                    <a:pt x="4404" y="611"/>
                    <a:pt x="4083" y="419"/>
                    <a:pt x="3825" y="258"/>
                  </a:cubicBezTo>
                  <a:cubicBezTo>
                    <a:pt x="3568" y="129"/>
                    <a:pt x="3440" y="33"/>
                    <a:pt x="3440" y="33"/>
                  </a:cubicBezTo>
                  <a:lnTo>
                    <a:pt x="33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38"/>
            <p:cNvSpPr/>
            <p:nvPr/>
          </p:nvSpPr>
          <p:spPr>
            <a:xfrm>
              <a:off x="4984050" y="4940850"/>
              <a:ext cx="229600" cy="14225"/>
            </a:xfrm>
            <a:custGeom>
              <a:rect b="b" l="l" r="r" t="t"/>
              <a:pathLst>
                <a:path extrusionOk="0" h="569" w="9184">
                  <a:moveTo>
                    <a:pt x="0" y="1"/>
                  </a:moveTo>
                  <a:cubicBezTo>
                    <a:pt x="97" y="483"/>
                    <a:pt x="290" y="483"/>
                    <a:pt x="290" y="483"/>
                  </a:cubicBezTo>
                  <a:cubicBezTo>
                    <a:pt x="290" y="483"/>
                    <a:pt x="4261" y="569"/>
                    <a:pt x="6890" y="569"/>
                  </a:cubicBezTo>
                  <a:cubicBezTo>
                    <a:pt x="8204" y="569"/>
                    <a:pt x="9183" y="547"/>
                    <a:pt x="9162" y="483"/>
                  </a:cubicBezTo>
                  <a:cubicBezTo>
                    <a:pt x="9129" y="354"/>
                    <a:pt x="8840" y="193"/>
                    <a:pt x="83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38"/>
            <p:cNvSpPr/>
            <p:nvPr/>
          </p:nvSpPr>
          <p:spPr>
            <a:xfrm>
              <a:off x="4977625" y="4935225"/>
              <a:ext cx="241100" cy="24950"/>
            </a:xfrm>
            <a:custGeom>
              <a:rect b="b" l="l" r="r" t="t"/>
              <a:pathLst>
                <a:path extrusionOk="0" h="998" w="9644">
                  <a:moveTo>
                    <a:pt x="8551" y="418"/>
                  </a:moveTo>
                  <a:cubicBezTo>
                    <a:pt x="8676" y="472"/>
                    <a:pt x="8791" y="516"/>
                    <a:pt x="8885" y="560"/>
                  </a:cubicBezTo>
                  <a:lnTo>
                    <a:pt x="8885" y="560"/>
                  </a:lnTo>
                  <a:cubicBezTo>
                    <a:pt x="8478" y="579"/>
                    <a:pt x="7863" y="579"/>
                    <a:pt x="7136" y="579"/>
                  </a:cubicBezTo>
                  <a:cubicBezTo>
                    <a:pt x="5818" y="579"/>
                    <a:pt x="4179" y="547"/>
                    <a:pt x="2861" y="547"/>
                  </a:cubicBezTo>
                  <a:cubicBezTo>
                    <a:pt x="1681" y="518"/>
                    <a:pt x="759" y="490"/>
                    <a:pt x="579" y="484"/>
                  </a:cubicBezTo>
                  <a:lnTo>
                    <a:pt x="579" y="484"/>
                  </a:lnTo>
                  <a:lnTo>
                    <a:pt x="579" y="483"/>
                  </a:lnTo>
                  <a:cubicBezTo>
                    <a:pt x="579" y="483"/>
                    <a:pt x="565" y="461"/>
                    <a:pt x="546" y="418"/>
                  </a:cubicBezTo>
                  <a:close/>
                  <a:moveTo>
                    <a:pt x="0" y="1"/>
                  </a:moveTo>
                  <a:lnTo>
                    <a:pt x="65" y="258"/>
                  </a:lnTo>
                  <a:cubicBezTo>
                    <a:pt x="97" y="515"/>
                    <a:pt x="193" y="676"/>
                    <a:pt x="290" y="772"/>
                  </a:cubicBezTo>
                  <a:cubicBezTo>
                    <a:pt x="354" y="869"/>
                    <a:pt x="482" y="901"/>
                    <a:pt x="515" y="901"/>
                  </a:cubicBezTo>
                  <a:cubicBezTo>
                    <a:pt x="515" y="901"/>
                    <a:pt x="4501" y="997"/>
                    <a:pt x="7136" y="997"/>
                  </a:cubicBezTo>
                  <a:lnTo>
                    <a:pt x="8776" y="997"/>
                  </a:lnTo>
                  <a:cubicBezTo>
                    <a:pt x="9001" y="965"/>
                    <a:pt x="9161" y="965"/>
                    <a:pt x="9258" y="965"/>
                  </a:cubicBezTo>
                  <a:cubicBezTo>
                    <a:pt x="9322" y="933"/>
                    <a:pt x="9386" y="933"/>
                    <a:pt x="9419" y="933"/>
                  </a:cubicBezTo>
                  <a:lnTo>
                    <a:pt x="9515" y="901"/>
                  </a:lnTo>
                  <a:lnTo>
                    <a:pt x="9579" y="836"/>
                  </a:lnTo>
                  <a:cubicBezTo>
                    <a:pt x="9611" y="836"/>
                    <a:pt x="9644" y="772"/>
                    <a:pt x="9644" y="708"/>
                  </a:cubicBezTo>
                  <a:lnTo>
                    <a:pt x="9644" y="676"/>
                  </a:lnTo>
                  <a:lnTo>
                    <a:pt x="9644" y="644"/>
                  </a:lnTo>
                  <a:cubicBezTo>
                    <a:pt x="9611" y="547"/>
                    <a:pt x="9547" y="483"/>
                    <a:pt x="9483" y="451"/>
                  </a:cubicBezTo>
                  <a:cubicBezTo>
                    <a:pt x="9322" y="290"/>
                    <a:pt x="9065" y="161"/>
                    <a:pt x="8711" y="33"/>
                  </a:cubicBezTo>
                  <a:lnTo>
                    <a:pt x="86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38"/>
            <p:cNvSpPr/>
            <p:nvPr/>
          </p:nvSpPr>
          <p:spPr>
            <a:xfrm>
              <a:off x="4779925" y="2559250"/>
              <a:ext cx="598725" cy="1158975"/>
            </a:xfrm>
            <a:custGeom>
              <a:rect b="b" l="l" r="r" t="t"/>
              <a:pathLst>
                <a:path extrusionOk="0" h="46359" w="23949">
                  <a:moveTo>
                    <a:pt x="12715" y="0"/>
                  </a:moveTo>
                  <a:cubicBezTo>
                    <a:pt x="12193" y="0"/>
                    <a:pt x="11622" y="44"/>
                    <a:pt x="10994" y="149"/>
                  </a:cubicBezTo>
                  <a:cubicBezTo>
                    <a:pt x="8069" y="631"/>
                    <a:pt x="6044" y="4039"/>
                    <a:pt x="5594" y="7607"/>
                  </a:cubicBezTo>
                  <a:cubicBezTo>
                    <a:pt x="5144" y="11175"/>
                    <a:pt x="5562" y="15128"/>
                    <a:pt x="5562" y="15128"/>
                  </a:cubicBezTo>
                  <a:cubicBezTo>
                    <a:pt x="5626" y="15675"/>
                    <a:pt x="4437" y="17025"/>
                    <a:pt x="4115" y="17411"/>
                  </a:cubicBezTo>
                  <a:cubicBezTo>
                    <a:pt x="3440" y="18311"/>
                    <a:pt x="2604" y="19018"/>
                    <a:pt x="1994" y="19982"/>
                  </a:cubicBezTo>
                  <a:cubicBezTo>
                    <a:pt x="740" y="21911"/>
                    <a:pt x="1" y="24354"/>
                    <a:pt x="258" y="26668"/>
                  </a:cubicBezTo>
                  <a:cubicBezTo>
                    <a:pt x="515" y="29079"/>
                    <a:pt x="1704" y="39815"/>
                    <a:pt x="1737" y="40780"/>
                  </a:cubicBezTo>
                  <a:cubicBezTo>
                    <a:pt x="1737" y="41712"/>
                    <a:pt x="1062" y="43191"/>
                    <a:pt x="1190" y="44348"/>
                  </a:cubicBezTo>
                  <a:cubicBezTo>
                    <a:pt x="1319" y="45473"/>
                    <a:pt x="1704" y="44958"/>
                    <a:pt x="4147" y="45312"/>
                  </a:cubicBezTo>
                  <a:cubicBezTo>
                    <a:pt x="6129" y="45629"/>
                    <a:pt x="11150" y="46359"/>
                    <a:pt x="13340" y="46359"/>
                  </a:cubicBezTo>
                  <a:cubicBezTo>
                    <a:pt x="13815" y="46359"/>
                    <a:pt x="14156" y="46324"/>
                    <a:pt x="14305" y="46244"/>
                  </a:cubicBezTo>
                  <a:cubicBezTo>
                    <a:pt x="15141" y="45794"/>
                    <a:pt x="15752" y="44541"/>
                    <a:pt x="15719" y="43898"/>
                  </a:cubicBezTo>
                  <a:cubicBezTo>
                    <a:pt x="15719" y="43287"/>
                    <a:pt x="15623" y="38690"/>
                    <a:pt x="15141" y="36279"/>
                  </a:cubicBezTo>
                  <a:cubicBezTo>
                    <a:pt x="14659" y="33869"/>
                    <a:pt x="15076" y="28951"/>
                    <a:pt x="14916" y="26443"/>
                  </a:cubicBezTo>
                  <a:cubicBezTo>
                    <a:pt x="14755" y="23936"/>
                    <a:pt x="13823" y="19886"/>
                    <a:pt x="12955" y="18536"/>
                  </a:cubicBezTo>
                  <a:cubicBezTo>
                    <a:pt x="12087" y="17186"/>
                    <a:pt x="11123" y="16157"/>
                    <a:pt x="11444" y="15643"/>
                  </a:cubicBezTo>
                  <a:cubicBezTo>
                    <a:pt x="11733" y="15096"/>
                    <a:pt x="15462" y="12814"/>
                    <a:pt x="17327" y="12043"/>
                  </a:cubicBezTo>
                  <a:cubicBezTo>
                    <a:pt x="19191" y="11271"/>
                    <a:pt x="23948" y="9278"/>
                    <a:pt x="23209" y="8571"/>
                  </a:cubicBezTo>
                  <a:cubicBezTo>
                    <a:pt x="22470" y="7864"/>
                    <a:pt x="19641" y="3621"/>
                    <a:pt x="19641" y="3621"/>
                  </a:cubicBezTo>
                  <a:cubicBezTo>
                    <a:pt x="19641" y="3621"/>
                    <a:pt x="17905" y="1467"/>
                    <a:pt x="16748" y="953"/>
                  </a:cubicBezTo>
                  <a:cubicBezTo>
                    <a:pt x="15842" y="575"/>
                    <a:pt x="14600" y="0"/>
                    <a:pt x="127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38"/>
            <p:cNvSpPr/>
            <p:nvPr/>
          </p:nvSpPr>
          <p:spPr>
            <a:xfrm>
              <a:off x="4779925" y="2554125"/>
              <a:ext cx="587475" cy="1169275"/>
            </a:xfrm>
            <a:custGeom>
              <a:rect b="b" l="l" r="r" t="t"/>
              <a:pathLst>
                <a:path extrusionOk="0" h="46771" w="23499">
                  <a:moveTo>
                    <a:pt x="12730" y="418"/>
                  </a:moveTo>
                  <a:cubicBezTo>
                    <a:pt x="14562" y="418"/>
                    <a:pt x="15752" y="965"/>
                    <a:pt x="16684" y="1351"/>
                  </a:cubicBezTo>
                  <a:cubicBezTo>
                    <a:pt x="17198" y="1576"/>
                    <a:pt x="17905" y="2218"/>
                    <a:pt x="18484" y="2829"/>
                  </a:cubicBezTo>
                  <a:cubicBezTo>
                    <a:pt x="18773" y="3118"/>
                    <a:pt x="19030" y="3408"/>
                    <a:pt x="19191" y="3633"/>
                  </a:cubicBezTo>
                  <a:cubicBezTo>
                    <a:pt x="19384" y="3826"/>
                    <a:pt x="19480" y="3954"/>
                    <a:pt x="19480" y="3954"/>
                  </a:cubicBezTo>
                  <a:cubicBezTo>
                    <a:pt x="19480" y="3954"/>
                    <a:pt x="20155" y="5015"/>
                    <a:pt x="20959" y="6140"/>
                  </a:cubicBezTo>
                  <a:cubicBezTo>
                    <a:pt x="21377" y="6719"/>
                    <a:pt x="21795" y="7329"/>
                    <a:pt x="22180" y="7812"/>
                  </a:cubicBezTo>
                  <a:cubicBezTo>
                    <a:pt x="22534" y="8326"/>
                    <a:pt x="22855" y="8712"/>
                    <a:pt x="23048" y="8937"/>
                  </a:cubicBezTo>
                  <a:lnTo>
                    <a:pt x="23080" y="8937"/>
                  </a:lnTo>
                  <a:cubicBezTo>
                    <a:pt x="23080" y="8937"/>
                    <a:pt x="23048" y="9033"/>
                    <a:pt x="22952" y="9162"/>
                  </a:cubicBezTo>
                  <a:cubicBezTo>
                    <a:pt x="22759" y="9355"/>
                    <a:pt x="22405" y="9612"/>
                    <a:pt x="21955" y="9869"/>
                  </a:cubicBezTo>
                  <a:cubicBezTo>
                    <a:pt x="20573" y="10672"/>
                    <a:pt x="18387" y="11572"/>
                    <a:pt x="17230" y="12055"/>
                  </a:cubicBezTo>
                  <a:cubicBezTo>
                    <a:pt x="16298" y="12440"/>
                    <a:pt x="14884" y="13212"/>
                    <a:pt x="13662" y="13951"/>
                  </a:cubicBezTo>
                  <a:cubicBezTo>
                    <a:pt x="13084" y="14337"/>
                    <a:pt x="12505" y="14690"/>
                    <a:pt x="12087" y="14980"/>
                  </a:cubicBezTo>
                  <a:cubicBezTo>
                    <a:pt x="11894" y="15141"/>
                    <a:pt x="11701" y="15269"/>
                    <a:pt x="11541" y="15398"/>
                  </a:cubicBezTo>
                  <a:cubicBezTo>
                    <a:pt x="11412" y="15526"/>
                    <a:pt x="11316" y="15623"/>
                    <a:pt x="11251" y="15719"/>
                  </a:cubicBezTo>
                  <a:cubicBezTo>
                    <a:pt x="11187" y="15848"/>
                    <a:pt x="11155" y="15944"/>
                    <a:pt x="11155" y="16073"/>
                  </a:cubicBezTo>
                  <a:cubicBezTo>
                    <a:pt x="11155" y="16266"/>
                    <a:pt x="11219" y="16458"/>
                    <a:pt x="11316" y="16651"/>
                  </a:cubicBezTo>
                  <a:cubicBezTo>
                    <a:pt x="11605" y="17262"/>
                    <a:pt x="12216" y="17969"/>
                    <a:pt x="12794" y="18837"/>
                  </a:cubicBezTo>
                  <a:cubicBezTo>
                    <a:pt x="13180" y="19480"/>
                    <a:pt x="13630" y="20830"/>
                    <a:pt x="13984" y="22309"/>
                  </a:cubicBezTo>
                  <a:cubicBezTo>
                    <a:pt x="14369" y="23787"/>
                    <a:pt x="14626" y="25427"/>
                    <a:pt x="14691" y="26648"/>
                  </a:cubicBezTo>
                  <a:cubicBezTo>
                    <a:pt x="14723" y="27098"/>
                    <a:pt x="14755" y="27645"/>
                    <a:pt x="14755" y="28223"/>
                  </a:cubicBezTo>
                  <a:cubicBezTo>
                    <a:pt x="14755" y="29573"/>
                    <a:pt x="14691" y="31213"/>
                    <a:pt x="14691" y="32756"/>
                  </a:cubicBezTo>
                  <a:cubicBezTo>
                    <a:pt x="14691" y="34202"/>
                    <a:pt x="14723" y="35552"/>
                    <a:pt x="14916" y="36517"/>
                  </a:cubicBezTo>
                  <a:cubicBezTo>
                    <a:pt x="15398" y="38895"/>
                    <a:pt x="15494" y="43492"/>
                    <a:pt x="15527" y="44135"/>
                  </a:cubicBezTo>
                  <a:cubicBezTo>
                    <a:pt x="15527" y="44392"/>
                    <a:pt x="15366" y="44842"/>
                    <a:pt x="15141" y="45260"/>
                  </a:cubicBezTo>
                  <a:cubicBezTo>
                    <a:pt x="14916" y="45678"/>
                    <a:pt x="14562" y="46064"/>
                    <a:pt x="14209" y="46256"/>
                  </a:cubicBezTo>
                  <a:cubicBezTo>
                    <a:pt x="14176" y="46289"/>
                    <a:pt x="14080" y="46321"/>
                    <a:pt x="13951" y="46321"/>
                  </a:cubicBezTo>
                  <a:cubicBezTo>
                    <a:pt x="13791" y="46353"/>
                    <a:pt x="13598" y="46353"/>
                    <a:pt x="13373" y="46353"/>
                  </a:cubicBezTo>
                  <a:cubicBezTo>
                    <a:pt x="11251" y="46353"/>
                    <a:pt x="6140" y="45614"/>
                    <a:pt x="4180" y="45324"/>
                  </a:cubicBezTo>
                  <a:cubicBezTo>
                    <a:pt x="2958" y="45131"/>
                    <a:pt x="2219" y="45163"/>
                    <a:pt x="1833" y="45131"/>
                  </a:cubicBezTo>
                  <a:cubicBezTo>
                    <a:pt x="1737" y="45099"/>
                    <a:pt x="1672" y="45099"/>
                    <a:pt x="1608" y="45067"/>
                  </a:cubicBezTo>
                  <a:cubicBezTo>
                    <a:pt x="1544" y="45035"/>
                    <a:pt x="1544" y="45003"/>
                    <a:pt x="1479" y="44938"/>
                  </a:cubicBezTo>
                  <a:cubicBezTo>
                    <a:pt x="1447" y="44874"/>
                    <a:pt x="1415" y="44713"/>
                    <a:pt x="1383" y="44521"/>
                  </a:cubicBezTo>
                  <a:cubicBezTo>
                    <a:pt x="1383" y="44424"/>
                    <a:pt x="1383" y="44328"/>
                    <a:pt x="1383" y="44231"/>
                  </a:cubicBezTo>
                  <a:cubicBezTo>
                    <a:pt x="1383" y="43749"/>
                    <a:pt x="1512" y="43171"/>
                    <a:pt x="1640" y="42592"/>
                  </a:cubicBezTo>
                  <a:cubicBezTo>
                    <a:pt x="1801" y="42045"/>
                    <a:pt x="1929" y="41499"/>
                    <a:pt x="1929" y="41017"/>
                  </a:cubicBezTo>
                  <a:lnTo>
                    <a:pt x="1929" y="40985"/>
                  </a:lnTo>
                  <a:lnTo>
                    <a:pt x="1929" y="40953"/>
                  </a:lnTo>
                  <a:cubicBezTo>
                    <a:pt x="1929" y="40695"/>
                    <a:pt x="1865" y="39860"/>
                    <a:pt x="1737" y="38702"/>
                  </a:cubicBezTo>
                  <a:cubicBezTo>
                    <a:pt x="1383" y="35167"/>
                    <a:pt x="676" y="28641"/>
                    <a:pt x="483" y="26841"/>
                  </a:cubicBezTo>
                  <a:cubicBezTo>
                    <a:pt x="451" y="26552"/>
                    <a:pt x="419" y="26230"/>
                    <a:pt x="419" y="25941"/>
                  </a:cubicBezTo>
                  <a:cubicBezTo>
                    <a:pt x="419" y="23948"/>
                    <a:pt x="1094" y="21955"/>
                    <a:pt x="2154" y="20284"/>
                  </a:cubicBezTo>
                  <a:cubicBezTo>
                    <a:pt x="2765" y="19384"/>
                    <a:pt x="3601" y="18676"/>
                    <a:pt x="4276" y="17744"/>
                  </a:cubicBezTo>
                  <a:cubicBezTo>
                    <a:pt x="4437" y="17551"/>
                    <a:pt x="4790" y="17133"/>
                    <a:pt x="5112" y="16683"/>
                  </a:cubicBezTo>
                  <a:cubicBezTo>
                    <a:pt x="5272" y="16458"/>
                    <a:pt x="5433" y="16233"/>
                    <a:pt x="5562" y="16008"/>
                  </a:cubicBezTo>
                  <a:cubicBezTo>
                    <a:pt x="5690" y="15783"/>
                    <a:pt x="5755" y="15591"/>
                    <a:pt x="5755" y="15366"/>
                  </a:cubicBezTo>
                  <a:lnTo>
                    <a:pt x="5755" y="15333"/>
                  </a:lnTo>
                  <a:cubicBezTo>
                    <a:pt x="5755" y="15333"/>
                    <a:pt x="5755" y="15205"/>
                    <a:pt x="5755" y="15044"/>
                  </a:cubicBezTo>
                  <a:cubicBezTo>
                    <a:pt x="5690" y="14465"/>
                    <a:pt x="5594" y="13148"/>
                    <a:pt x="5594" y="11572"/>
                  </a:cubicBezTo>
                  <a:cubicBezTo>
                    <a:pt x="5594" y="10383"/>
                    <a:pt x="5658" y="9097"/>
                    <a:pt x="5819" y="7844"/>
                  </a:cubicBezTo>
                  <a:cubicBezTo>
                    <a:pt x="6012" y="6076"/>
                    <a:pt x="6623" y="4372"/>
                    <a:pt x="7523" y="3054"/>
                  </a:cubicBezTo>
                  <a:cubicBezTo>
                    <a:pt x="8455" y="1704"/>
                    <a:pt x="9644" y="804"/>
                    <a:pt x="11026" y="547"/>
                  </a:cubicBezTo>
                  <a:cubicBezTo>
                    <a:pt x="11637" y="450"/>
                    <a:pt x="12216" y="418"/>
                    <a:pt x="12730" y="418"/>
                  </a:cubicBezTo>
                  <a:close/>
                  <a:moveTo>
                    <a:pt x="12730" y="0"/>
                  </a:moveTo>
                  <a:cubicBezTo>
                    <a:pt x="12183" y="0"/>
                    <a:pt x="11605" y="33"/>
                    <a:pt x="10930" y="129"/>
                  </a:cubicBezTo>
                  <a:cubicBezTo>
                    <a:pt x="9419" y="386"/>
                    <a:pt x="8133" y="1415"/>
                    <a:pt x="7169" y="2797"/>
                  </a:cubicBezTo>
                  <a:cubicBezTo>
                    <a:pt x="6237" y="4179"/>
                    <a:pt x="5626" y="5947"/>
                    <a:pt x="5401" y="7779"/>
                  </a:cubicBezTo>
                  <a:cubicBezTo>
                    <a:pt x="5240" y="9065"/>
                    <a:pt x="5176" y="10383"/>
                    <a:pt x="5176" y="11572"/>
                  </a:cubicBezTo>
                  <a:cubicBezTo>
                    <a:pt x="5176" y="13694"/>
                    <a:pt x="5337" y="15366"/>
                    <a:pt x="5337" y="15366"/>
                  </a:cubicBezTo>
                  <a:cubicBezTo>
                    <a:pt x="5337" y="15462"/>
                    <a:pt x="5305" y="15623"/>
                    <a:pt x="5176" y="15816"/>
                  </a:cubicBezTo>
                  <a:cubicBezTo>
                    <a:pt x="5047" y="16105"/>
                    <a:pt x="4790" y="16458"/>
                    <a:pt x="4533" y="16748"/>
                  </a:cubicBezTo>
                  <a:cubicBezTo>
                    <a:pt x="4308" y="17069"/>
                    <a:pt x="4083" y="17326"/>
                    <a:pt x="3955" y="17487"/>
                  </a:cubicBezTo>
                  <a:cubicBezTo>
                    <a:pt x="3312" y="18355"/>
                    <a:pt x="2444" y="19062"/>
                    <a:pt x="1801" y="20059"/>
                  </a:cubicBezTo>
                  <a:cubicBezTo>
                    <a:pt x="708" y="21762"/>
                    <a:pt x="1" y="23852"/>
                    <a:pt x="1" y="25941"/>
                  </a:cubicBezTo>
                  <a:cubicBezTo>
                    <a:pt x="1" y="26263"/>
                    <a:pt x="33" y="26584"/>
                    <a:pt x="65" y="26905"/>
                  </a:cubicBezTo>
                  <a:cubicBezTo>
                    <a:pt x="194" y="28095"/>
                    <a:pt x="547" y="31373"/>
                    <a:pt x="869" y="34492"/>
                  </a:cubicBezTo>
                  <a:cubicBezTo>
                    <a:pt x="1029" y="36034"/>
                    <a:pt x="1190" y="37545"/>
                    <a:pt x="1319" y="38735"/>
                  </a:cubicBezTo>
                  <a:cubicBezTo>
                    <a:pt x="1447" y="39892"/>
                    <a:pt x="1512" y="40760"/>
                    <a:pt x="1512" y="40985"/>
                  </a:cubicBezTo>
                  <a:lnTo>
                    <a:pt x="1512" y="41017"/>
                  </a:lnTo>
                  <a:cubicBezTo>
                    <a:pt x="1512" y="41403"/>
                    <a:pt x="1383" y="41917"/>
                    <a:pt x="1254" y="42495"/>
                  </a:cubicBezTo>
                  <a:cubicBezTo>
                    <a:pt x="1094" y="43074"/>
                    <a:pt x="965" y="43653"/>
                    <a:pt x="965" y="44231"/>
                  </a:cubicBezTo>
                  <a:cubicBezTo>
                    <a:pt x="965" y="44360"/>
                    <a:pt x="965" y="44456"/>
                    <a:pt x="965" y="44585"/>
                  </a:cubicBezTo>
                  <a:cubicBezTo>
                    <a:pt x="997" y="44874"/>
                    <a:pt x="1062" y="45099"/>
                    <a:pt x="1190" y="45260"/>
                  </a:cubicBezTo>
                  <a:cubicBezTo>
                    <a:pt x="1287" y="45388"/>
                    <a:pt x="1447" y="45485"/>
                    <a:pt x="1608" y="45517"/>
                  </a:cubicBezTo>
                  <a:cubicBezTo>
                    <a:pt x="1833" y="45581"/>
                    <a:pt x="2122" y="45581"/>
                    <a:pt x="2540" y="45581"/>
                  </a:cubicBezTo>
                  <a:cubicBezTo>
                    <a:pt x="2926" y="45614"/>
                    <a:pt x="3440" y="45646"/>
                    <a:pt x="4115" y="45742"/>
                  </a:cubicBezTo>
                  <a:cubicBezTo>
                    <a:pt x="6108" y="46031"/>
                    <a:pt x="11155" y="46771"/>
                    <a:pt x="13373" y="46771"/>
                  </a:cubicBezTo>
                  <a:cubicBezTo>
                    <a:pt x="13630" y="46771"/>
                    <a:pt x="13823" y="46771"/>
                    <a:pt x="13984" y="46739"/>
                  </a:cubicBezTo>
                  <a:cubicBezTo>
                    <a:pt x="14144" y="46739"/>
                    <a:pt x="14305" y="46706"/>
                    <a:pt x="14401" y="46642"/>
                  </a:cubicBezTo>
                  <a:cubicBezTo>
                    <a:pt x="14884" y="46385"/>
                    <a:pt x="15237" y="45935"/>
                    <a:pt x="15527" y="45485"/>
                  </a:cubicBezTo>
                  <a:cubicBezTo>
                    <a:pt x="15784" y="45003"/>
                    <a:pt x="15944" y="44521"/>
                    <a:pt x="15944" y="44135"/>
                  </a:cubicBezTo>
                  <a:lnTo>
                    <a:pt x="15944" y="44103"/>
                  </a:lnTo>
                  <a:cubicBezTo>
                    <a:pt x="15912" y="43492"/>
                    <a:pt x="15816" y="38863"/>
                    <a:pt x="15334" y="36452"/>
                  </a:cubicBezTo>
                  <a:cubicBezTo>
                    <a:pt x="15173" y="35520"/>
                    <a:pt x="15109" y="34170"/>
                    <a:pt x="15109" y="32756"/>
                  </a:cubicBezTo>
                  <a:cubicBezTo>
                    <a:pt x="15109" y="31245"/>
                    <a:pt x="15173" y="29606"/>
                    <a:pt x="15173" y="28223"/>
                  </a:cubicBezTo>
                  <a:cubicBezTo>
                    <a:pt x="15173" y="27645"/>
                    <a:pt x="15173" y="27098"/>
                    <a:pt x="15141" y="26648"/>
                  </a:cubicBezTo>
                  <a:cubicBezTo>
                    <a:pt x="15044" y="25362"/>
                    <a:pt x="14787" y="23723"/>
                    <a:pt x="14401" y="22212"/>
                  </a:cubicBezTo>
                  <a:cubicBezTo>
                    <a:pt x="14048" y="20702"/>
                    <a:pt x="13598" y="19351"/>
                    <a:pt x="13148" y="18612"/>
                  </a:cubicBezTo>
                  <a:cubicBezTo>
                    <a:pt x="12762" y="18034"/>
                    <a:pt x="12344" y="17487"/>
                    <a:pt x="12055" y="17069"/>
                  </a:cubicBezTo>
                  <a:cubicBezTo>
                    <a:pt x="11926" y="16844"/>
                    <a:pt x="11798" y="16651"/>
                    <a:pt x="11701" y="16458"/>
                  </a:cubicBezTo>
                  <a:cubicBezTo>
                    <a:pt x="11637" y="16298"/>
                    <a:pt x="11573" y="16169"/>
                    <a:pt x="11573" y="16073"/>
                  </a:cubicBezTo>
                  <a:cubicBezTo>
                    <a:pt x="11573" y="16008"/>
                    <a:pt x="11605" y="15976"/>
                    <a:pt x="11605" y="15944"/>
                  </a:cubicBezTo>
                  <a:cubicBezTo>
                    <a:pt x="11637" y="15912"/>
                    <a:pt x="11701" y="15816"/>
                    <a:pt x="11830" y="15719"/>
                  </a:cubicBezTo>
                  <a:cubicBezTo>
                    <a:pt x="12280" y="15333"/>
                    <a:pt x="13276" y="14690"/>
                    <a:pt x="14369" y="14048"/>
                  </a:cubicBezTo>
                  <a:cubicBezTo>
                    <a:pt x="15430" y="13405"/>
                    <a:pt x="16587" y="12794"/>
                    <a:pt x="17391" y="12440"/>
                  </a:cubicBezTo>
                  <a:cubicBezTo>
                    <a:pt x="18259" y="12087"/>
                    <a:pt x="19770" y="11476"/>
                    <a:pt x="21055" y="10833"/>
                  </a:cubicBezTo>
                  <a:cubicBezTo>
                    <a:pt x="21698" y="10512"/>
                    <a:pt x="22277" y="10190"/>
                    <a:pt x="22727" y="9869"/>
                  </a:cubicBezTo>
                  <a:cubicBezTo>
                    <a:pt x="22952" y="9740"/>
                    <a:pt x="23113" y="9580"/>
                    <a:pt x="23241" y="9451"/>
                  </a:cubicBezTo>
                  <a:cubicBezTo>
                    <a:pt x="23402" y="9290"/>
                    <a:pt x="23498" y="9129"/>
                    <a:pt x="23498" y="8937"/>
                  </a:cubicBezTo>
                  <a:cubicBezTo>
                    <a:pt x="23498" y="8808"/>
                    <a:pt x="23434" y="8712"/>
                    <a:pt x="23370" y="8615"/>
                  </a:cubicBezTo>
                  <a:cubicBezTo>
                    <a:pt x="23177" y="8454"/>
                    <a:pt x="22855" y="8069"/>
                    <a:pt x="22502" y="7554"/>
                  </a:cubicBezTo>
                  <a:cubicBezTo>
                    <a:pt x="21955" y="6815"/>
                    <a:pt x="21280" y="5851"/>
                    <a:pt x="20734" y="5079"/>
                  </a:cubicBezTo>
                  <a:cubicBezTo>
                    <a:pt x="20220" y="4308"/>
                    <a:pt x="19834" y="3697"/>
                    <a:pt x="19834" y="3697"/>
                  </a:cubicBezTo>
                  <a:lnTo>
                    <a:pt x="19802" y="3697"/>
                  </a:lnTo>
                  <a:cubicBezTo>
                    <a:pt x="19802" y="3697"/>
                    <a:pt x="19384" y="3151"/>
                    <a:pt x="18805" y="2540"/>
                  </a:cubicBezTo>
                  <a:cubicBezTo>
                    <a:pt x="18194" y="1929"/>
                    <a:pt x="17487" y="1254"/>
                    <a:pt x="16844" y="965"/>
                  </a:cubicBezTo>
                  <a:cubicBezTo>
                    <a:pt x="15944" y="579"/>
                    <a:pt x="14659" y="0"/>
                    <a:pt x="127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38"/>
            <p:cNvSpPr/>
            <p:nvPr/>
          </p:nvSpPr>
          <p:spPr>
            <a:xfrm>
              <a:off x="4852250" y="3131925"/>
              <a:ext cx="629250" cy="449325"/>
            </a:xfrm>
            <a:custGeom>
              <a:rect b="b" l="l" r="r" t="t"/>
              <a:pathLst>
                <a:path extrusionOk="0" h="17973" w="25170">
                  <a:moveTo>
                    <a:pt x="1737" y="0"/>
                  </a:moveTo>
                  <a:cubicBezTo>
                    <a:pt x="1737" y="0"/>
                    <a:pt x="1" y="1286"/>
                    <a:pt x="65" y="3311"/>
                  </a:cubicBezTo>
                  <a:cubicBezTo>
                    <a:pt x="97" y="5336"/>
                    <a:pt x="2508" y="15655"/>
                    <a:pt x="2862" y="16715"/>
                  </a:cubicBezTo>
                  <a:cubicBezTo>
                    <a:pt x="3247" y="17744"/>
                    <a:pt x="4855" y="17841"/>
                    <a:pt x="5208" y="17969"/>
                  </a:cubicBezTo>
                  <a:cubicBezTo>
                    <a:pt x="5213" y="17972"/>
                    <a:pt x="5222" y="17973"/>
                    <a:pt x="5233" y="17973"/>
                  </a:cubicBezTo>
                  <a:cubicBezTo>
                    <a:pt x="5966" y="17973"/>
                    <a:pt x="19384" y="12762"/>
                    <a:pt x="19384" y="12762"/>
                  </a:cubicBezTo>
                  <a:cubicBezTo>
                    <a:pt x="19384" y="12762"/>
                    <a:pt x="21023" y="13919"/>
                    <a:pt x="21666" y="13919"/>
                  </a:cubicBezTo>
                  <a:cubicBezTo>
                    <a:pt x="22277" y="13887"/>
                    <a:pt x="24045" y="13855"/>
                    <a:pt x="24045" y="13855"/>
                  </a:cubicBezTo>
                  <a:cubicBezTo>
                    <a:pt x="24045" y="13855"/>
                    <a:pt x="24752" y="15012"/>
                    <a:pt x="24977" y="15012"/>
                  </a:cubicBezTo>
                  <a:cubicBezTo>
                    <a:pt x="25170" y="15012"/>
                    <a:pt x="25106" y="14465"/>
                    <a:pt x="25009" y="14048"/>
                  </a:cubicBezTo>
                  <a:cubicBezTo>
                    <a:pt x="24945" y="13630"/>
                    <a:pt x="24559" y="12569"/>
                    <a:pt x="24559" y="12569"/>
                  </a:cubicBezTo>
                  <a:cubicBezTo>
                    <a:pt x="24559" y="12569"/>
                    <a:pt x="22663" y="11444"/>
                    <a:pt x="21730" y="11251"/>
                  </a:cubicBezTo>
                  <a:cubicBezTo>
                    <a:pt x="20974" y="11089"/>
                    <a:pt x="20149" y="10836"/>
                    <a:pt x="19580" y="10836"/>
                  </a:cubicBezTo>
                  <a:cubicBezTo>
                    <a:pt x="19473" y="10836"/>
                    <a:pt x="19374" y="10845"/>
                    <a:pt x="19287" y="10865"/>
                  </a:cubicBezTo>
                  <a:cubicBezTo>
                    <a:pt x="18709" y="11026"/>
                    <a:pt x="7555" y="12826"/>
                    <a:pt x="7555" y="12826"/>
                  </a:cubicBezTo>
                  <a:cubicBezTo>
                    <a:pt x="7555" y="12826"/>
                    <a:pt x="7812" y="5304"/>
                    <a:pt x="7619" y="3697"/>
                  </a:cubicBezTo>
                  <a:cubicBezTo>
                    <a:pt x="7458" y="2090"/>
                    <a:pt x="6783" y="450"/>
                    <a:pt x="5530" y="193"/>
                  </a:cubicBezTo>
                  <a:lnTo>
                    <a:pt x="17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38"/>
            <p:cNvSpPr/>
            <p:nvPr/>
          </p:nvSpPr>
          <p:spPr>
            <a:xfrm>
              <a:off x="4848250" y="3127100"/>
              <a:ext cx="637275" cy="459700"/>
            </a:xfrm>
            <a:custGeom>
              <a:rect b="b" l="l" r="r" t="t"/>
              <a:pathLst>
                <a:path extrusionOk="0" h="18388" w="25491">
                  <a:moveTo>
                    <a:pt x="1768" y="0"/>
                  </a:moveTo>
                  <a:cubicBezTo>
                    <a:pt x="1768" y="33"/>
                    <a:pt x="1318" y="354"/>
                    <a:pt x="868" y="933"/>
                  </a:cubicBezTo>
                  <a:cubicBezTo>
                    <a:pt x="450" y="1511"/>
                    <a:pt x="0" y="2379"/>
                    <a:pt x="0" y="3440"/>
                  </a:cubicBezTo>
                  <a:lnTo>
                    <a:pt x="0" y="3536"/>
                  </a:lnTo>
                  <a:lnTo>
                    <a:pt x="2" y="3536"/>
                  </a:lnTo>
                  <a:lnTo>
                    <a:pt x="2" y="3536"/>
                  </a:lnTo>
                  <a:cubicBezTo>
                    <a:pt x="37" y="4090"/>
                    <a:pt x="166" y="5104"/>
                    <a:pt x="418" y="6365"/>
                  </a:cubicBezTo>
                  <a:cubicBezTo>
                    <a:pt x="772" y="8262"/>
                    <a:pt x="1318" y="10705"/>
                    <a:pt x="1800" y="12794"/>
                  </a:cubicBezTo>
                  <a:cubicBezTo>
                    <a:pt x="2025" y="13823"/>
                    <a:pt x="2250" y="14755"/>
                    <a:pt x="2443" y="15494"/>
                  </a:cubicBezTo>
                  <a:cubicBezTo>
                    <a:pt x="2636" y="16233"/>
                    <a:pt x="2764" y="16748"/>
                    <a:pt x="2829" y="16973"/>
                  </a:cubicBezTo>
                  <a:cubicBezTo>
                    <a:pt x="2957" y="17262"/>
                    <a:pt x="3150" y="17519"/>
                    <a:pt x="3375" y="17680"/>
                  </a:cubicBezTo>
                  <a:cubicBezTo>
                    <a:pt x="3729" y="17969"/>
                    <a:pt x="4147" y="18098"/>
                    <a:pt x="4532" y="18194"/>
                  </a:cubicBezTo>
                  <a:cubicBezTo>
                    <a:pt x="4725" y="18259"/>
                    <a:pt x="4886" y="18291"/>
                    <a:pt x="5015" y="18323"/>
                  </a:cubicBezTo>
                  <a:cubicBezTo>
                    <a:pt x="5143" y="18323"/>
                    <a:pt x="5272" y="18355"/>
                    <a:pt x="5304" y="18387"/>
                  </a:cubicBezTo>
                  <a:lnTo>
                    <a:pt x="5529" y="18387"/>
                  </a:lnTo>
                  <a:cubicBezTo>
                    <a:pt x="5722" y="18323"/>
                    <a:pt x="6075" y="18226"/>
                    <a:pt x="6557" y="18066"/>
                  </a:cubicBezTo>
                  <a:cubicBezTo>
                    <a:pt x="9694" y="16990"/>
                    <a:pt x="18272" y="13666"/>
                    <a:pt x="19495" y="13202"/>
                  </a:cubicBezTo>
                  <a:lnTo>
                    <a:pt x="19495" y="13202"/>
                  </a:lnTo>
                  <a:cubicBezTo>
                    <a:pt x="19638" y="13299"/>
                    <a:pt x="19959" y="13512"/>
                    <a:pt x="20315" y="13726"/>
                  </a:cubicBezTo>
                  <a:cubicBezTo>
                    <a:pt x="20572" y="13855"/>
                    <a:pt x="20830" y="14015"/>
                    <a:pt x="21087" y="14112"/>
                  </a:cubicBezTo>
                  <a:cubicBezTo>
                    <a:pt x="21344" y="14241"/>
                    <a:pt x="21601" y="14305"/>
                    <a:pt x="21826" y="14305"/>
                  </a:cubicBezTo>
                  <a:cubicBezTo>
                    <a:pt x="22344" y="14305"/>
                    <a:pt x="23692" y="14282"/>
                    <a:pt x="24091" y="14275"/>
                  </a:cubicBezTo>
                  <a:lnTo>
                    <a:pt x="24091" y="14275"/>
                  </a:lnTo>
                  <a:cubicBezTo>
                    <a:pt x="24166" y="14395"/>
                    <a:pt x="24282" y="14581"/>
                    <a:pt x="24398" y="14755"/>
                  </a:cubicBezTo>
                  <a:cubicBezTo>
                    <a:pt x="24526" y="14916"/>
                    <a:pt x="24623" y="15044"/>
                    <a:pt x="24751" y="15173"/>
                  </a:cubicBezTo>
                  <a:cubicBezTo>
                    <a:pt x="24783" y="15237"/>
                    <a:pt x="24848" y="15301"/>
                    <a:pt x="24912" y="15333"/>
                  </a:cubicBezTo>
                  <a:cubicBezTo>
                    <a:pt x="24944" y="15366"/>
                    <a:pt x="25008" y="15430"/>
                    <a:pt x="25137" y="15430"/>
                  </a:cubicBezTo>
                  <a:cubicBezTo>
                    <a:pt x="25201" y="15430"/>
                    <a:pt x="25266" y="15398"/>
                    <a:pt x="25330" y="15366"/>
                  </a:cubicBezTo>
                  <a:cubicBezTo>
                    <a:pt x="25426" y="15269"/>
                    <a:pt x="25426" y="15205"/>
                    <a:pt x="25458" y="15141"/>
                  </a:cubicBezTo>
                  <a:cubicBezTo>
                    <a:pt x="25458" y="15076"/>
                    <a:pt x="25491" y="14980"/>
                    <a:pt x="25491" y="14916"/>
                  </a:cubicBezTo>
                  <a:cubicBezTo>
                    <a:pt x="25491" y="14691"/>
                    <a:pt x="25426" y="14433"/>
                    <a:pt x="25394" y="14208"/>
                  </a:cubicBezTo>
                  <a:cubicBezTo>
                    <a:pt x="25330" y="13951"/>
                    <a:pt x="25233" y="13598"/>
                    <a:pt x="25137" y="13276"/>
                  </a:cubicBezTo>
                  <a:cubicBezTo>
                    <a:pt x="25008" y="12955"/>
                    <a:pt x="24912" y="12698"/>
                    <a:pt x="24912" y="12698"/>
                  </a:cubicBezTo>
                  <a:lnTo>
                    <a:pt x="24912" y="12633"/>
                  </a:lnTo>
                  <a:lnTo>
                    <a:pt x="24848" y="12601"/>
                  </a:lnTo>
                  <a:cubicBezTo>
                    <a:pt x="24848" y="12601"/>
                    <a:pt x="24365" y="12312"/>
                    <a:pt x="23755" y="11990"/>
                  </a:cubicBezTo>
                  <a:cubicBezTo>
                    <a:pt x="23144" y="11669"/>
                    <a:pt x="22437" y="11347"/>
                    <a:pt x="21923" y="11219"/>
                  </a:cubicBezTo>
                  <a:cubicBezTo>
                    <a:pt x="21183" y="11090"/>
                    <a:pt x="20412" y="10833"/>
                    <a:pt x="19769" y="10833"/>
                  </a:cubicBezTo>
                  <a:cubicBezTo>
                    <a:pt x="19640" y="10833"/>
                    <a:pt x="19512" y="10833"/>
                    <a:pt x="19383" y="10865"/>
                  </a:cubicBezTo>
                  <a:cubicBezTo>
                    <a:pt x="19319" y="10865"/>
                    <a:pt x="19094" y="10930"/>
                    <a:pt x="18740" y="10994"/>
                  </a:cubicBezTo>
                  <a:cubicBezTo>
                    <a:pt x="17487" y="11219"/>
                    <a:pt x="14722" y="11669"/>
                    <a:pt x="12279" y="12055"/>
                  </a:cubicBezTo>
                  <a:cubicBezTo>
                    <a:pt x="11026" y="12248"/>
                    <a:pt x="9901" y="12440"/>
                    <a:pt x="9065" y="12569"/>
                  </a:cubicBezTo>
                  <a:cubicBezTo>
                    <a:pt x="8565" y="12662"/>
                    <a:pt x="8182" y="12722"/>
                    <a:pt x="7948" y="12757"/>
                  </a:cubicBezTo>
                  <a:lnTo>
                    <a:pt x="7948" y="12757"/>
                  </a:lnTo>
                  <a:cubicBezTo>
                    <a:pt x="7976" y="11808"/>
                    <a:pt x="8068" y="8483"/>
                    <a:pt x="8068" y="6108"/>
                  </a:cubicBezTo>
                  <a:cubicBezTo>
                    <a:pt x="8068" y="5111"/>
                    <a:pt x="8036" y="4308"/>
                    <a:pt x="8004" y="3890"/>
                  </a:cubicBezTo>
                  <a:cubicBezTo>
                    <a:pt x="7908" y="3054"/>
                    <a:pt x="7683" y="2218"/>
                    <a:pt x="7329" y="1543"/>
                  </a:cubicBezTo>
                  <a:cubicBezTo>
                    <a:pt x="6975" y="868"/>
                    <a:pt x="6429" y="322"/>
                    <a:pt x="5722" y="161"/>
                  </a:cubicBezTo>
                  <a:lnTo>
                    <a:pt x="5625" y="579"/>
                  </a:lnTo>
                  <a:cubicBezTo>
                    <a:pt x="6172" y="708"/>
                    <a:pt x="6622" y="1126"/>
                    <a:pt x="6943" y="1736"/>
                  </a:cubicBezTo>
                  <a:cubicBezTo>
                    <a:pt x="7297" y="2347"/>
                    <a:pt x="7490" y="3151"/>
                    <a:pt x="7586" y="3922"/>
                  </a:cubicBezTo>
                  <a:cubicBezTo>
                    <a:pt x="7618" y="4308"/>
                    <a:pt x="7650" y="5144"/>
                    <a:pt x="7650" y="6108"/>
                  </a:cubicBezTo>
                  <a:cubicBezTo>
                    <a:pt x="7650" y="7490"/>
                    <a:pt x="7618" y="9226"/>
                    <a:pt x="7554" y="10608"/>
                  </a:cubicBezTo>
                  <a:cubicBezTo>
                    <a:pt x="7522" y="11958"/>
                    <a:pt x="7490" y="12987"/>
                    <a:pt x="7490" y="13019"/>
                  </a:cubicBezTo>
                  <a:lnTo>
                    <a:pt x="7490" y="13276"/>
                  </a:lnTo>
                  <a:lnTo>
                    <a:pt x="7747" y="13212"/>
                  </a:lnTo>
                  <a:cubicBezTo>
                    <a:pt x="7747" y="13212"/>
                    <a:pt x="10543" y="12762"/>
                    <a:pt x="13404" y="12312"/>
                  </a:cubicBezTo>
                  <a:cubicBezTo>
                    <a:pt x="14819" y="12087"/>
                    <a:pt x="16265" y="11830"/>
                    <a:pt x="17390" y="11637"/>
                  </a:cubicBezTo>
                  <a:cubicBezTo>
                    <a:pt x="17969" y="11540"/>
                    <a:pt x="18451" y="11476"/>
                    <a:pt x="18805" y="11412"/>
                  </a:cubicBezTo>
                  <a:cubicBezTo>
                    <a:pt x="19158" y="11347"/>
                    <a:pt x="19383" y="11315"/>
                    <a:pt x="19480" y="11283"/>
                  </a:cubicBezTo>
                  <a:cubicBezTo>
                    <a:pt x="19576" y="11251"/>
                    <a:pt x="19672" y="11251"/>
                    <a:pt x="19769" y="11251"/>
                  </a:cubicBezTo>
                  <a:cubicBezTo>
                    <a:pt x="20283" y="11251"/>
                    <a:pt x="21087" y="11476"/>
                    <a:pt x="21858" y="11637"/>
                  </a:cubicBezTo>
                  <a:cubicBezTo>
                    <a:pt x="22276" y="11733"/>
                    <a:pt x="22983" y="12055"/>
                    <a:pt x="23562" y="12376"/>
                  </a:cubicBezTo>
                  <a:cubicBezTo>
                    <a:pt x="23851" y="12505"/>
                    <a:pt x="24108" y="12665"/>
                    <a:pt x="24301" y="12762"/>
                  </a:cubicBezTo>
                  <a:cubicBezTo>
                    <a:pt x="24405" y="12831"/>
                    <a:pt x="24490" y="12882"/>
                    <a:pt x="24547" y="12914"/>
                  </a:cubicBezTo>
                  <a:lnTo>
                    <a:pt x="24547" y="12914"/>
                  </a:lnTo>
                  <a:cubicBezTo>
                    <a:pt x="24580" y="13004"/>
                    <a:pt x="24650" y="13196"/>
                    <a:pt x="24719" y="13405"/>
                  </a:cubicBezTo>
                  <a:cubicBezTo>
                    <a:pt x="24816" y="13726"/>
                    <a:pt x="24944" y="14080"/>
                    <a:pt x="24976" y="14273"/>
                  </a:cubicBezTo>
                  <a:cubicBezTo>
                    <a:pt x="25006" y="14479"/>
                    <a:pt x="25035" y="14712"/>
                    <a:pt x="25040" y="14873"/>
                  </a:cubicBezTo>
                  <a:lnTo>
                    <a:pt x="25040" y="14873"/>
                  </a:lnTo>
                  <a:cubicBezTo>
                    <a:pt x="25010" y="14838"/>
                    <a:pt x="24977" y="14799"/>
                    <a:pt x="24944" y="14755"/>
                  </a:cubicBezTo>
                  <a:cubicBezTo>
                    <a:pt x="24816" y="14594"/>
                    <a:pt x="24687" y="14401"/>
                    <a:pt x="24558" y="14241"/>
                  </a:cubicBezTo>
                  <a:cubicBezTo>
                    <a:pt x="24462" y="14048"/>
                    <a:pt x="24365" y="13919"/>
                    <a:pt x="24365" y="13919"/>
                  </a:cubicBezTo>
                  <a:lnTo>
                    <a:pt x="24301" y="13823"/>
                  </a:lnTo>
                  <a:lnTo>
                    <a:pt x="24205" y="13823"/>
                  </a:lnTo>
                  <a:cubicBezTo>
                    <a:pt x="24205" y="13823"/>
                    <a:pt x="22485" y="13885"/>
                    <a:pt x="21821" y="13887"/>
                  </a:cubicBezTo>
                  <a:lnTo>
                    <a:pt x="21821" y="13887"/>
                  </a:lnTo>
                  <a:cubicBezTo>
                    <a:pt x="21692" y="13885"/>
                    <a:pt x="21502" y="13821"/>
                    <a:pt x="21280" y="13726"/>
                  </a:cubicBezTo>
                  <a:cubicBezTo>
                    <a:pt x="20926" y="13565"/>
                    <a:pt x="20508" y="13340"/>
                    <a:pt x="20219" y="13148"/>
                  </a:cubicBezTo>
                  <a:cubicBezTo>
                    <a:pt x="20058" y="13051"/>
                    <a:pt x="19930" y="12955"/>
                    <a:pt x="19833" y="12890"/>
                  </a:cubicBezTo>
                  <a:cubicBezTo>
                    <a:pt x="19737" y="12826"/>
                    <a:pt x="19672" y="12794"/>
                    <a:pt x="19672" y="12794"/>
                  </a:cubicBezTo>
                  <a:lnTo>
                    <a:pt x="19576" y="12730"/>
                  </a:lnTo>
                  <a:lnTo>
                    <a:pt x="19480" y="12762"/>
                  </a:lnTo>
                  <a:cubicBezTo>
                    <a:pt x="19480" y="12762"/>
                    <a:pt x="18644" y="13083"/>
                    <a:pt x="17358" y="13565"/>
                  </a:cubicBezTo>
                  <a:cubicBezTo>
                    <a:pt x="15429" y="14305"/>
                    <a:pt x="12568" y="15398"/>
                    <a:pt x="10093" y="16330"/>
                  </a:cubicBezTo>
                  <a:cubicBezTo>
                    <a:pt x="8872" y="16780"/>
                    <a:pt x="7715" y="17198"/>
                    <a:pt x="6879" y="17487"/>
                  </a:cubicBezTo>
                  <a:cubicBezTo>
                    <a:pt x="6461" y="17648"/>
                    <a:pt x="6107" y="17776"/>
                    <a:pt x="5850" y="17841"/>
                  </a:cubicBezTo>
                  <a:cubicBezTo>
                    <a:pt x="5690" y="17873"/>
                    <a:pt x="5593" y="17905"/>
                    <a:pt x="5529" y="17937"/>
                  </a:cubicBezTo>
                  <a:lnTo>
                    <a:pt x="5446" y="17965"/>
                  </a:lnTo>
                  <a:lnTo>
                    <a:pt x="5446" y="17965"/>
                  </a:lnTo>
                  <a:cubicBezTo>
                    <a:pt x="5321" y="17934"/>
                    <a:pt x="5165" y="17903"/>
                    <a:pt x="4950" y="17873"/>
                  </a:cubicBezTo>
                  <a:cubicBezTo>
                    <a:pt x="4661" y="17809"/>
                    <a:pt x="4275" y="17712"/>
                    <a:pt x="3954" y="17551"/>
                  </a:cubicBezTo>
                  <a:cubicBezTo>
                    <a:pt x="3600" y="17359"/>
                    <a:pt x="3343" y="17134"/>
                    <a:pt x="3247" y="16812"/>
                  </a:cubicBezTo>
                  <a:cubicBezTo>
                    <a:pt x="3150" y="16587"/>
                    <a:pt x="2925" y="15751"/>
                    <a:pt x="2636" y="14594"/>
                  </a:cubicBezTo>
                  <a:cubicBezTo>
                    <a:pt x="2218" y="12890"/>
                    <a:pt x="1672" y="10480"/>
                    <a:pt x="1254" y="8326"/>
                  </a:cubicBezTo>
                  <a:cubicBezTo>
                    <a:pt x="804" y="6172"/>
                    <a:pt x="450" y="4244"/>
                    <a:pt x="418" y="3504"/>
                  </a:cubicBezTo>
                  <a:lnTo>
                    <a:pt x="418" y="3440"/>
                  </a:lnTo>
                  <a:cubicBezTo>
                    <a:pt x="418" y="2508"/>
                    <a:pt x="836" y="1736"/>
                    <a:pt x="1222" y="1190"/>
                  </a:cubicBezTo>
                  <a:cubicBezTo>
                    <a:pt x="1414" y="933"/>
                    <a:pt x="1639" y="708"/>
                    <a:pt x="1768" y="579"/>
                  </a:cubicBezTo>
                  <a:cubicBezTo>
                    <a:pt x="1864" y="483"/>
                    <a:pt x="1929" y="451"/>
                    <a:pt x="1961" y="418"/>
                  </a:cubicBezTo>
                  <a:lnTo>
                    <a:pt x="1993" y="354"/>
                  </a:lnTo>
                  <a:lnTo>
                    <a:pt x="2025" y="354"/>
                  </a:lnTo>
                  <a:lnTo>
                    <a:pt x="17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38"/>
            <p:cNvSpPr/>
            <p:nvPr/>
          </p:nvSpPr>
          <p:spPr>
            <a:xfrm>
              <a:off x="4853050" y="3111825"/>
              <a:ext cx="245950" cy="480600"/>
            </a:xfrm>
            <a:custGeom>
              <a:rect b="b" l="l" r="r" t="t"/>
              <a:pathLst>
                <a:path extrusionOk="0" h="19224" w="9838">
                  <a:moveTo>
                    <a:pt x="1962" y="1"/>
                  </a:moveTo>
                  <a:cubicBezTo>
                    <a:pt x="1962" y="1"/>
                    <a:pt x="1480" y="354"/>
                    <a:pt x="965" y="965"/>
                  </a:cubicBezTo>
                  <a:cubicBezTo>
                    <a:pt x="483" y="1576"/>
                    <a:pt x="1" y="2508"/>
                    <a:pt x="1" y="3633"/>
                  </a:cubicBezTo>
                  <a:cubicBezTo>
                    <a:pt x="1" y="4758"/>
                    <a:pt x="322" y="6944"/>
                    <a:pt x="644" y="9098"/>
                  </a:cubicBezTo>
                  <a:cubicBezTo>
                    <a:pt x="965" y="11251"/>
                    <a:pt x="1287" y="13405"/>
                    <a:pt x="1287" y="14369"/>
                  </a:cubicBezTo>
                  <a:cubicBezTo>
                    <a:pt x="1287" y="15430"/>
                    <a:pt x="1544" y="16587"/>
                    <a:pt x="1994" y="17552"/>
                  </a:cubicBezTo>
                  <a:cubicBezTo>
                    <a:pt x="2187" y="18002"/>
                    <a:pt x="2444" y="18420"/>
                    <a:pt x="2765" y="18709"/>
                  </a:cubicBezTo>
                  <a:cubicBezTo>
                    <a:pt x="3055" y="19030"/>
                    <a:pt x="3440" y="19223"/>
                    <a:pt x="3826" y="19223"/>
                  </a:cubicBezTo>
                  <a:cubicBezTo>
                    <a:pt x="4180" y="19223"/>
                    <a:pt x="4726" y="19127"/>
                    <a:pt x="5337" y="18966"/>
                  </a:cubicBezTo>
                  <a:cubicBezTo>
                    <a:pt x="7233" y="18516"/>
                    <a:pt x="9837" y="17616"/>
                    <a:pt x="9837" y="17616"/>
                  </a:cubicBezTo>
                  <a:lnTo>
                    <a:pt x="9709" y="17198"/>
                  </a:lnTo>
                  <a:cubicBezTo>
                    <a:pt x="9709" y="17198"/>
                    <a:pt x="9419" y="17294"/>
                    <a:pt x="8969" y="17455"/>
                  </a:cubicBezTo>
                  <a:cubicBezTo>
                    <a:pt x="8262" y="17680"/>
                    <a:pt x="7233" y="18002"/>
                    <a:pt x="6205" y="18291"/>
                  </a:cubicBezTo>
                  <a:cubicBezTo>
                    <a:pt x="5208" y="18580"/>
                    <a:pt x="4244" y="18805"/>
                    <a:pt x="3826" y="18805"/>
                  </a:cubicBezTo>
                  <a:cubicBezTo>
                    <a:pt x="3569" y="18805"/>
                    <a:pt x="3312" y="18677"/>
                    <a:pt x="3055" y="18420"/>
                  </a:cubicBezTo>
                  <a:cubicBezTo>
                    <a:pt x="2669" y="18034"/>
                    <a:pt x="2347" y="17391"/>
                    <a:pt x="2090" y="16652"/>
                  </a:cubicBezTo>
                  <a:cubicBezTo>
                    <a:pt x="1865" y="15912"/>
                    <a:pt x="1705" y="15109"/>
                    <a:pt x="1705" y="14369"/>
                  </a:cubicBezTo>
                  <a:cubicBezTo>
                    <a:pt x="1705" y="13309"/>
                    <a:pt x="1383" y="11187"/>
                    <a:pt x="1062" y="9033"/>
                  </a:cubicBezTo>
                  <a:cubicBezTo>
                    <a:pt x="740" y="6880"/>
                    <a:pt x="419" y="4694"/>
                    <a:pt x="419" y="3633"/>
                  </a:cubicBezTo>
                  <a:cubicBezTo>
                    <a:pt x="419" y="2637"/>
                    <a:pt x="869" y="1801"/>
                    <a:pt x="1319" y="1222"/>
                  </a:cubicBezTo>
                  <a:cubicBezTo>
                    <a:pt x="1544" y="933"/>
                    <a:pt x="1769" y="708"/>
                    <a:pt x="1930" y="579"/>
                  </a:cubicBezTo>
                  <a:cubicBezTo>
                    <a:pt x="2026" y="483"/>
                    <a:pt x="2090" y="419"/>
                    <a:pt x="2122" y="386"/>
                  </a:cubicBezTo>
                  <a:lnTo>
                    <a:pt x="2187" y="354"/>
                  </a:lnTo>
                  <a:lnTo>
                    <a:pt x="2219" y="354"/>
                  </a:lnTo>
                  <a:lnTo>
                    <a:pt x="196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38"/>
            <p:cNvSpPr/>
            <p:nvPr/>
          </p:nvSpPr>
          <p:spPr>
            <a:xfrm>
              <a:off x="5006550" y="3155225"/>
              <a:ext cx="124575" cy="303800"/>
            </a:xfrm>
            <a:custGeom>
              <a:rect b="b" l="l" r="r" t="t"/>
              <a:pathLst>
                <a:path extrusionOk="0" h="12152" w="4983">
                  <a:moveTo>
                    <a:pt x="290" y="1"/>
                  </a:moveTo>
                  <a:lnTo>
                    <a:pt x="0" y="322"/>
                  </a:lnTo>
                  <a:cubicBezTo>
                    <a:pt x="33" y="354"/>
                    <a:pt x="1126" y="1383"/>
                    <a:pt x="1126" y="3954"/>
                  </a:cubicBezTo>
                  <a:cubicBezTo>
                    <a:pt x="1126" y="4211"/>
                    <a:pt x="1126" y="4501"/>
                    <a:pt x="1093" y="4790"/>
                  </a:cubicBezTo>
                  <a:cubicBezTo>
                    <a:pt x="1061" y="5208"/>
                    <a:pt x="1061" y="5851"/>
                    <a:pt x="1061" y="6590"/>
                  </a:cubicBezTo>
                  <a:cubicBezTo>
                    <a:pt x="1061" y="8840"/>
                    <a:pt x="1158" y="11894"/>
                    <a:pt x="1158" y="11894"/>
                  </a:cubicBezTo>
                  <a:lnTo>
                    <a:pt x="1190" y="12151"/>
                  </a:lnTo>
                  <a:lnTo>
                    <a:pt x="4983" y="11251"/>
                  </a:lnTo>
                  <a:lnTo>
                    <a:pt x="4886" y="10833"/>
                  </a:lnTo>
                  <a:lnTo>
                    <a:pt x="1597" y="11604"/>
                  </a:lnTo>
                  <a:lnTo>
                    <a:pt x="1597" y="11604"/>
                  </a:lnTo>
                  <a:cubicBezTo>
                    <a:pt x="1585" y="11290"/>
                    <a:pt x="1564" y="10742"/>
                    <a:pt x="1543" y="10062"/>
                  </a:cubicBezTo>
                  <a:cubicBezTo>
                    <a:pt x="1511" y="9033"/>
                    <a:pt x="1479" y="7715"/>
                    <a:pt x="1479" y="6590"/>
                  </a:cubicBezTo>
                  <a:cubicBezTo>
                    <a:pt x="1479" y="5851"/>
                    <a:pt x="1479" y="5208"/>
                    <a:pt x="1511" y="4822"/>
                  </a:cubicBezTo>
                  <a:cubicBezTo>
                    <a:pt x="1543" y="4533"/>
                    <a:pt x="1543" y="4211"/>
                    <a:pt x="1543" y="3954"/>
                  </a:cubicBezTo>
                  <a:cubicBezTo>
                    <a:pt x="1543" y="1190"/>
                    <a:pt x="322" y="33"/>
                    <a:pt x="29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38"/>
            <p:cNvSpPr/>
            <p:nvPr/>
          </p:nvSpPr>
          <p:spPr>
            <a:xfrm>
              <a:off x="5276575" y="3402800"/>
              <a:ext cx="204925" cy="104425"/>
            </a:xfrm>
            <a:custGeom>
              <a:rect b="b" l="l" r="r" t="t"/>
              <a:pathLst>
                <a:path extrusionOk="0" h="4177" w="8197">
                  <a:moveTo>
                    <a:pt x="2607" y="1"/>
                  </a:moveTo>
                  <a:cubicBezTo>
                    <a:pt x="2500" y="1"/>
                    <a:pt x="2401" y="10"/>
                    <a:pt x="2314" y="30"/>
                  </a:cubicBezTo>
                  <a:cubicBezTo>
                    <a:pt x="2154" y="94"/>
                    <a:pt x="1254" y="255"/>
                    <a:pt x="0" y="448"/>
                  </a:cubicBezTo>
                  <a:lnTo>
                    <a:pt x="482" y="2666"/>
                  </a:lnTo>
                  <a:cubicBezTo>
                    <a:pt x="1672" y="2216"/>
                    <a:pt x="2411" y="1927"/>
                    <a:pt x="2411" y="1927"/>
                  </a:cubicBezTo>
                  <a:cubicBezTo>
                    <a:pt x="2411" y="1927"/>
                    <a:pt x="4050" y="3084"/>
                    <a:pt x="4693" y="3084"/>
                  </a:cubicBezTo>
                  <a:cubicBezTo>
                    <a:pt x="5304" y="3052"/>
                    <a:pt x="7072" y="3020"/>
                    <a:pt x="7072" y="3020"/>
                  </a:cubicBezTo>
                  <a:cubicBezTo>
                    <a:pt x="7072" y="3020"/>
                    <a:pt x="7779" y="4177"/>
                    <a:pt x="8004" y="4177"/>
                  </a:cubicBezTo>
                  <a:cubicBezTo>
                    <a:pt x="8197" y="4177"/>
                    <a:pt x="8133" y="3630"/>
                    <a:pt x="8036" y="3213"/>
                  </a:cubicBezTo>
                  <a:cubicBezTo>
                    <a:pt x="7972" y="2795"/>
                    <a:pt x="7586" y="1734"/>
                    <a:pt x="7586" y="1734"/>
                  </a:cubicBezTo>
                  <a:cubicBezTo>
                    <a:pt x="7586" y="1734"/>
                    <a:pt x="5690" y="609"/>
                    <a:pt x="4757" y="416"/>
                  </a:cubicBezTo>
                  <a:cubicBezTo>
                    <a:pt x="4001" y="254"/>
                    <a:pt x="3176" y="1"/>
                    <a:pt x="26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38"/>
            <p:cNvSpPr/>
            <p:nvPr/>
          </p:nvSpPr>
          <p:spPr>
            <a:xfrm>
              <a:off x="5270125" y="3397925"/>
              <a:ext cx="215400" cy="114925"/>
            </a:xfrm>
            <a:custGeom>
              <a:rect b="b" l="l" r="r" t="t"/>
              <a:pathLst>
                <a:path extrusionOk="0" h="4597" w="8616">
                  <a:moveTo>
                    <a:pt x="2894" y="418"/>
                  </a:moveTo>
                  <a:cubicBezTo>
                    <a:pt x="3408" y="418"/>
                    <a:pt x="4212" y="643"/>
                    <a:pt x="4983" y="804"/>
                  </a:cubicBezTo>
                  <a:cubicBezTo>
                    <a:pt x="5401" y="900"/>
                    <a:pt x="6108" y="1222"/>
                    <a:pt x="6687" y="1543"/>
                  </a:cubicBezTo>
                  <a:cubicBezTo>
                    <a:pt x="6976" y="1672"/>
                    <a:pt x="7233" y="1832"/>
                    <a:pt x="7426" y="1929"/>
                  </a:cubicBezTo>
                  <a:cubicBezTo>
                    <a:pt x="7530" y="1998"/>
                    <a:pt x="7615" y="2049"/>
                    <a:pt x="7672" y="2081"/>
                  </a:cubicBezTo>
                  <a:lnTo>
                    <a:pt x="7672" y="2081"/>
                  </a:lnTo>
                  <a:cubicBezTo>
                    <a:pt x="7705" y="2171"/>
                    <a:pt x="7775" y="2363"/>
                    <a:pt x="7844" y="2572"/>
                  </a:cubicBezTo>
                  <a:cubicBezTo>
                    <a:pt x="7941" y="2893"/>
                    <a:pt x="8069" y="3247"/>
                    <a:pt x="8101" y="3440"/>
                  </a:cubicBezTo>
                  <a:cubicBezTo>
                    <a:pt x="8131" y="3646"/>
                    <a:pt x="8160" y="3879"/>
                    <a:pt x="8165" y="4040"/>
                  </a:cubicBezTo>
                  <a:lnTo>
                    <a:pt x="8165" y="4040"/>
                  </a:lnTo>
                  <a:cubicBezTo>
                    <a:pt x="8135" y="4005"/>
                    <a:pt x="8102" y="3966"/>
                    <a:pt x="8069" y="3922"/>
                  </a:cubicBezTo>
                  <a:cubicBezTo>
                    <a:pt x="7941" y="3761"/>
                    <a:pt x="7812" y="3568"/>
                    <a:pt x="7683" y="3408"/>
                  </a:cubicBezTo>
                  <a:cubicBezTo>
                    <a:pt x="7587" y="3215"/>
                    <a:pt x="7490" y="3086"/>
                    <a:pt x="7490" y="3086"/>
                  </a:cubicBezTo>
                  <a:lnTo>
                    <a:pt x="7426" y="2990"/>
                  </a:lnTo>
                  <a:lnTo>
                    <a:pt x="7330" y="2990"/>
                  </a:lnTo>
                  <a:cubicBezTo>
                    <a:pt x="7330" y="2990"/>
                    <a:pt x="5610" y="3052"/>
                    <a:pt x="4946" y="3054"/>
                  </a:cubicBezTo>
                  <a:lnTo>
                    <a:pt x="4946" y="3054"/>
                  </a:lnTo>
                  <a:cubicBezTo>
                    <a:pt x="4817" y="3052"/>
                    <a:pt x="4627" y="2988"/>
                    <a:pt x="4405" y="2893"/>
                  </a:cubicBezTo>
                  <a:cubicBezTo>
                    <a:pt x="4051" y="2732"/>
                    <a:pt x="3633" y="2507"/>
                    <a:pt x="3344" y="2315"/>
                  </a:cubicBezTo>
                  <a:cubicBezTo>
                    <a:pt x="3183" y="2218"/>
                    <a:pt x="3055" y="2122"/>
                    <a:pt x="2958" y="2057"/>
                  </a:cubicBezTo>
                  <a:cubicBezTo>
                    <a:pt x="2862" y="1993"/>
                    <a:pt x="2797" y="1961"/>
                    <a:pt x="2797" y="1961"/>
                  </a:cubicBezTo>
                  <a:lnTo>
                    <a:pt x="2701" y="1897"/>
                  </a:lnTo>
                  <a:lnTo>
                    <a:pt x="2605" y="1929"/>
                  </a:lnTo>
                  <a:cubicBezTo>
                    <a:pt x="2605" y="1929"/>
                    <a:pt x="1936" y="2180"/>
                    <a:pt x="910" y="2577"/>
                  </a:cubicBezTo>
                  <a:lnTo>
                    <a:pt x="910" y="2577"/>
                  </a:lnTo>
                  <a:lnTo>
                    <a:pt x="529" y="821"/>
                  </a:lnTo>
                  <a:lnTo>
                    <a:pt x="529" y="821"/>
                  </a:lnTo>
                  <a:cubicBezTo>
                    <a:pt x="1062" y="716"/>
                    <a:pt x="1500" y="635"/>
                    <a:pt x="1865" y="579"/>
                  </a:cubicBezTo>
                  <a:cubicBezTo>
                    <a:pt x="2251" y="514"/>
                    <a:pt x="2508" y="482"/>
                    <a:pt x="2605" y="450"/>
                  </a:cubicBezTo>
                  <a:cubicBezTo>
                    <a:pt x="2701" y="418"/>
                    <a:pt x="2797" y="418"/>
                    <a:pt x="2894" y="418"/>
                  </a:cubicBezTo>
                  <a:close/>
                  <a:moveTo>
                    <a:pt x="2894" y="0"/>
                  </a:moveTo>
                  <a:cubicBezTo>
                    <a:pt x="2765" y="0"/>
                    <a:pt x="2637" y="0"/>
                    <a:pt x="2508" y="32"/>
                  </a:cubicBezTo>
                  <a:cubicBezTo>
                    <a:pt x="2444" y="32"/>
                    <a:pt x="2187" y="97"/>
                    <a:pt x="1801" y="161"/>
                  </a:cubicBezTo>
                  <a:cubicBezTo>
                    <a:pt x="1383" y="225"/>
                    <a:pt x="837" y="322"/>
                    <a:pt x="226" y="418"/>
                  </a:cubicBezTo>
                  <a:lnTo>
                    <a:pt x="1" y="482"/>
                  </a:lnTo>
                  <a:lnTo>
                    <a:pt x="612" y="3150"/>
                  </a:lnTo>
                  <a:lnTo>
                    <a:pt x="837" y="3054"/>
                  </a:lnTo>
                  <a:cubicBezTo>
                    <a:pt x="1707" y="2715"/>
                    <a:pt x="2341" y="2468"/>
                    <a:pt x="2615" y="2366"/>
                  </a:cubicBezTo>
                  <a:lnTo>
                    <a:pt x="2615" y="2366"/>
                  </a:lnTo>
                  <a:cubicBezTo>
                    <a:pt x="2757" y="2462"/>
                    <a:pt x="3081" y="2677"/>
                    <a:pt x="3440" y="2893"/>
                  </a:cubicBezTo>
                  <a:cubicBezTo>
                    <a:pt x="3697" y="3022"/>
                    <a:pt x="3955" y="3182"/>
                    <a:pt x="4212" y="3279"/>
                  </a:cubicBezTo>
                  <a:cubicBezTo>
                    <a:pt x="4469" y="3408"/>
                    <a:pt x="4726" y="3472"/>
                    <a:pt x="4951" y="3472"/>
                  </a:cubicBezTo>
                  <a:cubicBezTo>
                    <a:pt x="5469" y="3472"/>
                    <a:pt x="6817" y="3449"/>
                    <a:pt x="7216" y="3442"/>
                  </a:cubicBezTo>
                  <a:lnTo>
                    <a:pt x="7216" y="3442"/>
                  </a:lnTo>
                  <a:cubicBezTo>
                    <a:pt x="7291" y="3562"/>
                    <a:pt x="7407" y="3748"/>
                    <a:pt x="7523" y="3922"/>
                  </a:cubicBezTo>
                  <a:cubicBezTo>
                    <a:pt x="7651" y="4083"/>
                    <a:pt x="7748" y="4211"/>
                    <a:pt x="7876" y="4340"/>
                  </a:cubicBezTo>
                  <a:cubicBezTo>
                    <a:pt x="7908" y="4404"/>
                    <a:pt x="7973" y="4468"/>
                    <a:pt x="8037" y="4500"/>
                  </a:cubicBezTo>
                  <a:cubicBezTo>
                    <a:pt x="8069" y="4533"/>
                    <a:pt x="8133" y="4597"/>
                    <a:pt x="8262" y="4597"/>
                  </a:cubicBezTo>
                  <a:cubicBezTo>
                    <a:pt x="8326" y="4597"/>
                    <a:pt x="8391" y="4565"/>
                    <a:pt x="8455" y="4533"/>
                  </a:cubicBezTo>
                  <a:cubicBezTo>
                    <a:pt x="8551" y="4436"/>
                    <a:pt x="8551" y="4372"/>
                    <a:pt x="8583" y="4308"/>
                  </a:cubicBezTo>
                  <a:cubicBezTo>
                    <a:pt x="8583" y="4243"/>
                    <a:pt x="8616" y="4147"/>
                    <a:pt x="8616" y="4083"/>
                  </a:cubicBezTo>
                  <a:cubicBezTo>
                    <a:pt x="8616" y="3858"/>
                    <a:pt x="8551" y="3600"/>
                    <a:pt x="8519" y="3375"/>
                  </a:cubicBezTo>
                  <a:cubicBezTo>
                    <a:pt x="8455" y="3118"/>
                    <a:pt x="8358" y="2765"/>
                    <a:pt x="8262" y="2443"/>
                  </a:cubicBezTo>
                  <a:cubicBezTo>
                    <a:pt x="8133" y="2122"/>
                    <a:pt x="8037" y="1865"/>
                    <a:pt x="8037" y="1865"/>
                  </a:cubicBezTo>
                  <a:lnTo>
                    <a:pt x="8037" y="1800"/>
                  </a:lnTo>
                  <a:lnTo>
                    <a:pt x="7973" y="1768"/>
                  </a:lnTo>
                  <a:cubicBezTo>
                    <a:pt x="7973" y="1768"/>
                    <a:pt x="7490" y="1479"/>
                    <a:pt x="6880" y="1157"/>
                  </a:cubicBezTo>
                  <a:cubicBezTo>
                    <a:pt x="6269" y="836"/>
                    <a:pt x="5562" y="514"/>
                    <a:pt x="5048" y="386"/>
                  </a:cubicBezTo>
                  <a:cubicBezTo>
                    <a:pt x="4308" y="257"/>
                    <a:pt x="3537" y="0"/>
                    <a:pt x="28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38"/>
            <p:cNvSpPr/>
            <p:nvPr/>
          </p:nvSpPr>
          <p:spPr>
            <a:xfrm>
              <a:off x="5526475" y="3239600"/>
              <a:ext cx="90850" cy="322275"/>
            </a:xfrm>
            <a:custGeom>
              <a:rect b="b" l="l" r="r" t="t"/>
              <a:pathLst>
                <a:path extrusionOk="0" h="12891" w="3634">
                  <a:moveTo>
                    <a:pt x="2894" y="1"/>
                  </a:moveTo>
                  <a:lnTo>
                    <a:pt x="1" y="12698"/>
                  </a:lnTo>
                  <a:lnTo>
                    <a:pt x="740" y="12891"/>
                  </a:lnTo>
                  <a:lnTo>
                    <a:pt x="3633" y="194"/>
                  </a:lnTo>
                  <a:lnTo>
                    <a:pt x="28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38"/>
            <p:cNvSpPr/>
            <p:nvPr/>
          </p:nvSpPr>
          <p:spPr>
            <a:xfrm>
              <a:off x="5520050" y="3233175"/>
              <a:ext cx="103700" cy="335125"/>
            </a:xfrm>
            <a:custGeom>
              <a:rect b="b" l="l" r="r" t="t"/>
              <a:pathLst>
                <a:path extrusionOk="0" h="13405" w="4148">
                  <a:moveTo>
                    <a:pt x="3312" y="515"/>
                  </a:moveTo>
                  <a:lnTo>
                    <a:pt x="3633" y="611"/>
                  </a:lnTo>
                  <a:lnTo>
                    <a:pt x="852" y="12873"/>
                  </a:lnTo>
                  <a:lnTo>
                    <a:pt x="852" y="12873"/>
                  </a:lnTo>
                  <a:lnTo>
                    <a:pt x="515" y="12794"/>
                  </a:lnTo>
                  <a:lnTo>
                    <a:pt x="3312" y="515"/>
                  </a:lnTo>
                  <a:close/>
                  <a:moveTo>
                    <a:pt x="2990" y="1"/>
                  </a:moveTo>
                  <a:lnTo>
                    <a:pt x="1" y="13116"/>
                  </a:lnTo>
                  <a:lnTo>
                    <a:pt x="1158" y="13405"/>
                  </a:lnTo>
                  <a:lnTo>
                    <a:pt x="1222" y="13180"/>
                  </a:lnTo>
                  <a:lnTo>
                    <a:pt x="4147" y="290"/>
                  </a:lnTo>
                  <a:lnTo>
                    <a:pt x="29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38"/>
            <p:cNvSpPr/>
            <p:nvPr/>
          </p:nvSpPr>
          <p:spPr>
            <a:xfrm>
              <a:off x="5156825" y="3548200"/>
              <a:ext cx="391375" cy="27350"/>
            </a:xfrm>
            <a:custGeom>
              <a:rect b="b" l="l" r="r" t="t"/>
              <a:pathLst>
                <a:path extrusionOk="0" h="1094" w="15655">
                  <a:moveTo>
                    <a:pt x="15623" y="0"/>
                  </a:moveTo>
                  <a:lnTo>
                    <a:pt x="0" y="322"/>
                  </a:lnTo>
                  <a:lnTo>
                    <a:pt x="33" y="1093"/>
                  </a:lnTo>
                  <a:lnTo>
                    <a:pt x="15655" y="772"/>
                  </a:lnTo>
                  <a:lnTo>
                    <a:pt x="1562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38"/>
            <p:cNvSpPr/>
            <p:nvPr/>
          </p:nvSpPr>
          <p:spPr>
            <a:xfrm>
              <a:off x="5152000" y="3542575"/>
              <a:ext cx="401025" cy="38600"/>
            </a:xfrm>
            <a:custGeom>
              <a:rect b="b" l="l" r="r" t="t"/>
              <a:pathLst>
                <a:path extrusionOk="0" h="1544" w="16041">
                  <a:moveTo>
                    <a:pt x="15623" y="418"/>
                  </a:moveTo>
                  <a:lnTo>
                    <a:pt x="15623" y="776"/>
                  </a:lnTo>
                  <a:lnTo>
                    <a:pt x="15623" y="776"/>
                  </a:lnTo>
                  <a:lnTo>
                    <a:pt x="418" y="1125"/>
                  </a:lnTo>
                  <a:lnTo>
                    <a:pt x="418" y="772"/>
                  </a:lnTo>
                  <a:lnTo>
                    <a:pt x="15623" y="418"/>
                  </a:lnTo>
                  <a:close/>
                  <a:moveTo>
                    <a:pt x="16041" y="0"/>
                  </a:moveTo>
                  <a:lnTo>
                    <a:pt x="1" y="354"/>
                  </a:lnTo>
                  <a:lnTo>
                    <a:pt x="1" y="1543"/>
                  </a:lnTo>
                  <a:lnTo>
                    <a:pt x="16041" y="1190"/>
                  </a:lnTo>
                  <a:lnTo>
                    <a:pt x="16041" y="965"/>
                  </a:lnTo>
                  <a:lnTo>
                    <a:pt x="160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38"/>
            <p:cNvSpPr/>
            <p:nvPr/>
          </p:nvSpPr>
          <p:spPr>
            <a:xfrm>
              <a:off x="5553000" y="2925400"/>
              <a:ext cx="167175" cy="190475"/>
            </a:xfrm>
            <a:custGeom>
              <a:rect b="b" l="l" r="r" t="t"/>
              <a:pathLst>
                <a:path extrusionOk="0" h="7619" w="6687">
                  <a:moveTo>
                    <a:pt x="1" y="0"/>
                  </a:moveTo>
                  <a:lnTo>
                    <a:pt x="3344" y="7618"/>
                  </a:lnTo>
                  <a:lnTo>
                    <a:pt x="66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38"/>
            <p:cNvSpPr/>
            <p:nvPr/>
          </p:nvSpPr>
          <p:spPr>
            <a:xfrm>
              <a:off x="2940475" y="4391175"/>
              <a:ext cx="989275" cy="520775"/>
            </a:xfrm>
            <a:custGeom>
              <a:rect b="b" l="l" r="r" t="t"/>
              <a:pathLst>
                <a:path extrusionOk="0" h="20831" w="39571">
                  <a:moveTo>
                    <a:pt x="4565" y="1"/>
                  </a:moveTo>
                  <a:lnTo>
                    <a:pt x="4565" y="10094"/>
                  </a:lnTo>
                  <a:cubicBezTo>
                    <a:pt x="4565" y="13405"/>
                    <a:pt x="3440" y="16619"/>
                    <a:pt x="1350" y="19191"/>
                  </a:cubicBezTo>
                  <a:lnTo>
                    <a:pt x="0" y="20830"/>
                  </a:lnTo>
                  <a:lnTo>
                    <a:pt x="39570" y="20830"/>
                  </a:lnTo>
                  <a:lnTo>
                    <a:pt x="38220" y="19191"/>
                  </a:lnTo>
                  <a:cubicBezTo>
                    <a:pt x="36131" y="16619"/>
                    <a:pt x="35006" y="13405"/>
                    <a:pt x="35006" y="10094"/>
                  </a:cubicBezTo>
                  <a:lnTo>
                    <a:pt x="350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38"/>
            <p:cNvSpPr/>
            <p:nvPr/>
          </p:nvSpPr>
          <p:spPr>
            <a:xfrm>
              <a:off x="3007975" y="4124375"/>
              <a:ext cx="854250" cy="429975"/>
            </a:xfrm>
            <a:custGeom>
              <a:rect b="b" l="l" r="r" t="t"/>
              <a:pathLst>
                <a:path extrusionOk="0" h="17199" w="34170">
                  <a:moveTo>
                    <a:pt x="1865" y="1"/>
                  </a:moveTo>
                  <a:lnTo>
                    <a:pt x="1865" y="8294"/>
                  </a:lnTo>
                  <a:lnTo>
                    <a:pt x="1865" y="10126"/>
                  </a:lnTo>
                  <a:cubicBezTo>
                    <a:pt x="1865" y="12601"/>
                    <a:pt x="1222" y="15044"/>
                    <a:pt x="0" y="17198"/>
                  </a:cubicBezTo>
                  <a:lnTo>
                    <a:pt x="34170" y="17198"/>
                  </a:lnTo>
                  <a:cubicBezTo>
                    <a:pt x="32948" y="15044"/>
                    <a:pt x="32306" y="12601"/>
                    <a:pt x="32306" y="10126"/>
                  </a:cubicBezTo>
                  <a:lnTo>
                    <a:pt x="32306" y="8294"/>
                  </a:lnTo>
                  <a:lnTo>
                    <a:pt x="323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38"/>
            <p:cNvSpPr/>
            <p:nvPr/>
          </p:nvSpPr>
          <p:spPr>
            <a:xfrm>
              <a:off x="2934850" y="4385550"/>
              <a:ext cx="1000525" cy="532025"/>
            </a:xfrm>
            <a:custGeom>
              <a:rect b="b" l="l" r="r" t="t"/>
              <a:pathLst>
                <a:path extrusionOk="0" h="21281" w="40021">
                  <a:moveTo>
                    <a:pt x="35006" y="419"/>
                  </a:moveTo>
                  <a:lnTo>
                    <a:pt x="35006" y="10319"/>
                  </a:lnTo>
                  <a:cubicBezTo>
                    <a:pt x="35006" y="13662"/>
                    <a:pt x="36163" y="16941"/>
                    <a:pt x="38284" y="19545"/>
                  </a:cubicBezTo>
                  <a:lnTo>
                    <a:pt x="39345" y="20863"/>
                  </a:lnTo>
                  <a:lnTo>
                    <a:pt x="675" y="20863"/>
                  </a:lnTo>
                  <a:lnTo>
                    <a:pt x="1736" y="19545"/>
                  </a:lnTo>
                  <a:cubicBezTo>
                    <a:pt x="3858" y="16941"/>
                    <a:pt x="5015" y="13662"/>
                    <a:pt x="5015" y="10319"/>
                  </a:cubicBezTo>
                  <a:lnTo>
                    <a:pt x="5015" y="419"/>
                  </a:lnTo>
                  <a:close/>
                  <a:moveTo>
                    <a:pt x="4790" y="1"/>
                  </a:moveTo>
                  <a:cubicBezTo>
                    <a:pt x="4725" y="1"/>
                    <a:pt x="4693" y="33"/>
                    <a:pt x="4661" y="65"/>
                  </a:cubicBezTo>
                  <a:cubicBezTo>
                    <a:pt x="4597" y="97"/>
                    <a:pt x="4597" y="161"/>
                    <a:pt x="4597" y="226"/>
                  </a:cubicBezTo>
                  <a:lnTo>
                    <a:pt x="4597" y="10319"/>
                  </a:lnTo>
                  <a:cubicBezTo>
                    <a:pt x="4597" y="13566"/>
                    <a:pt x="3472" y="16748"/>
                    <a:pt x="1415" y="19287"/>
                  </a:cubicBezTo>
                  <a:lnTo>
                    <a:pt x="65" y="20927"/>
                  </a:lnTo>
                  <a:cubicBezTo>
                    <a:pt x="0" y="20991"/>
                    <a:pt x="0" y="21088"/>
                    <a:pt x="32" y="21152"/>
                  </a:cubicBezTo>
                  <a:cubicBezTo>
                    <a:pt x="65" y="21216"/>
                    <a:pt x="161" y="21280"/>
                    <a:pt x="225" y="21280"/>
                  </a:cubicBezTo>
                  <a:lnTo>
                    <a:pt x="39795" y="21280"/>
                  </a:lnTo>
                  <a:cubicBezTo>
                    <a:pt x="39859" y="21280"/>
                    <a:pt x="39956" y="21216"/>
                    <a:pt x="39988" y="21152"/>
                  </a:cubicBezTo>
                  <a:cubicBezTo>
                    <a:pt x="40020" y="21088"/>
                    <a:pt x="39988" y="20991"/>
                    <a:pt x="39956" y="20927"/>
                  </a:cubicBezTo>
                  <a:lnTo>
                    <a:pt x="38606" y="19287"/>
                  </a:lnTo>
                  <a:cubicBezTo>
                    <a:pt x="36548" y="16748"/>
                    <a:pt x="35423" y="13566"/>
                    <a:pt x="35423" y="10319"/>
                  </a:cubicBezTo>
                  <a:lnTo>
                    <a:pt x="35423" y="226"/>
                  </a:lnTo>
                  <a:cubicBezTo>
                    <a:pt x="35423" y="161"/>
                    <a:pt x="35423" y="97"/>
                    <a:pt x="35359" y="65"/>
                  </a:cubicBezTo>
                  <a:cubicBezTo>
                    <a:pt x="35327" y="33"/>
                    <a:pt x="35263" y="1"/>
                    <a:pt x="35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38"/>
            <p:cNvSpPr/>
            <p:nvPr/>
          </p:nvSpPr>
          <p:spPr>
            <a:xfrm>
              <a:off x="1906225" y="2226250"/>
              <a:ext cx="3057750" cy="2244525"/>
            </a:xfrm>
            <a:custGeom>
              <a:rect b="b" l="l" r="r" t="t"/>
              <a:pathLst>
                <a:path extrusionOk="0" h="89781" w="122310">
                  <a:moveTo>
                    <a:pt x="4565" y="0"/>
                  </a:moveTo>
                  <a:cubicBezTo>
                    <a:pt x="2058" y="0"/>
                    <a:pt x="0" y="2026"/>
                    <a:pt x="0" y="4533"/>
                  </a:cubicBezTo>
                  <a:lnTo>
                    <a:pt x="0" y="85216"/>
                  </a:lnTo>
                  <a:cubicBezTo>
                    <a:pt x="0" y="87755"/>
                    <a:pt x="2058" y="89780"/>
                    <a:pt x="4565" y="89780"/>
                  </a:cubicBezTo>
                  <a:lnTo>
                    <a:pt x="117745" y="89780"/>
                  </a:lnTo>
                  <a:cubicBezTo>
                    <a:pt x="120253" y="89780"/>
                    <a:pt x="122310" y="87755"/>
                    <a:pt x="122310" y="85216"/>
                  </a:cubicBezTo>
                  <a:lnTo>
                    <a:pt x="122310" y="4533"/>
                  </a:lnTo>
                  <a:cubicBezTo>
                    <a:pt x="122310" y="2026"/>
                    <a:pt x="120253" y="0"/>
                    <a:pt x="1177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38"/>
            <p:cNvSpPr/>
            <p:nvPr/>
          </p:nvSpPr>
          <p:spPr>
            <a:xfrm>
              <a:off x="1901400" y="2220625"/>
              <a:ext cx="3067400" cy="2254950"/>
            </a:xfrm>
            <a:custGeom>
              <a:rect b="b" l="l" r="r" t="t"/>
              <a:pathLst>
                <a:path extrusionOk="0" h="90198" w="122696">
                  <a:moveTo>
                    <a:pt x="117938" y="418"/>
                  </a:moveTo>
                  <a:cubicBezTo>
                    <a:pt x="119128" y="418"/>
                    <a:pt x="120221" y="901"/>
                    <a:pt x="120992" y="1704"/>
                  </a:cubicBezTo>
                  <a:cubicBezTo>
                    <a:pt x="121796" y="2476"/>
                    <a:pt x="122278" y="3569"/>
                    <a:pt x="122278" y="4758"/>
                  </a:cubicBezTo>
                  <a:lnTo>
                    <a:pt x="122278" y="85441"/>
                  </a:lnTo>
                  <a:cubicBezTo>
                    <a:pt x="122278" y="86662"/>
                    <a:pt x="121796" y="87723"/>
                    <a:pt x="120992" y="88526"/>
                  </a:cubicBezTo>
                  <a:cubicBezTo>
                    <a:pt x="120221" y="89298"/>
                    <a:pt x="119128" y="89780"/>
                    <a:pt x="117938" y="89780"/>
                  </a:cubicBezTo>
                  <a:lnTo>
                    <a:pt x="4758" y="89780"/>
                  </a:lnTo>
                  <a:cubicBezTo>
                    <a:pt x="3569" y="89780"/>
                    <a:pt x="2476" y="89298"/>
                    <a:pt x="1672" y="88526"/>
                  </a:cubicBezTo>
                  <a:cubicBezTo>
                    <a:pt x="901" y="87723"/>
                    <a:pt x="418" y="86662"/>
                    <a:pt x="418" y="85441"/>
                  </a:cubicBezTo>
                  <a:lnTo>
                    <a:pt x="418" y="4758"/>
                  </a:lnTo>
                  <a:cubicBezTo>
                    <a:pt x="418" y="3569"/>
                    <a:pt x="901" y="2476"/>
                    <a:pt x="1672" y="1704"/>
                  </a:cubicBezTo>
                  <a:cubicBezTo>
                    <a:pt x="2476" y="901"/>
                    <a:pt x="3569" y="418"/>
                    <a:pt x="4758" y="418"/>
                  </a:cubicBezTo>
                  <a:close/>
                  <a:moveTo>
                    <a:pt x="4758" y="0"/>
                  </a:moveTo>
                  <a:cubicBezTo>
                    <a:pt x="2122" y="0"/>
                    <a:pt x="1" y="2122"/>
                    <a:pt x="1" y="4758"/>
                  </a:cubicBezTo>
                  <a:lnTo>
                    <a:pt x="1" y="85441"/>
                  </a:lnTo>
                  <a:cubicBezTo>
                    <a:pt x="1" y="88076"/>
                    <a:pt x="2122" y="90198"/>
                    <a:pt x="4758" y="90198"/>
                  </a:cubicBezTo>
                  <a:lnTo>
                    <a:pt x="117938" y="90198"/>
                  </a:lnTo>
                  <a:cubicBezTo>
                    <a:pt x="120574" y="90198"/>
                    <a:pt x="122696" y="88076"/>
                    <a:pt x="122696" y="85441"/>
                  </a:cubicBezTo>
                  <a:lnTo>
                    <a:pt x="122696" y="4758"/>
                  </a:lnTo>
                  <a:cubicBezTo>
                    <a:pt x="122696" y="2122"/>
                    <a:pt x="120574" y="0"/>
                    <a:pt x="1179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38"/>
            <p:cNvSpPr/>
            <p:nvPr/>
          </p:nvSpPr>
          <p:spPr>
            <a:xfrm>
              <a:off x="1906225" y="4121975"/>
              <a:ext cx="3057750" cy="348800"/>
            </a:xfrm>
            <a:custGeom>
              <a:rect b="b" l="l" r="r" t="t"/>
              <a:pathLst>
                <a:path extrusionOk="0" h="13952" w="122310">
                  <a:moveTo>
                    <a:pt x="0" y="0"/>
                  </a:moveTo>
                  <a:lnTo>
                    <a:pt x="0" y="9387"/>
                  </a:lnTo>
                  <a:cubicBezTo>
                    <a:pt x="0" y="11926"/>
                    <a:pt x="2058" y="13951"/>
                    <a:pt x="4565" y="13951"/>
                  </a:cubicBezTo>
                  <a:lnTo>
                    <a:pt x="117745" y="13951"/>
                  </a:lnTo>
                  <a:cubicBezTo>
                    <a:pt x="120253" y="13951"/>
                    <a:pt x="122310" y="11926"/>
                    <a:pt x="122310" y="9387"/>
                  </a:cubicBezTo>
                  <a:lnTo>
                    <a:pt x="1223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38"/>
            <p:cNvSpPr/>
            <p:nvPr/>
          </p:nvSpPr>
          <p:spPr>
            <a:xfrm>
              <a:off x="1901400" y="4116350"/>
              <a:ext cx="3067400" cy="359225"/>
            </a:xfrm>
            <a:custGeom>
              <a:rect b="b" l="l" r="r" t="t"/>
              <a:pathLst>
                <a:path extrusionOk="0" h="14369" w="122696">
                  <a:moveTo>
                    <a:pt x="122278" y="418"/>
                  </a:moveTo>
                  <a:lnTo>
                    <a:pt x="122278" y="9612"/>
                  </a:lnTo>
                  <a:cubicBezTo>
                    <a:pt x="122278" y="10833"/>
                    <a:pt x="121796" y="11894"/>
                    <a:pt x="120992" y="12697"/>
                  </a:cubicBezTo>
                  <a:cubicBezTo>
                    <a:pt x="120221" y="13469"/>
                    <a:pt x="119128" y="13951"/>
                    <a:pt x="117938" y="13951"/>
                  </a:cubicBezTo>
                  <a:lnTo>
                    <a:pt x="4758" y="13951"/>
                  </a:lnTo>
                  <a:cubicBezTo>
                    <a:pt x="3569" y="13951"/>
                    <a:pt x="2476" y="13469"/>
                    <a:pt x="1672" y="12697"/>
                  </a:cubicBezTo>
                  <a:cubicBezTo>
                    <a:pt x="901" y="11894"/>
                    <a:pt x="418" y="10833"/>
                    <a:pt x="418" y="9612"/>
                  </a:cubicBezTo>
                  <a:lnTo>
                    <a:pt x="418" y="418"/>
                  </a:lnTo>
                  <a:close/>
                  <a:moveTo>
                    <a:pt x="193" y="0"/>
                  </a:moveTo>
                  <a:cubicBezTo>
                    <a:pt x="161" y="0"/>
                    <a:pt x="97" y="33"/>
                    <a:pt x="65" y="65"/>
                  </a:cubicBezTo>
                  <a:cubicBezTo>
                    <a:pt x="1" y="97"/>
                    <a:pt x="1" y="161"/>
                    <a:pt x="1" y="225"/>
                  </a:cubicBezTo>
                  <a:lnTo>
                    <a:pt x="1" y="9612"/>
                  </a:lnTo>
                  <a:cubicBezTo>
                    <a:pt x="1" y="12247"/>
                    <a:pt x="2122" y="14369"/>
                    <a:pt x="4758" y="14369"/>
                  </a:cubicBezTo>
                  <a:lnTo>
                    <a:pt x="117938" y="14369"/>
                  </a:lnTo>
                  <a:cubicBezTo>
                    <a:pt x="120574" y="14369"/>
                    <a:pt x="122696" y="12247"/>
                    <a:pt x="122696" y="9612"/>
                  </a:cubicBezTo>
                  <a:lnTo>
                    <a:pt x="122696" y="225"/>
                  </a:lnTo>
                  <a:cubicBezTo>
                    <a:pt x="122696" y="161"/>
                    <a:pt x="122664" y="97"/>
                    <a:pt x="122631" y="65"/>
                  </a:cubicBezTo>
                  <a:cubicBezTo>
                    <a:pt x="122599" y="33"/>
                    <a:pt x="122535" y="0"/>
                    <a:pt x="1225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38"/>
            <p:cNvSpPr/>
            <p:nvPr/>
          </p:nvSpPr>
          <p:spPr>
            <a:xfrm>
              <a:off x="2060525" y="2365275"/>
              <a:ext cx="2749175" cy="1586350"/>
            </a:xfrm>
            <a:custGeom>
              <a:rect b="b" l="l" r="r" t="t"/>
              <a:pathLst>
                <a:path extrusionOk="0" h="63454" w="109967">
                  <a:moveTo>
                    <a:pt x="0" y="0"/>
                  </a:moveTo>
                  <a:lnTo>
                    <a:pt x="0" y="63454"/>
                  </a:lnTo>
                  <a:lnTo>
                    <a:pt x="109966" y="63454"/>
                  </a:lnTo>
                  <a:lnTo>
                    <a:pt x="1099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38"/>
            <p:cNvSpPr/>
            <p:nvPr/>
          </p:nvSpPr>
          <p:spPr>
            <a:xfrm>
              <a:off x="2054900" y="2360450"/>
              <a:ext cx="2760425" cy="1596000"/>
            </a:xfrm>
            <a:custGeom>
              <a:rect b="b" l="l" r="r" t="t"/>
              <a:pathLst>
                <a:path extrusionOk="0" h="63840" w="110417">
                  <a:moveTo>
                    <a:pt x="109998" y="419"/>
                  </a:moveTo>
                  <a:lnTo>
                    <a:pt x="109998" y="63422"/>
                  </a:lnTo>
                  <a:lnTo>
                    <a:pt x="418" y="63422"/>
                  </a:lnTo>
                  <a:lnTo>
                    <a:pt x="418" y="419"/>
                  </a:lnTo>
                  <a:close/>
                  <a:moveTo>
                    <a:pt x="225" y="1"/>
                  </a:moveTo>
                  <a:cubicBezTo>
                    <a:pt x="161" y="1"/>
                    <a:pt x="97" y="1"/>
                    <a:pt x="64" y="65"/>
                  </a:cubicBezTo>
                  <a:cubicBezTo>
                    <a:pt x="32" y="97"/>
                    <a:pt x="0" y="161"/>
                    <a:pt x="0" y="193"/>
                  </a:cubicBezTo>
                  <a:lnTo>
                    <a:pt x="0" y="63647"/>
                  </a:lnTo>
                  <a:cubicBezTo>
                    <a:pt x="0" y="63711"/>
                    <a:pt x="32" y="63743"/>
                    <a:pt x="64" y="63775"/>
                  </a:cubicBezTo>
                  <a:cubicBezTo>
                    <a:pt x="97" y="63840"/>
                    <a:pt x="161" y="63840"/>
                    <a:pt x="225" y="63840"/>
                  </a:cubicBezTo>
                  <a:lnTo>
                    <a:pt x="110191" y="63840"/>
                  </a:lnTo>
                  <a:cubicBezTo>
                    <a:pt x="110255" y="63840"/>
                    <a:pt x="110320" y="63840"/>
                    <a:pt x="110352" y="63775"/>
                  </a:cubicBezTo>
                  <a:cubicBezTo>
                    <a:pt x="110384" y="63743"/>
                    <a:pt x="110416" y="63711"/>
                    <a:pt x="110416" y="63647"/>
                  </a:cubicBezTo>
                  <a:lnTo>
                    <a:pt x="110416" y="193"/>
                  </a:lnTo>
                  <a:cubicBezTo>
                    <a:pt x="110416" y="161"/>
                    <a:pt x="110384" y="97"/>
                    <a:pt x="110352" y="65"/>
                  </a:cubicBezTo>
                  <a:cubicBezTo>
                    <a:pt x="110320" y="1"/>
                    <a:pt x="110255" y="1"/>
                    <a:pt x="110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38"/>
            <p:cNvSpPr/>
            <p:nvPr/>
          </p:nvSpPr>
          <p:spPr>
            <a:xfrm>
              <a:off x="2940475" y="4911925"/>
              <a:ext cx="989275" cy="45025"/>
            </a:xfrm>
            <a:custGeom>
              <a:rect b="b" l="l" r="r" t="t"/>
              <a:pathLst>
                <a:path extrusionOk="0" h="1801" w="39571">
                  <a:moveTo>
                    <a:pt x="0" y="0"/>
                  </a:moveTo>
                  <a:lnTo>
                    <a:pt x="0" y="1801"/>
                  </a:lnTo>
                  <a:lnTo>
                    <a:pt x="39570" y="1801"/>
                  </a:lnTo>
                  <a:lnTo>
                    <a:pt x="395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38"/>
            <p:cNvSpPr/>
            <p:nvPr/>
          </p:nvSpPr>
          <p:spPr>
            <a:xfrm>
              <a:off x="2935650" y="4907100"/>
              <a:ext cx="999725" cy="55475"/>
            </a:xfrm>
            <a:custGeom>
              <a:rect b="b" l="l" r="r" t="t"/>
              <a:pathLst>
                <a:path extrusionOk="0" h="2219" w="39989">
                  <a:moveTo>
                    <a:pt x="39538" y="418"/>
                  </a:moveTo>
                  <a:lnTo>
                    <a:pt x="39538" y="1801"/>
                  </a:lnTo>
                  <a:lnTo>
                    <a:pt x="418" y="1801"/>
                  </a:lnTo>
                  <a:lnTo>
                    <a:pt x="418" y="418"/>
                  </a:lnTo>
                  <a:close/>
                  <a:moveTo>
                    <a:pt x="193" y="1"/>
                  </a:moveTo>
                  <a:cubicBezTo>
                    <a:pt x="129" y="1"/>
                    <a:pt x="97" y="1"/>
                    <a:pt x="65" y="65"/>
                  </a:cubicBezTo>
                  <a:cubicBezTo>
                    <a:pt x="0" y="97"/>
                    <a:pt x="0" y="161"/>
                    <a:pt x="0" y="193"/>
                  </a:cubicBezTo>
                  <a:lnTo>
                    <a:pt x="0" y="1994"/>
                  </a:lnTo>
                  <a:cubicBezTo>
                    <a:pt x="0" y="2058"/>
                    <a:pt x="0" y="2122"/>
                    <a:pt x="65" y="2154"/>
                  </a:cubicBezTo>
                  <a:cubicBezTo>
                    <a:pt x="97" y="2186"/>
                    <a:pt x="129" y="2219"/>
                    <a:pt x="193" y="2219"/>
                  </a:cubicBezTo>
                  <a:lnTo>
                    <a:pt x="39763" y="2219"/>
                  </a:lnTo>
                  <a:cubicBezTo>
                    <a:pt x="39827" y="2219"/>
                    <a:pt x="39859" y="2186"/>
                    <a:pt x="39924" y="2154"/>
                  </a:cubicBezTo>
                  <a:cubicBezTo>
                    <a:pt x="39956" y="2122"/>
                    <a:pt x="39988" y="2058"/>
                    <a:pt x="39988" y="1994"/>
                  </a:cubicBezTo>
                  <a:lnTo>
                    <a:pt x="39988" y="193"/>
                  </a:lnTo>
                  <a:cubicBezTo>
                    <a:pt x="39988" y="161"/>
                    <a:pt x="39956" y="97"/>
                    <a:pt x="39924" y="65"/>
                  </a:cubicBezTo>
                  <a:cubicBezTo>
                    <a:pt x="39859" y="1"/>
                    <a:pt x="39827" y="1"/>
                    <a:pt x="397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38"/>
            <p:cNvSpPr/>
            <p:nvPr/>
          </p:nvSpPr>
          <p:spPr>
            <a:xfrm>
              <a:off x="2383575" y="2497075"/>
              <a:ext cx="147875" cy="199325"/>
            </a:xfrm>
            <a:custGeom>
              <a:rect b="b" l="l" r="r" t="t"/>
              <a:pathLst>
                <a:path extrusionOk="0" h="7973" w="5915">
                  <a:moveTo>
                    <a:pt x="0" y="0"/>
                  </a:moveTo>
                  <a:lnTo>
                    <a:pt x="3954" y="7972"/>
                  </a:lnTo>
                  <a:lnTo>
                    <a:pt x="59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38"/>
            <p:cNvSpPr/>
            <p:nvPr/>
          </p:nvSpPr>
          <p:spPr>
            <a:xfrm>
              <a:off x="2377950" y="2491450"/>
              <a:ext cx="159125" cy="209975"/>
            </a:xfrm>
            <a:custGeom>
              <a:rect b="b" l="l" r="r" t="t"/>
              <a:pathLst>
                <a:path extrusionOk="0" h="8399" w="6365">
                  <a:moveTo>
                    <a:pt x="5883" y="418"/>
                  </a:moveTo>
                  <a:lnTo>
                    <a:pt x="4119" y="7593"/>
                  </a:lnTo>
                  <a:lnTo>
                    <a:pt x="4119" y="7593"/>
                  </a:lnTo>
                  <a:lnTo>
                    <a:pt x="547" y="418"/>
                  </a:lnTo>
                  <a:close/>
                  <a:moveTo>
                    <a:pt x="225" y="0"/>
                  </a:moveTo>
                  <a:cubicBezTo>
                    <a:pt x="129" y="0"/>
                    <a:pt x="65" y="32"/>
                    <a:pt x="32" y="97"/>
                  </a:cubicBezTo>
                  <a:cubicBezTo>
                    <a:pt x="0" y="161"/>
                    <a:pt x="0" y="257"/>
                    <a:pt x="32" y="322"/>
                  </a:cubicBezTo>
                  <a:lnTo>
                    <a:pt x="4018" y="8293"/>
                  </a:lnTo>
                  <a:cubicBezTo>
                    <a:pt x="4045" y="8346"/>
                    <a:pt x="4092" y="8398"/>
                    <a:pt x="4161" y="8398"/>
                  </a:cubicBezTo>
                  <a:cubicBezTo>
                    <a:pt x="4177" y="8398"/>
                    <a:pt x="4193" y="8396"/>
                    <a:pt x="4211" y="8390"/>
                  </a:cubicBezTo>
                  <a:cubicBezTo>
                    <a:pt x="4308" y="8390"/>
                    <a:pt x="4372" y="8326"/>
                    <a:pt x="4404" y="8229"/>
                  </a:cubicBezTo>
                  <a:lnTo>
                    <a:pt x="6365" y="257"/>
                  </a:lnTo>
                  <a:cubicBezTo>
                    <a:pt x="6365" y="193"/>
                    <a:pt x="6365" y="129"/>
                    <a:pt x="6333" y="97"/>
                  </a:cubicBezTo>
                  <a:cubicBezTo>
                    <a:pt x="6268" y="32"/>
                    <a:pt x="6204" y="0"/>
                    <a:pt x="61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38"/>
            <p:cNvSpPr/>
            <p:nvPr/>
          </p:nvSpPr>
          <p:spPr>
            <a:xfrm>
              <a:off x="2398825" y="2504300"/>
              <a:ext cx="94875" cy="192100"/>
            </a:xfrm>
            <a:custGeom>
              <a:rect b="b" l="l" r="r" t="t"/>
              <a:pathLst>
                <a:path extrusionOk="0" h="7684" w="3795">
                  <a:moveTo>
                    <a:pt x="1" y="0"/>
                  </a:moveTo>
                  <a:lnTo>
                    <a:pt x="3344" y="7683"/>
                  </a:lnTo>
                  <a:lnTo>
                    <a:pt x="379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38"/>
            <p:cNvSpPr/>
            <p:nvPr/>
          </p:nvSpPr>
          <p:spPr>
            <a:xfrm>
              <a:off x="2393200" y="2499475"/>
              <a:ext cx="106125" cy="201950"/>
            </a:xfrm>
            <a:custGeom>
              <a:rect b="b" l="l" r="r" t="t"/>
              <a:pathLst>
                <a:path extrusionOk="0" h="8078" w="4245">
                  <a:moveTo>
                    <a:pt x="3794" y="419"/>
                  </a:moveTo>
                  <a:lnTo>
                    <a:pt x="3427" y="6947"/>
                  </a:lnTo>
                  <a:lnTo>
                    <a:pt x="547" y="419"/>
                  </a:lnTo>
                  <a:close/>
                  <a:moveTo>
                    <a:pt x="226" y="1"/>
                  </a:moveTo>
                  <a:cubicBezTo>
                    <a:pt x="162" y="1"/>
                    <a:pt x="97" y="33"/>
                    <a:pt x="65" y="97"/>
                  </a:cubicBezTo>
                  <a:cubicBezTo>
                    <a:pt x="33" y="129"/>
                    <a:pt x="1" y="226"/>
                    <a:pt x="33" y="290"/>
                  </a:cubicBezTo>
                  <a:lnTo>
                    <a:pt x="3376" y="7940"/>
                  </a:lnTo>
                  <a:cubicBezTo>
                    <a:pt x="3429" y="8020"/>
                    <a:pt x="3504" y="8077"/>
                    <a:pt x="3582" y="8077"/>
                  </a:cubicBezTo>
                  <a:cubicBezTo>
                    <a:pt x="3599" y="8077"/>
                    <a:pt x="3616" y="8075"/>
                    <a:pt x="3633" y="8069"/>
                  </a:cubicBezTo>
                  <a:cubicBezTo>
                    <a:pt x="3730" y="8069"/>
                    <a:pt x="3794" y="7972"/>
                    <a:pt x="3794" y="7876"/>
                  </a:cubicBezTo>
                  <a:lnTo>
                    <a:pt x="4244" y="226"/>
                  </a:lnTo>
                  <a:cubicBezTo>
                    <a:pt x="4244" y="161"/>
                    <a:pt x="4212" y="97"/>
                    <a:pt x="4180" y="65"/>
                  </a:cubicBezTo>
                  <a:cubicBezTo>
                    <a:pt x="4148" y="1"/>
                    <a:pt x="4083" y="1"/>
                    <a:pt x="40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38"/>
            <p:cNvSpPr/>
            <p:nvPr/>
          </p:nvSpPr>
          <p:spPr>
            <a:xfrm>
              <a:off x="2377950" y="2489825"/>
              <a:ext cx="104475" cy="206575"/>
            </a:xfrm>
            <a:custGeom>
              <a:rect b="b" l="l" r="r" t="t"/>
              <a:pathLst>
                <a:path extrusionOk="0" h="8263" w="4179">
                  <a:moveTo>
                    <a:pt x="0" y="1"/>
                  </a:moveTo>
                  <a:lnTo>
                    <a:pt x="4179" y="8262"/>
                  </a:lnTo>
                  <a:lnTo>
                    <a:pt x="37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38"/>
            <p:cNvSpPr/>
            <p:nvPr/>
          </p:nvSpPr>
          <p:spPr>
            <a:xfrm>
              <a:off x="2372325" y="2484200"/>
              <a:ext cx="115725" cy="217225"/>
            </a:xfrm>
            <a:custGeom>
              <a:rect b="b" l="l" r="r" t="t"/>
              <a:pathLst>
                <a:path extrusionOk="0" h="8689" w="4629">
                  <a:moveTo>
                    <a:pt x="3825" y="419"/>
                  </a:moveTo>
                  <a:lnTo>
                    <a:pt x="4166" y="7535"/>
                  </a:lnTo>
                  <a:lnTo>
                    <a:pt x="579" y="419"/>
                  </a:lnTo>
                  <a:close/>
                  <a:moveTo>
                    <a:pt x="225" y="1"/>
                  </a:moveTo>
                  <a:cubicBezTo>
                    <a:pt x="161" y="1"/>
                    <a:pt x="97" y="33"/>
                    <a:pt x="64" y="97"/>
                  </a:cubicBezTo>
                  <a:cubicBezTo>
                    <a:pt x="0" y="162"/>
                    <a:pt x="0" y="258"/>
                    <a:pt x="32" y="322"/>
                  </a:cubicBezTo>
                  <a:lnTo>
                    <a:pt x="4243" y="8583"/>
                  </a:lnTo>
                  <a:cubicBezTo>
                    <a:pt x="4270" y="8636"/>
                    <a:pt x="4339" y="8688"/>
                    <a:pt x="4416" y="8688"/>
                  </a:cubicBezTo>
                  <a:cubicBezTo>
                    <a:pt x="4433" y="8688"/>
                    <a:pt x="4451" y="8686"/>
                    <a:pt x="4468" y="8680"/>
                  </a:cubicBezTo>
                  <a:cubicBezTo>
                    <a:pt x="4565" y="8648"/>
                    <a:pt x="4629" y="8551"/>
                    <a:pt x="4629" y="8455"/>
                  </a:cubicBezTo>
                  <a:lnTo>
                    <a:pt x="4211" y="194"/>
                  </a:lnTo>
                  <a:cubicBezTo>
                    <a:pt x="4211" y="97"/>
                    <a:pt x="4115" y="1"/>
                    <a:pt x="40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38"/>
            <p:cNvSpPr/>
            <p:nvPr/>
          </p:nvSpPr>
          <p:spPr>
            <a:xfrm>
              <a:off x="2153725" y="2452075"/>
              <a:ext cx="328700" cy="244325"/>
            </a:xfrm>
            <a:custGeom>
              <a:rect b="b" l="l" r="r" t="t"/>
              <a:pathLst>
                <a:path extrusionOk="0" h="9773" w="13148">
                  <a:moveTo>
                    <a:pt x="1" y="0"/>
                  </a:moveTo>
                  <a:lnTo>
                    <a:pt x="2412" y="9772"/>
                  </a:lnTo>
                  <a:lnTo>
                    <a:pt x="13148" y="9772"/>
                  </a:lnTo>
                  <a:lnTo>
                    <a:pt x="11444" y="1125"/>
                  </a:lnTo>
                  <a:lnTo>
                    <a:pt x="6108" y="1125"/>
                  </a:lnTo>
                  <a:lnTo>
                    <a:pt x="511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38"/>
            <p:cNvSpPr/>
            <p:nvPr/>
          </p:nvSpPr>
          <p:spPr>
            <a:xfrm>
              <a:off x="2148100" y="2447250"/>
              <a:ext cx="339950" cy="253950"/>
            </a:xfrm>
            <a:custGeom>
              <a:rect b="b" l="l" r="r" t="t"/>
              <a:pathLst>
                <a:path extrusionOk="0" h="10158" w="13598">
                  <a:moveTo>
                    <a:pt x="5240" y="418"/>
                  </a:moveTo>
                  <a:lnTo>
                    <a:pt x="6173" y="1447"/>
                  </a:lnTo>
                  <a:cubicBezTo>
                    <a:pt x="6205" y="1511"/>
                    <a:pt x="6269" y="1511"/>
                    <a:pt x="6333" y="1511"/>
                  </a:cubicBezTo>
                  <a:lnTo>
                    <a:pt x="11509" y="1511"/>
                  </a:lnTo>
                  <a:lnTo>
                    <a:pt x="13116" y="9740"/>
                  </a:lnTo>
                  <a:lnTo>
                    <a:pt x="2797" y="9740"/>
                  </a:lnTo>
                  <a:lnTo>
                    <a:pt x="483" y="418"/>
                  </a:lnTo>
                  <a:close/>
                  <a:moveTo>
                    <a:pt x="226" y="0"/>
                  </a:moveTo>
                  <a:cubicBezTo>
                    <a:pt x="162" y="0"/>
                    <a:pt x="97" y="32"/>
                    <a:pt x="65" y="65"/>
                  </a:cubicBezTo>
                  <a:cubicBezTo>
                    <a:pt x="1" y="129"/>
                    <a:pt x="1" y="193"/>
                    <a:pt x="1" y="257"/>
                  </a:cubicBezTo>
                  <a:lnTo>
                    <a:pt x="2412" y="9997"/>
                  </a:lnTo>
                  <a:cubicBezTo>
                    <a:pt x="2444" y="10094"/>
                    <a:pt x="2540" y="10158"/>
                    <a:pt x="2637" y="10158"/>
                  </a:cubicBezTo>
                  <a:lnTo>
                    <a:pt x="13373" y="10158"/>
                  </a:lnTo>
                  <a:cubicBezTo>
                    <a:pt x="13437" y="10158"/>
                    <a:pt x="13502" y="10126"/>
                    <a:pt x="13566" y="10094"/>
                  </a:cubicBezTo>
                  <a:cubicBezTo>
                    <a:pt x="13598" y="10029"/>
                    <a:pt x="13598" y="9965"/>
                    <a:pt x="13598" y="9901"/>
                  </a:cubicBezTo>
                  <a:lnTo>
                    <a:pt x="11894" y="1254"/>
                  </a:lnTo>
                  <a:cubicBezTo>
                    <a:pt x="11862" y="1157"/>
                    <a:pt x="11798" y="1093"/>
                    <a:pt x="11669" y="1093"/>
                  </a:cubicBezTo>
                  <a:lnTo>
                    <a:pt x="6435" y="1093"/>
                  </a:lnTo>
                  <a:lnTo>
                    <a:pt x="5498" y="65"/>
                  </a:lnTo>
                  <a:cubicBezTo>
                    <a:pt x="5465" y="32"/>
                    <a:pt x="5401" y="0"/>
                    <a:pt x="53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38"/>
            <p:cNvSpPr/>
            <p:nvPr/>
          </p:nvSpPr>
          <p:spPr>
            <a:xfrm>
              <a:off x="2383575" y="2857075"/>
              <a:ext cx="147875" cy="199325"/>
            </a:xfrm>
            <a:custGeom>
              <a:rect b="b" l="l" r="r" t="t"/>
              <a:pathLst>
                <a:path extrusionOk="0" h="7973" w="5915">
                  <a:moveTo>
                    <a:pt x="0" y="1"/>
                  </a:moveTo>
                  <a:lnTo>
                    <a:pt x="3954" y="7973"/>
                  </a:lnTo>
                  <a:lnTo>
                    <a:pt x="591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38"/>
            <p:cNvSpPr/>
            <p:nvPr/>
          </p:nvSpPr>
          <p:spPr>
            <a:xfrm>
              <a:off x="2377950" y="2852275"/>
              <a:ext cx="159125" cy="209750"/>
            </a:xfrm>
            <a:custGeom>
              <a:rect b="b" l="l" r="r" t="t"/>
              <a:pathLst>
                <a:path extrusionOk="0" h="8390" w="6365">
                  <a:moveTo>
                    <a:pt x="5883" y="418"/>
                  </a:moveTo>
                  <a:lnTo>
                    <a:pt x="4124" y="7572"/>
                  </a:lnTo>
                  <a:lnTo>
                    <a:pt x="547" y="418"/>
                  </a:lnTo>
                  <a:close/>
                  <a:moveTo>
                    <a:pt x="225" y="0"/>
                  </a:moveTo>
                  <a:cubicBezTo>
                    <a:pt x="129" y="0"/>
                    <a:pt x="65" y="32"/>
                    <a:pt x="32" y="96"/>
                  </a:cubicBezTo>
                  <a:cubicBezTo>
                    <a:pt x="0" y="161"/>
                    <a:pt x="0" y="225"/>
                    <a:pt x="32" y="289"/>
                  </a:cubicBezTo>
                  <a:lnTo>
                    <a:pt x="4018" y="8261"/>
                  </a:lnTo>
                  <a:cubicBezTo>
                    <a:pt x="4050" y="8358"/>
                    <a:pt x="4115" y="8390"/>
                    <a:pt x="4211" y="8390"/>
                  </a:cubicBezTo>
                  <a:cubicBezTo>
                    <a:pt x="4308" y="8358"/>
                    <a:pt x="4372" y="8293"/>
                    <a:pt x="4404" y="8229"/>
                  </a:cubicBezTo>
                  <a:lnTo>
                    <a:pt x="6365" y="257"/>
                  </a:lnTo>
                  <a:cubicBezTo>
                    <a:pt x="6365" y="193"/>
                    <a:pt x="6365" y="129"/>
                    <a:pt x="6333" y="64"/>
                  </a:cubicBezTo>
                  <a:cubicBezTo>
                    <a:pt x="6268" y="32"/>
                    <a:pt x="6204" y="0"/>
                    <a:pt x="61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38"/>
            <p:cNvSpPr/>
            <p:nvPr/>
          </p:nvSpPr>
          <p:spPr>
            <a:xfrm>
              <a:off x="2398825" y="2865125"/>
              <a:ext cx="94875" cy="191275"/>
            </a:xfrm>
            <a:custGeom>
              <a:rect b="b" l="l" r="r" t="t"/>
              <a:pathLst>
                <a:path extrusionOk="0" h="7651" w="3795">
                  <a:moveTo>
                    <a:pt x="1" y="0"/>
                  </a:moveTo>
                  <a:lnTo>
                    <a:pt x="3344" y="7651"/>
                  </a:lnTo>
                  <a:lnTo>
                    <a:pt x="379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38"/>
            <p:cNvSpPr/>
            <p:nvPr/>
          </p:nvSpPr>
          <p:spPr>
            <a:xfrm>
              <a:off x="2393200" y="2859500"/>
              <a:ext cx="106125" cy="202525"/>
            </a:xfrm>
            <a:custGeom>
              <a:rect b="b" l="l" r="r" t="t"/>
              <a:pathLst>
                <a:path extrusionOk="0" h="8101" w="4245">
                  <a:moveTo>
                    <a:pt x="3794" y="418"/>
                  </a:moveTo>
                  <a:lnTo>
                    <a:pt x="3428" y="6950"/>
                  </a:lnTo>
                  <a:lnTo>
                    <a:pt x="3428" y="6950"/>
                  </a:lnTo>
                  <a:lnTo>
                    <a:pt x="547" y="418"/>
                  </a:lnTo>
                  <a:close/>
                  <a:moveTo>
                    <a:pt x="226" y="0"/>
                  </a:moveTo>
                  <a:cubicBezTo>
                    <a:pt x="162" y="0"/>
                    <a:pt x="97" y="33"/>
                    <a:pt x="65" y="97"/>
                  </a:cubicBezTo>
                  <a:cubicBezTo>
                    <a:pt x="33" y="161"/>
                    <a:pt x="1" y="225"/>
                    <a:pt x="33" y="290"/>
                  </a:cubicBezTo>
                  <a:lnTo>
                    <a:pt x="3376" y="7972"/>
                  </a:lnTo>
                  <a:cubicBezTo>
                    <a:pt x="3440" y="8069"/>
                    <a:pt x="3537" y="8101"/>
                    <a:pt x="3633" y="8101"/>
                  </a:cubicBezTo>
                  <a:cubicBezTo>
                    <a:pt x="3730" y="8069"/>
                    <a:pt x="3794" y="8004"/>
                    <a:pt x="3794" y="7876"/>
                  </a:cubicBezTo>
                  <a:lnTo>
                    <a:pt x="4244" y="225"/>
                  </a:lnTo>
                  <a:cubicBezTo>
                    <a:pt x="4244" y="161"/>
                    <a:pt x="4212" y="97"/>
                    <a:pt x="4180" y="65"/>
                  </a:cubicBezTo>
                  <a:cubicBezTo>
                    <a:pt x="4148" y="33"/>
                    <a:pt x="4083" y="0"/>
                    <a:pt x="40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38"/>
            <p:cNvSpPr/>
            <p:nvPr/>
          </p:nvSpPr>
          <p:spPr>
            <a:xfrm>
              <a:off x="2377950" y="2849850"/>
              <a:ext cx="104475" cy="206550"/>
            </a:xfrm>
            <a:custGeom>
              <a:rect b="b" l="l" r="r" t="t"/>
              <a:pathLst>
                <a:path extrusionOk="0" h="8262" w="4179">
                  <a:moveTo>
                    <a:pt x="0" y="1"/>
                  </a:moveTo>
                  <a:lnTo>
                    <a:pt x="4179" y="8262"/>
                  </a:lnTo>
                  <a:lnTo>
                    <a:pt x="37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38"/>
            <p:cNvSpPr/>
            <p:nvPr/>
          </p:nvSpPr>
          <p:spPr>
            <a:xfrm>
              <a:off x="2372325" y="2844225"/>
              <a:ext cx="115725" cy="217300"/>
            </a:xfrm>
            <a:custGeom>
              <a:rect b="b" l="l" r="r" t="t"/>
              <a:pathLst>
                <a:path extrusionOk="0" h="8692" w="4629">
                  <a:moveTo>
                    <a:pt x="3825" y="451"/>
                  </a:moveTo>
                  <a:lnTo>
                    <a:pt x="4166" y="7538"/>
                  </a:lnTo>
                  <a:lnTo>
                    <a:pt x="579" y="451"/>
                  </a:lnTo>
                  <a:close/>
                  <a:moveTo>
                    <a:pt x="225" y="1"/>
                  </a:moveTo>
                  <a:cubicBezTo>
                    <a:pt x="161" y="1"/>
                    <a:pt x="97" y="65"/>
                    <a:pt x="64" y="129"/>
                  </a:cubicBezTo>
                  <a:cubicBezTo>
                    <a:pt x="0" y="193"/>
                    <a:pt x="0" y="258"/>
                    <a:pt x="32" y="322"/>
                  </a:cubicBezTo>
                  <a:lnTo>
                    <a:pt x="4243" y="8583"/>
                  </a:lnTo>
                  <a:cubicBezTo>
                    <a:pt x="4267" y="8656"/>
                    <a:pt x="4328" y="8692"/>
                    <a:pt x="4397" y="8692"/>
                  </a:cubicBezTo>
                  <a:cubicBezTo>
                    <a:pt x="4420" y="8692"/>
                    <a:pt x="4444" y="8688"/>
                    <a:pt x="4468" y="8680"/>
                  </a:cubicBezTo>
                  <a:cubicBezTo>
                    <a:pt x="4565" y="8680"/>
                    <a:pt x="4629" y="8583"/>
                    <a:pt x="4629" y="8487"/>
                  </a:cubicBezTo>
                  <a:lnTo>
                    <a:pt x="4211" y="226"/>
                  </a:lnTo>
                  <a:cubicBezTo>
                    <a:pt x="4211" y="97"/>
                    <a:pt x="4115" y="1"/>
                    <a:pt x="40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38"/>
            <p:cNvSpPr/>
            <p:nvPr/>
          </p:nvSpPr>
          <p:spPr>
            <a:xfrm>
              <a:off x="2153725" y="2812875"/>
              <a:ext cx="328700" cy="243525"/>
            </a:xfrm>
            <a:custGeom>
              <a:rect b="b" l="l" r="r" t="t"/>
              <a:pathLst>
                <a:path extrusionOk="0" h="9741" w="13148">
                  <a:moveTo>
                    <a:pt x="1" y="1"/>
                  </a:moveTo>
                  <a:lnTo>
                    <a:pt x="2412" y="9741"/>
                  </a:lnTo>
                  <a:lnTo>
                    <a:pt x="13148" y="9741"/>
                  </a:lnTo>
                  <a:lnTo>
                    <a:pt x="11444" y="1094"/>
                  </a:lnTo>
                  <a:lnTo>
                    <a:pt x="6108" y="1094"/>
                  </a:lnTo>
                  <a:lnTo>
                    <a:pt x="51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38"/>
            <p:cNvSpPr/>
            <p:nvPr/>
          </p:nvSpPr>
          <p:spPr>
            <a:xfrm>
              <a:off x="2148100" y="2807250"/>
              <a:ext cx="339950" cy="254775"/>
            </a:xfrm>
            <a:custGeom>
              <a:rect b="b" l="l" r="r" t="t"/>
              <a:pathLst>
                <a:path extrusionOk="0" h="10191" w="13598">
                  <a:moveTo>
                    <a:pt x="5240" y="419"/>
                  </a:moveTo>
                  <a:lnTo>
                    <a:pt x="6173" y="1480"/>
                  </a:lnTo>
                  <a:cubicBezTo>
                    <a:pt x="6205" y="1512"/>
                    <a:pt x="6269" y="1544"/>
                    <a:pt x="6333" y="1544"/>
                  </a:cubicBezTo>
                  <a:lnTo>
                    <a:pt x="11509" y="1544"/>
                  </a:lnTo>
                  <a:lnTo>
                    <a:pt x="13116" y="9741"/>
                  </a:lnTo>
                  <a:lnTo>
                    <a:pt x="2797" y="9741"/>
                  </a:lnTo>
                  <a:lnTo>
                    <a:pt x="483" y="419"/>
                  </a:lnTo>
                  <a:close/>
                  <a:moveTo>
                    <a:pt x="226" y="1"/>
                  </a:moveTo>
                  <a:cubicBezTo>
                    <a:pt x="162" y="1"/>
                    <a:pt x="97" y="33"/>
                    <a:pt x="65" y="97"/>
                  </a:cubicBezTo>
                  <a:cubicBezTo>
                    <a:pt x="1" y="130"/>
                    <a:pt x="1" y="194"/>
                    <a:pt x="1" y="258"/>
                  </a:cubicBezTo>
                  <a:lnTo>
                    <a:pt x="2412" y="10030"/>
                  </a:lnTo>
                  <a:cubicBezTo>
                    <a:pt x="2444" y="10126"/>
                    <a:pt x="2540" y="10191"/>
                    <a:pt x="2637" y="10191"/>
                  </a:cubicBezTo>
                  <a:lnTo>
                    <a:pt x="13373" y="10191"/>
                  </a:lnTo>
                  <a:cubicBezTo>
                    <a:pt x="13437" y="10191"/>
                    <a:pt x="13502" y="10159"/>
                    <a:pt x="13566" y="10094"/>
                  </a:cubicBezTo>
                  <a:cubicBezTo>
                    <a:pt x="13598" y="10062"/>
                    <a:pt x="13598" y="9998"/>
                    <a:pt x="13598" y="9934"/>
                  </a:cubicBezTo>
                  <a:lnTo>
                    <a:pt x="11894" y="1287"/>
                  </a:lnTo>
                  <a:cubicBezTo>
                    <a:pt x="11862" y="1190"/>
                    <a:pt x="11798" y="1126"/>
                    <a:pt x="11669" y="1126"/>
                  </a:cubicBezTo>
                  <a:lnTo>
                    <a:pt x="6437" y="1126"/>
                  </a:lnTo>
                  <a:lnTo>
                    <a:pt x="5498" y="65"/>
                  </a:lnTo>
                  <a:cubicBezTo>
                    <a:pt x="5465" y="33"/>
                    <a:pt x="5401" y="1"/>
                    <a:pt x="53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38"/>
            <p:cNvSpPr/>
            <p:nvPr/>
          </p:nvSpPr>
          <p:spPr>
            <a:xfrm>
              <a:off x="2383575" y="3217900"/>
              <a:ext cx="147875" cy="199325"/>
            </a:xfrm>
            <a:custGeom>
              <a:rect b="b" l="l" r="r" t="t"/>
              <a:pathLst>
                <a:path extrusionOk="0" h="7973" w="5915">
                  <a:moveTo>
                    <a:pt x="0" y="1"/>
                  </a:moveTo>
                  <a:lnTo>
                    <a:pt x="3954" y="7973"/>
                  </a:lnTo>
                  <a:lnTo>
                    <a:pt x="591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38"/>
            <p:cNvSpPr/>
            <p:nvPr/>
          </p:nvSpPr>
          <p:spPr>
            <a:xfrm>
              <a:off x="2377950" y="3212275"/>
              <a:ext cx="159125" cy="209775"/>
            </a:xfrm>
            <a:custGeom>
              <a:rect b="b" l="l" r="r" t="t"/>
              <a:pathLst>
                <a:path extrusionOk="0" h="8391" w="6365">
                  <a:moveTo>
                    <a:pt x="5883" y="419"/>
                  </a:moveTo>
                  <a:lnTo>
                    <a:pt x="4119" y="7593"/>
                  </a:lnTo>
                  <a:lnTo>
                    <a:pt x="4119" y="7593"/>
                  </a:lnTo>
                  <a:lnTo>
                    <a:pt x="547" y="419"/>
                  </a:lnTo>
                  <a:close/>
                  <a:moveTo>
                    <a:pt x="225" y="1"/>
                  </a:moveTo>
                  <a:cubicBezTo>
                    <a:pt x="129" y="1"/>
                    <a:pt x="65" y="33"/>
                    <a:pt x="32" y="97"/>
                  </a:cubicBezTo>
                  <a:cubicBezTo>
                    <a:pt x="0" y="162"/>
                    <a:pt x="0" y="258"/>
                    <a:pt x="32" y="322"/>
                  </a:cubicBezTo>
                  <a:lnTo>
                    <a:pt x="4018" y="8294"/>
                  </a:lnTo>
                  <a:cubicBezTo>
                    <a:pt x="4050" y="8358"/>
                    <a:pt x="4115" y="8391"/>
                    <a:pt x="4211" y="8391"/>
                  </a:cubicBezTo>
                  <a:cubicBezTo>
                    <a:pt x="4308" y="8391"/>
                    <a:pt x="4372" y="8326"/>
                    <a:pt x="4404" y="8230"/>
                  </a:cubicBezTo>
                  <a:lnTo>
                    <a:pt x="6365" y="258"/>
                  </a:lnTo>
                  <a:cubicBezTo>
                    <a:pt x="6365" y="194"/>
                    <a:pt x="6365" y="129"/>
                    <a:pt x="6333" y="97"/>
                  </a:cubicBezTo>
                  <a:cubicBezTo>
                    <a:pt x="6268" y="33"/>
                    <a:pt x="6204" y="1"/>
                    <a:pt x="61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38"/>
            <p:cNvSpPr/>
            <p:nvPr/>
          </p:nvSpPr>
          <p:spPr>
            <a:xfrm>
              <a:off x="2398825" y="3225150"/>
              <a:ext cx="94875" cy="192075"/>
            </a:xfrm>
            <a:custGeom>
              <a:rect b="b" l="l" r="r" t="t"/>
              <a:pathLst>
                <a:path extrusionOk="0" h="7683" w="3795">
                  <a:moveTo>
                    <a:pt x="1" y="0"/>
                  </a:moveTo>
                  <a:lnTo>
                    <a:pt x="3344" y="7683"/>
                  </a:lnTo>
                  <a:lnTo>
                    <a:pt x="379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38"/>
            <p:cNvSpPr/>
            <p:nvPr/>
          </p:nvSpPr>
          <p:spPr>
            <a:xfrm>
              <a:off x="2393200" y="3219525"/>
              <a:ext cx="106125" cy="202725"/>
            </a:xfrm>
            <a:custGeom>
              <a:rect b="b" l="l" r="r" t="t"/>
              <a:pathLst>
                <a:path extrusionOk="0" h="8109" w="4245">
                  <a:moveTo>
                    <a:pt x="3794" y="450"/>
                  </a:moveTo>
                  <a:lnTo>
                    <a:pt x="3427" y="6978"/>
                  </a:lnTo>
                  <a:lnTo>
                    <a:pt x="547" y="450"/>
                  </a:lnTo>
                  <a:close/>
                  <a:moveTo>
                    <a:pt x="226" y="0"/>
                  </a:moveTo>
                  <a:cubicBezTo>
                    <a:pt x="162" y="0"/>
                    <a:pt x="97" y="64"/>
                    <a:pt x="65" y="97"/>
                  </a:cubicBezTo>
                  <a:cubicBezTo>
                    <a:pt x="33" y="161"/>
                    <a:pt x="1" y="257"/>
                    <a:pt x="33" y="322"/>
                  </a:cubicBezTo>
                  <a:lnTo>
                    <a:pt x="3376" y="7972"/>
                  </a:lnTo>
                  <a:cubicBezTo>
                    <a:pt x="3429" y="8051"/>
                    <a:pt x="3504" y="8109"/>
                    <a:pt x="3582" y="8109"/>
                  </a:cubicBezTo>
                  <a:cubicBezTo>
                    <a:pt x="3599" y="8109"/>
                    <a:pt x="3616" y="8106"/>
                    <a:pt x="3633" y="8101"/>
                  </a:cubicBezTo>
                  <a:cubicBezTo>
                    <a:pt x="3730" y="8101"/>
                    <a:pt x="3794" y="8004"/>
                    <a:pt x="3794" y="7908"/>
                  </a:cubicBezTo>
                  <a:lnTo>
                    <a:pt x="4244" y="225"/>
                  </a:lnTo>
                  <a:cubicBezTo>
                    <a:pt x="4244" y="193"/>
                    <a:pt x="4212" y="129"/>
                    <a:pt x="4180" y="97"/>
                  </a:cubicBezTo>
                  <a:cubicBezTo>
                    <a:pt x="4148" y="32"/>
                    <a:pt x="4083" y="0"/>
                    <a:pt x="40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38"/>
            <p:cNvSpPr/>
            <p:nvPr/>
          </p:nvSpPr>
          <p:spPr>
            <a:xfrm>
              <a:off x="2377950" y="3209875"/>
              <a:ext cx="104475" cy="207350"/>
            </a:xfrm>
            <a:custGeom>
              <a:rect b="b" l="l" r="r" t="t"/>
              <a:pathLst>
                <a:path extrusionOk="0" h="8294" w="4179">
                  <a:moveTo>
                    <a:pt x="0" y="0"/>
                  </a:moveTo>
                  <a:lnTo>
                    <a:pt x="4179" y="8294"/>
                  </a:lnTo>
                  <a:lnTo>
                    <a:pt x="37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38"/>
            <p:cNvSpPr/>
            <p:nvPr/>
          </p:nvSpPr>
          <p:spPr>
            <a:xfrm>
              <a:off x="2372325" y="3205050"/>
              <a:ext cx="115725" cy="217225"/>
            </a:xfrm>
            <a:custGeom>
              <a:rect b="b" l="l" r="r" t="t"/>
              <a:pathLst>
                <a:path extrusionOk="0" h="8689" w="4629">
                  <a:moveTo>
                    <a:pt x="3825" y="418"/>
                  </a:moveTo>
                  <a:lnTo>
                    <a:pt x="4166" y="7535"/>
                  </a:lnTo>
                  <a:lnTo>
                    <a:pt x="4166" y="7535"/>
                  </a:lnTo>
                  <a:lnTo>
                    <a:pt x="579" y="418"/>
                  </a:lnTo>
                  <a:close/>
                  <a:moveTo>
                    <a:pt x="225" y="1"/>
                  </a:moveTo>
                  <a:cubicBezTo>
                    <a:pt x="161" y="1"/>
                    <a:pt x="97" y="33"/>
                    <a:pt x="64" y="97"/>
                  </a:cubicBezTo>
                  <a:cubicBezTo>
                    <a:pt x="0" y="161"/>
                    <a:pt x="0" y="226"/>
                    <a:pt x="32" y="290"/>
                  </a:cubicBezTo>
                  <a:lnTo>
                    <a:pt x="4243" y="8583"/>
                  </a:lnTo>
                  <a:cubicBezTo>
                    <a:pt x="4270" y="8636"/>
                    <a:pt x="4339" y="8688"/>
                    <a:pt x="4416" y="8688"/>
                  </a:cubicBezTo>
                  <a:cubicBezTo>
                    <a:pt x="4433" y="8688"/>
                    <a:pt x="4451" y="8685"/>
                    <a:pt x="4468" y="8680"/>
                  </a:cubicBezTo>
                  <a:cubicBezTo>
                    <a:pt x="4565" y="8647"/>
                    <a:pt x="4629" y="8551"/>
                    <a:pt x="4629" y="8455"/>
                  </a:cubicBezTo>
                  <a:lnTo>
                    <a:pt x="4211" y="193"/>
                  </a:lnTo>
                  <a:cubicBezTo>
                    <a:pt x="4211" y="97"/>
                    <a:pt x="4115" y="1"/>
                    <a:pt x="40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38"/>
            <p:cNvSpPr/>
            <p:nvPr/>
          </p:nvSpPr>
          <p:spPr>
            <a:xfrm>
              <a:off x="2153725" y="3172900"/>
              <a:ext cx="328700" cy="244325"/>
            </a:xfrm>
            <a:custGeom>
              <a:rect b="b" l="l" r="r" t="t"/>
              <a:pathLst>
                <a:path extrusionOk="0" h="9773" w="13148">
                  <a:moveTo>
                    <a:pt x="1" y="1"/>
                  </a:moveTo>
                  <a:lnTo>
                    <a:pt x="2412" y="9773"/>
                  </a:lnTo>
                  <a:lnTo>
                    <a:pt x="13148" y="9773"/>
                  </a:lnTo>
                  <a:lnTo>
                    <a:pt x="11444" y="1126"/>
                  </a:lnTo>
                  <a:lnTo>
                    <a:pt x="6108" y="1126"/>
                  </a:lnTo>
                  <a:lnTo>
                    <a:pt x="51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38"/>
            <p:cNvSpPr/>
            <p:nvPr/>
          </p:nvSpPr>
          <p:spPr>
            <a:xfrm>
              <a:off x="2148100" y="3168075"/>
              <a:ext cx="339950" cy="253975"/>
            </a:xfrm>
            <a:custGeom>
              <a:rect b="b" l="l" r="r" t="t"/>
              <a:pathLst>
                <a:path extrusionOk="0" h="10159" w="13598">
                  <a:moveTo>
                    <a:pt x="5240" y="419"/>
                  </a:moveTo>
                  <a:lnTo>
                    <a:pt x="6173" y="1447"/>
                  </a:lnTo>
                  <a:cubicBezTo>
                    <a:pt x="6205" y="1480"/>
                    <a:pt x="6269" y="1512"/>
                    <a:pt x="6333" y="1512"/>
                  </a:cubicBezTo>
                  <a:lnTo>
                    <a:pt x="11509" y="1512"/>
                  </a:lnTo>
                  <a:lnTo>
                    <a:pt x="13116" y="9741"/>
                  </a:lnTo>
                  <a:lnTo>
                    <a:pt x="2797" y="9741"/>
                  </a:lnTo>
                  <a:lnTo>
                    <a:pt x="483" y="419"/>
                  </a:lnTo>
                  <a:close/>
                  <a:moveTo>
                    <a:pt x="226" y="1"/>
                  </a:moveTo>
                  <a:cubicBezTo>
                    <a:pt x="162" y="1"/>
                    <a:pt x="97" y="33"/>
                    <a:pt x="65" y="65"/>
                  </a:cubicBezTo>
                  <a:cubicBezTo>
                    <a:pt x="1" y="129"/>
                    <a:pt x="1" y="194"/>
                    <a:pt x="1" y="258"/>
                  </a:cubicBezTo>
                  <a:lnTo>
                    <a:pt x="2412" y="9998"/>
                  </a:lnTo>
                  <a:cubicBezTo>
                    <a:pt x="2444" y="10094"/>
                    <a:pt x="2540" y="10159"/>
                    <a:pt x="2637" y="10159"/>
                  </a:cubicBezTo>
                  <a:lnTo>
                    <a:pt x="13373" y="10159"/>
                  </a:lnTo>
                  <a:cubicBezTo>
                    <a:pt x="13437" y="10159"/>
                    <a:pt x="13502" y="10126"/>
                    <a:pt x="13566" y="10094"/>
                  </a:cubicBezTo>
                  <a:cubicBezTo>
                    <a:pt x="13598" y="10030"/>
                    <a:pt x="13598" y="9966"/>
                    <a:pt x="13598" y="9901"/>
                  </a:cubicBezTo>
                  <a:lnTo>
                    <a:pt x="11894" y="1254"/>
                  </a:lnTo>
                  <a:cubicBezTo>
                    <a:pt x="11862" y="1158"/>
                    <a:pt x="11798" y="1094"/>
                    <a:pt x="11669" y="1094"/>
                  </a:cubicBezTo>
                  <a:lnTo>
                    <a:pt x="6435" y="1094"/>
                  </a:lnTo>
                  <a:lnTo>
                    <a:pt x="5498" y="65"/>
                  </a:lnTo>
                  <a:cubicBezTo>
                    <a:pt x="5465" y="1"/>
                    <a:pt x="5401" y="1"/>
                    <a:pt x="53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38"/>
            <p:cNvSpPr/>
            <p:nvPr/>
          </p:nvSpPr>
          <p:spPr>
            <a:xfrm>
              <a:off x="4591075" y="3348900"/>
              <a:ext cx="148700" cy="199325"/>
            </a:xfrm>
            <a:custGeom>
              <a:rect b="b" l="l" r="r" t="t"/>
              <a:pathLst>
                <a:path extrusionOk="0" h="7973" w="5948">
                  <a:moveTo>
                    <a:pt x="1" y="0"/>
                  </a:moveTo>
                  <a:lnTo>
                    <a:pt x="3987" y="7972"/>
                  </a:lnTo>
                  <a:lnTo>
                    <a:pt x="59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38"/>
            <p:cNvSpPr/>
            <p:nvPr/>
          </p:nvSpPr>
          <p:spPr>
            <a:xfrm>
              <a:off x="4585450" y="3344075"/>
              <a:ext cx="159950" cy="209775"/>
            </a:xfrm>
            <a:custGeom>
              <a:rect b="b" l="l" r="r" t="t"/>
              <a:pathLst>
                <a:path extrusionOk="0" h="8391" w="6398">
                  <a:moveTo>
                    <a:pt x="5883" y="418"/>
                  </a:moveTo>
                  <a:lnTo>
                    <a:pt x="4135" y="7530"/>
                  </a:lnTo>
                  <a:lnTo>
                    <a:pt x="4135" y="7530"/>
                  </a:lnTo>
                  <a:lnTo>
                    <a:pt x="579" y="418"/>
                  </a:lnTo>
                  <a:close/>
                  <a:moveTo>
                    <a:pt x="226" y="1"/>
                  </a:moveTo>
                  <a:cubicBezTo>
                    <a:pt x="162" y="1"/>
                    <a:pt x="65" y="33"/>
                    <a:pt x="33" y="97"/>
                  </a:cubicBezTo>
                  <a:cubicBezTo>
                    <a:pt x="1" y="161"/>
                    <a:pt x="1" y="226"/>
                    <a:pt x="33" y="290"/>
                  </a:cubicBezTo>
                  <a:lnTo>
                    <a:pt x="4019" y="8262"/>
                  </a:lnTo>
                  <a:cubicBezTo>
                    <a:pt x="4051" y="8358"/>
                    <a:pt x="4147" y="8390"/>
                    <a:pt x="4244" y="8390"/>
                  </a:cubicBezTo>
                  <a:cubicBezTo>
                    <a:pt x="4308" y="8358"/>
                    <a:pt x="4405" y="8294"/>
                    <a:pt x="4405" y="8229"/>
                  </a:cubicBezTo>
                  <a:lnTo>
                    <a:pt x="6365" y="258"/>
                  </a:lnTo>
                  <a:cubicBezTo>
                    <a:pt x="6398" y="193"/>
                    <a:pt x="6365" y="129"/>
                    <a:pt x="6333" y="65"/>
                  </a:cubicBezTo>
                  <a:cubicBezTo>
                    <a:pt x="6301" y="33"/>
                    <a:pt x="6237" y="1"/>
                    <a:pt x="61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38"/>
            <p:cNvSpPr/>
            <p:nvPr/>
          </p:nvSpPr>
          <p:spPr>
            <a:xfrm>
              <a:off x="4607150" y="3356925"/>
              <a:ext cx="94050" cy="191300"/>
            </a:xfrm>
            <a:custGeom>
              <a:rect b="b" l="l" r="r" t="t"/>
              <a:pathLst>
                <a:path extrusionOk="0" h="7652" w="3762">
                  <a:moveTo>
                    <a:pt x="1" y="1"/>
                  </a:moveTo>
                  <a:lnTo>
                    <a:pt x="3344" y="7651"/>
                  </a:lnTo>
                  <a:lnTo>
                    <a:pt x="37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38"/>
            <p:cNvSpPr/>
            <p:nvPr/>
          </p:nvSpPr>
          <p:spPr>
            <a:xfrm>
              <a:off x="4601525" y="3351300"/>
              <a:ext cx="105300" cy="202550"/>
            </a:xfrm>
            <a:custGeom>
              <a:rect b="b" l="l" r="r" t="t"/>
              <a:pathLst>
                <a:path extrusionOk="0" h="8102" w="4212">
                  <a:moveTo>
                    <a:pt x="3762" y="419"/>
                  </a:moveTo>
                  <a:lnTo>
                    <a:pt x="3395" y="6968"/>
                  </a:lnTo>
                  <a:lnTo>
                    <a:pt x="547" y="419"/>
                  </a:lnTo>
                  <a:close/>
                  <a:moveTo>
                    <a:pt x="226" y="1"/>
                  </a:moveTo>
                  <a:cubicBezTo>
                    <a:pt x="129" y="1"/>
                    <a:pt x="65" y="33"/>
                    <a:pt x="33" y="97"/>
                  </a:cubicBezTo>
                  <a:cubicBezTo>
                    <a:pt x="1" y="162"/>
                    <a:pt x="1" y="226"/>
                    <a:pt x="33" y="290"/>
                  </a:cubicBezTo>
                  <a:lnTo>
                    <a:pt x="3376" y="7973"/>
                  </a:lnTo>
                  <a:cubicBezTo>
                    <a:pt x="3408" y="8069"/>
                    <a:pt x="3504" y="8101"/>
                    <a:pt x="3601" y="8101"/>
                  </a:cubicBezTo>
                  <a:cubicBezTo>
                    <a:pt x="3697" y="8069"/>
                    <a:pt x="3762" y="8005"/>
                    <a:pt x="3762" y="7908"/>
                  </a:cubicBezTo>
                  <a:lnTo>
                    <a:pt x="4212" y="226"/>
                  </a:lnTo>
                  <a:cubicBezTo>
                    <a:pt x="4212" y="162"/>
                    <a:pt x="4179" y="97"/>
                    <a:pt x="4147" y="65"/>
                  </a:cubicBezTo>
                  <a:cubicBezTo>
                    <a:pt x="4115" y="33"/>
                    <a:pt x="4051" y="1"/>
                    <a:pt x="39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38"/>
            <p:cNvSpPr/>
            <p:nvPr/>
          </p:nvSpPr>
          <p:spPr>
            <a:xfrm>
              <a:off x="4586250" y="3341675"/>
              <a:ext cx="104500" cy="206550"/>
            </a:xfrm>
            <a:custGeom>
              <a:rect b="b" l="l" r="r" t="t"/>
              <a:pathLst>
                <a:path extrusionOk="0" h="8262" w="4180">
                  <a:moveTo>
                    <a:pt x="1" y="0"/>
                  </a:moveTo>
                  <a:lnTo>
                    <a:pt x="4180" y="8261"/>
                  </a:lnTo>
                  <a:lnTo>
                    <a:pt x="37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38"/>
            <p:cNvSpPr/>
            <p:nvPr/>
          </p:nvSpPr>
          <p:spPr>
            <a:xfrm>
              <a:off x="4580625" y="3336050"/>
              <a:ext cx="115750" cy="217800"/>
            </a:xfrm>
            <a:custGeom>
              <a:rect b="b" l="l" r="r" t="t"/>
              <a:pathLst>
                <a:path extrusionOk="0" h="8712" w="4630">
                  <a:moveTo>
                    <a:pt x="3794" y="450"/>
                  </a:moveTo>
                  <a:lnTo>
                    <a:pt x="4131" y="7475"/>
                  </a:lnTo>
                  <a:lnTo>
                    <a:pt x="547" y="450"/>
                  </a:lnTo>
                  <a:close/>
                  <a:moveTo>
                    <a:pt x="226" y="0"/>
                  </a:moveTo>
                  <a:cubicBezTo>
                    <a:pt x="130" y="0"/>
                    <a:pt x="65" y="64"/>
                    <a:pt x="33" y="129"/>
                  </a:cubicBezTo>
                  <a:cubicBezTo>
                    <a:pt x="1" y="193"/>
                    <a:pt x="1" y="257"/>
                    <a:pt x="33" y="322"/>
                  </a:cubicBezTo>
                  <a:lnTo>
                    <a:pt x="4212" y="8583"/>
                  </a:lnTo>
                  <a:cubicBezTo>
                    <a:pt x="4244" y="8679"/>
                    <a:pt x="4340" y="8711"/>
                    <a:pt x="4437" y="8711"/>
                  </a:cubicBezTo>
                  <a:cubicBezTo>
                    <a:pt x="4533" y="8679"/>
                    <a:pt x="4630" y="8583"/>
                    <a:pt x="4598" y="8486"/>
                  </a:cubicBezTo>
                  <a:lnTo>
                    <a:pt x="4593" y="8392"/>
                  </a:lnTo>
                  <a:lnTo>
                    <a:pt x="4593" y="8392"/>
                  </a:lnTo>
                  <a:lnTo>
                    <a:pt x="4598" y="8390"/>
                  </a:lnTo>
                  <a:lnTo>
                    <a:pt x="4593" y="8380"/>
                  </a:lnTo>
                  <a:lnTo>
                    <a:pt x="4212" y="225"/>
                  </a:lnTo>
                  <a:cubicBezTo>
                    <a:pt x="4212" y="96"/>
                    <a:pt x="4115" y="0"/>
                    <a:pt x="39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38"/>
            <p:cNvSpPr/>
            <p:nvPr/>
          </p:nvSpPr>
          <p:spPr>
            <a:xfrm>
              <a:off x="4361250" y="3304700"/>
              <a:ext cx="329500" cy="243525"/>
            </a:xfrm>
            <a:custGeom>
              <a:rect b="b" l="l" r="r" t="t"/>
              <a:pathLst>
                <a:path extrusionOk="0" h="9741" w="13180">
                  <a:moveTo>
                    <a:pt x="1" y="0"/>
                  </a:moveTo>
                  <a:lnTo>
                    <a:pt x="2411" y="9740"/>
                  </a:lnTo>
                  <a:lnTo>
                    <a:pt x="13180" y="9740"/>
                  </a:lnTo>
                  <a:lnTo>
                    <a:pt x="11476" y="1093"/>
                  </a:lnTo>
                  <a:lnTo>
                    <a:pt x="6108" y="1093"/>
                  </a:lnTo>
                  <a:lnTo>
                    <a:pt x="51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38"/>
            <p:cNvSpPr/>
            <p:nvPr/>
          </p:nvSpPr>
          <p:spPr>
            <a:xfrm>
              <a:off x="4355625" y="3299075"/>
              <a:ext cx="340750" cy="254775"/>
            </a:xfrm>
            <a:custGeom>
              <a:rect b="b" l="l" r="r" t="t"/>
              <a:pathLst>
                <a:path extrusionOk="0" h="10191" w="13630">
                  <a:moveTo>
                    <a:pt x="5272" y="418"/>
                  </a:moveTo>
                  <a:lnTo>
                    <a:pt x="6172" y="1479"/>
                  </a:lnTo>
                  <a:cubicBezTo>
                    <a:pt x="6204" y="1511"/>
                    <a:pt x="6269" y="1543"/>
                    <a:pt x="6333" y="1543"/>
                  </a:cubicBezTo>
                  <a:lnTo>
                    <a:pt x="11508" y="1543"/>
                  </a:lnTo>
                  <a:lnTo>
                    <a:pt x="13148" y="9772"/>
                  </a:lnTo>
                  <a:lnTo>
                    <a:pt x="2797" y="9772"/>
                  </a:lnTo>
                  <a:lnTo>
                    <a:pt x="515" y="418"/>
                  </a:lnTo>
                  <a:close/>
                  <a:moveTo>
                    <a:pt x="226" y="0"/>
                  </a:moveTo>
                  <a:cubicBezTo>
                    <a:pt x="161" y="0"/>
                    <a:pt x="97" y="33"/>
                    <a:pt x="65" y="97"/>
                  </a:cubicBezTo>
                  <a:cubicBezTo>
                    <a:pt x="33" y="129"/>
                    <a:pt x="1" y="193"/>
                    <a:pt x="33" y="258"/>
                  </a:cubicBezTo>
                  <a:lnTo>
                    <a:pt x="2444" y="10029"/>
                  </a:lnTo>
                  <a:cubicBezTo>
                    <a:pt x="2444" y="10126"/>
                    <a:pt x="2540" y="10190"/>
                    <a:pt x="2636" y="10190"/>
                  </a:cubicBezTo>
                  <a:lnTo>
                    <a:pt x="13405" y="10190"/>
                  </a:lnTo>
                  <a:cubicBezTo>
                    <a:pt x="13469" y="10190"/>
                    <a:pt x="13533" y="10158"/>
                    <a:pt x="13565" y="10094"/>
                  </a:cubicBezTo>
                  <a:cubicBezTo>
                    <a:pt x="13598" y="10062"/>
                    <a:pt x="13630" y="9997"/>
                    <a:pt x="13598" y="9933"/>
                  </a:cubicBezTo>
                  <a:lnTo>
                    <a:pt x="11894" y="1286"/>
                  </a:lnTo>
                  <a:cubicBezTo>
                    <a:pt x="11894" y="1190"/>
                    <a:pt x="11798" y="1125"/>
                    <a:pt x="11701" y="1125"/>
                  </a:cubicBezTo>
                  <a:lnTo>
                    <a:pt x="6439" y="1125"/>
                  </a:lnTo>
                  <a:lnTo>
                    <a:pt x="5529" y="65"/>
                  </a:lnTo>
                  <a:cubicBezTo>
                    <a:pt x="5465" y="33"/>
                    <a:pt x="5433" y="0"/>
                    <a:pt x="53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38"/>
            <p:cNvSpPr/>
            <p:nvPr/>
          </p:nvSpPr>
          <p:spPr>
            <a:xfrm>
              <a:off x="4591075" y="2493850"/>
              <a:ext cx="148700" cy="199325"/>
            </a:xfrm>
            <a:custGeom>
              <a:rect b="b" l="l" r="r" t="t"/>
              <a:pathLst>
                <a:path extrusionOk="0" h="7973" w="5948">
                  <a:moveTo>
                    <a:pt x="1" y="1"/>
                  </a:moveTo>
                  <a:lnTo>
                    <a:pt x="3987" y="7972"/>
                  </a:lnTo>
                  <a:lnTo>
                    <a:pt x="59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38"/>
            <p:cNvSpPr/>
            <p:nvPr/>
          </p:nvSpPr>
          <p:spPr>
            <a:xfrm>
              <a:off x="4585450" y="2489025"/>
              <a:ext cx="159950" cy="209775"/>
            </a:xfrm>
            <a:custGeom>
              <a:rect b="b" l="l" r="r" t="t"/>
              <a:pathLst>
                <a:path extrusionOk="0" h="8391" w="6398">
                  <a:moveTo>
                    <a:pt x="5883" y="419"/>
                  </a:moveTo>
                  <a:lnTo>
                    <a:pt x="4135" y="7530"/>
                  </a:lnTo>
                  <a:lnTo>
                    <a:pt x="579" y="419"/>
                  </a:lnTo>
                  <a:close/>
                  <a:moveTo>
                    <a:pt x="226" y="1"/>
                  </a:moveTo>
                  <a:cubicBezTo>
                    <a:pt x="162" y="1"/>
                    <a:pt x="65" y="33"/>
                    <a:pt x="33" y="97"/>
                  </a:cubicBezTo>
                  <a:cubicBezTo>
                    <a:pt x="1" y="161"/>
                    <a:pt x="1" y="226"/>
                    <a:pt x="33" y="290"/>
                  </a:cubicBezTo>
                  <a:lnTo>
                    <a:pt x="4019" y="8262"/>
                  </a:lnTo>
                  <a:cubicBezTo>
                    <a:pt x="4051" y="8358"/>
                    <a:pt x="4147" y="8390"/>
                    <a:pt x="4244" y="8390"/>
                  </a:cubicBezTo>
                  <a:cubicBezTo>
                    <a:pt x="4308" y="8390"/>
                    <a:pt x="4405" y="8326"/>
                    <a:pt x="4405" y="8230"/>
                  </a:cubicBezTo>
                  <a:lnTo>
                    <a:pt x="6365" y="258"/>
                  </a:lnTo>
                  <a:cubicBezTo>
                    <a:pt x="6398" y="194"/>
                    <a:pt x="6365" y="129"/>
                    <a:pt x="6333" y="65"/>
                  </a:cubicBezTo>
                  <a:cubicBezTo>
                    <a:pt x="6301" y="33"/>
                    <a:pt x="6237" y="1"/>
                    <a:pt x="61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38"/>
            <p:cNvSpPr/>
            <p:nvPr/>
          </p:nvSpPr>
          <p:spPr>
            <a:xfrm>
              <a:off x="4607150" y="2501900"/>
              <a:ext cx="94050" cy="191275"/>
            </a:xfrm>
            <a:custGeom>
              <a:rect b="b" l="l" r="r" t="t"/>
              <a:pathLst>
                <a:path extrusionOk="0" h="7651" w="3762">
                  <a:moveTo>
                    <a:pt x="1" y="0"/>
                  </a:moveTo>
                  <a:lnTo>
                    <a:pt x="3344" y="7650"/>
                  </a:lnTo>
                  <a:lnTo>
                    <a:pt x="37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38"/>
            <p:cNvSpPr/>
            <p:nvPr/>
          </p:nvSpPr>
          <p:spPr>
            <a:xfrm>
              <a:off x="4601525" y="2496275"/>
              <a:ext cx="105300" cy="202525"/>
            </a:xfrm>
            <a:custGeom>
              <a:rect b="b" l="l" r="r" t="t"/>
              <a:pathLst>
                <a:path extrusionOk="0" h="8101" w="4212">
                  <a:moveTo>
                    <a:pt x="3762" y="418"/>
                  </a:moveTo>
                  <a:lnTo>
                    <a:pt x="3395" y="6967"/>
                  </a:lnTo>
                  <a:lnTo>
                    <a:pt x="547" y="418"/>
                  </a:lnTo>
                  <a:close/>
                  <a:moveTo>
                    <a:pt x="226" y="0"/>
                  </a:moveTo>
                  <a:cubicBezTo>
                    <a:pt x="129" y="0"/>
                    <a:pt x="65" y="32"/>
                    <a:pt x="33" y="96"/>
                  </a:cubicBezTo>
                  <a:cubicBezTo>
                    <a:pt x="1" y="161"/>
                    <a:pt x="1" y="225"/>
                    <a:pt x="33" y="321"/>
                  </a:cubicBezTo>
                  <a:lnTo>
                    <a:pt x="3376" y="7972"/>
                  </a:lnTo>
                  <a:cubicBezTo>
                    <a:pt x="3408" y="8068"/>
                    <a:pt x="3504" y="8100"/>
                    <a:pt x="3601" y="8100"/>
                  </a:cubicBezTo>
                  <a:cubicBezTo>
                    <a:pt x="3697" y="8068"/>
                    <a:pt x="3762" y="8004"/>
                    <a:pt x="3762" y="7908"/>
                  </a:cubicBezTo>
                  <a:lnTo>
                    <a:pt x="4212" y="225"/>
                  </a:lnTo>
                  <a:cubicBezTo>
                    <a:pt x="4212" y="161"/>
                    <a:pt x="4179" y="129"/>
                    <a:pt x="4147" y="64"/>
                  </a:cubicBezTo>
                  <a:cubicBezTo>
                    <a:pt x="4115" y="32"/>
                    <a:pt x="4051" y="0"/>
                    <a:pt x="39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38"/>
            <p:cNvSpPr/>
            <p:nvPr/>
          </p:nvSpPr>
          <p:spPr>
            <a:xfrm>
              <a:off x="4586250" y="2486625"/>
              <a:ext cx="104500" cy="206550"/>
            </a:xfrm>
            <a:custGeom>
              <a:rect b="b" l="l" r="r" t="t"/>
              <a:pathLst>
                <a:path extrusionOk="0" h="8262" w="4180">
                  <a:moveTo>
                    <a:pt x="1" y="0"/>
                  </a:moveTo>
                  <a:lnTo>
                    <a:pt x="4180" y="8261"/>
                  </a:lnTo>
                  <a:lnTo>
                    <a:pt x="37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38"/>
            <p:cNvSpPr/>
            <p:nvPr/>
          </p:nvSpPr>
          <p:spPr>
            <a:xfrm>
              <a:off x="4580625" y="2481800"/>
              <a:ext cx="115750" cy="217200"/>
            </a:xfrm>
            <a:custGeom>
              <a:rect b="b" l="l" r="r" t="t"/>
              <a:pathLst>
                <a:path extrusionOk="0" h="8688" w="4630">
                  <a:moveTo>
                    <a:pt x="3794" y="418"/>
                  </a:moveTo>
                  <a:lnTo>
                    <a:pt x="4130" y="7441"/>
                  </a:lnTo>
                  <a:lnTo>
                    <a:pt x="547" y="418"/>
                  </a:lnTo>
                  <a:close/>
                  <a:moveTo>
                    <a:pt x="226" y="0"/>
                  </a:moveTo>
                  <a:cubicBezTo>
                    <a:pt x="130" y="0"/>
                    <a:pt x="65" y="33"/>
                    <a:pt x="33" y="97"/>
                  </a:cubicBezTo>
                  <a:cubicBezTo>
                    <a:pt x="1" y="161"/>
                    <a:pt x="1" y="225"/>
                    <a:pt x="33" y="290"/>
                  </a:cubicBezTo>
                  <a:lnTo>
                    <a:pt x="4212" y="8551"/>
                  </a:lnTo>
                  <a:cubicBezTo>
                    <a:pt x="4238" y="8630"/>
                    <a:pt x="4308" y="8688"/>
                    <a:pt x="4386" y="8688"/>
                  </a:cubicBezTo>
                  <a:cubicBezTo>
                    <a:pt x="4403" y="8688"/>
                    <a:pt x="4420" y="8685"/>
                    <a:pt x="4437" y="8679"/>
                  </a:cubicBezTo>
                  <a:cubicBezTo>
                    <a:pt x="4533" y="8647"/>
                    <a:pt x="4630" y="8551"/>
                    <a:pt x="4598" y="8454"/>
                  </a:cubicBezTo>
                  <a:lnTo>
                    <a:pt x="4593" y="8360"/>
                  </a:lnTo>
                  <a:lnTo>
                    <a:pt x="4598" y="8358"/>
                  </a:lnTo>
                  <a:lnTo>
                    <a:pt x="4593" y="8348"/>
                  </a:lnTo>
                  <a:lnTo>
                    <a:pt x="4212" y="193"/>
                  </a:lnTo>
                  <a:cubicBezTo>
                    <a:pt x="4212" y="65"/>
                    <a:pt x="4115" y="0"/>
                    <a:pt x="39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38"/>
            <p:cNvSpPr/>
            <p:nvPr/>
          </p:nvSpPr>
          <p:spPr>
            <a:xfrm>
              <a:off x="4361250" y="2449650"/>
              <a:ext cx="329500" cy="243525"/>
            </a:xfrm>
            <a:custGeom>
              <a:rect b="b" l="l" r="r" t="t"/>
              <a:pathLst>
                <a:path extrusionOk="0" h="9741" w="13180">
                  <a:moveTo>
                    <a:pt x="1" y="1"/>
                  </a:moveTo>
                  <a:lnTo>
                    <a:pt x="2411" y="9740"/>
                  </a:lnTo>
                  <a:lnTo>
                    <a:pt x="13180" y="9740"/>
                  </a:lnTo>
                  <a:lnTo>
                    <a:pt x="11476" y="1094"/>
                  </a:lnTo>
                  <a:lnTo>
                    <a:pt x="6108" y="1094"/>
                  </a:lnTo>
                  <a:lnTo>
                    <a:pt x="514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38"/>
            <p:cNvSpPr/>
            <p:nvPr/>
          </p:nvSpPr>
          <p:spPr>
            <a:xfrm>
              <a:off x="4355625" y="2444025"/>
              <a:ext cx="340750" cy="254775"/>
            </a:xfrm>
            <a:custGeom>
              <a:rect b="b" l="l" r="r" t="t"/>
              <a:pathLst>
                <a:path extrusionOk="0" h="10191" w="13630">
                  <a:moveTo>
                    <a:pt x="5272" y="451"/>
                  </a:moveTo>
                  <a:lnTo>
                    <a:pt x="6172" y="1479"/>
                  </a:lnTo>
                  <a:cubicBezTo>
                    <a:pt x="6204" y="1511"/>
                    <a:pt x="6269" y="1544"/>
                    <a:pt x="6333" y="1544"/>
                  </a:cubicBezTo>
                  <a:lnTo>
                    <a:pt x="11508" y="1544"/>
                  </a:lnTo>
                  <a:lnTo>
                    <a:pt x="13148" y="9773"/>
                  </a:lnTo>
                  <a:lnTo>
                    <a:pt x="2797" y="9773"/>
                  </a:lnTo>
                  <a:lnTo>
                    <a:pt x="515" y="451"/>
                  </a:lnTo>
                  <a:close/>
                  <a:moveTo>
                    <a:pt x="226" y="1"/>
                  </a:moveTo>
                  <a:cubicBezTo>
                    <a:pt x="161" y="1"/>
                    <a:pt x="97" y="33"/>
                    <a:pt x="65" y="97"/>
                  </a:cubicBezTo>
                  <a:cubicBezTo>
                    <a:pt x="33" y="161"/>
                    <a:pt x="1" y="226"/>
                    <a:pt x="33" y="290"/>
                  </a:cubicBezTo>
                  <a:lnTo>
                    <a:pt x="2444" y="10030"/>
                  </a:lnTo>
                  <a:cubicBezTo>
                    <a:pt x="2444" y="10126"/>
                    <a:pt x="2540" y="10190"/>
                    <a:pt x="2636" y="10190"/>
                  </a:cubicBezTo>
                  <a:lnTo>
                    <a:pt x="13405" y="10190"/>
                  </a:lnTo>
                  <a:cubicBezTo>
                    <a:pt x="13469" y="10190"/>
                    <a:pt x="13533" y="10158"/>
                    <a:pt x="13565" y="10126"/>
                  </a:cubicBezTo>
                  <a:cubicBezTo>
                    <a:pt x="13598" y="10062"/>
                    <a:pt x="13630" y="9998"/>
                    <a:pt x="13598" y="9933"/>
                  </a:cubicBezTo>
                  <a:lnTo>
                    <a:pt x="11894" y="1286"/>
                  </a:lnTo>
                  <a:cubicBezTo>
                    <a:pt x="11894" y="1190"/>
                    <a:pt x="11798" y="1126"/>
                    <a:pt x="11701" y="1126"/>
                  </a:cubicBezTo>
                  <a:lnTo>
                    <a:pt x="6437" y="1126"/>
                  </a:lnTo>
                  <a:lnTo>
                    <a:pt x="5529" y="97"/>
                  </a:lnTo>
                  <a:cubicBezTo>
                    <a:pt x="5465" y="33"/>
                    <a:pt x="5433" y="1"/>
                    <a:pt x="53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38"/>
            <p:cNvSpPr/>
            <p:nvPr/>
          </p:nvSpPr>
          <p:spPr>
            <a:xfrm>
              <a:off x="4591075" y="3692850"/>
              <a:ext cx="148700" cy="199325"/>
            </a:xfrm>
            <a:custGeom>
              <a:rect b="b" l="l" r="r" t="t"/>
              <a:pathLst>
                <a:path extrusionOk="0" h="7973" w="5948">
                  <a:moveTo>
                    <a:pt x="1" y="0"/>
                  </a:moveTo>
                  <a:lnTo>
                    <a:pt x="3987" y="7972"/>
                  </a:lnTo>
                  <a:lnTo>
                    <a:pt x="59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38"/>
            <p:cNvSpPr/>
            <p:nvPr/>
          </p:nvSpPr>
          <p:spPr>
            <a:xfrm>
              <a:off x="4585450" y="3687225"/>
              <a:ext cx="159950" cy="209975"/>
            </a:xfrm>
            <a:custGeom>
              <a:rect b="b" l="l" r="r" t="t"/>
              <a:pathLst>
                <a:path extrusionOk="0" h="8399" w="6398">
                  <a:moveTo>
                    <a:pt x="5883" y="418"/>
                  </a:moveTo>
                  <a:lnTo>
                    <a:pt x="4130" y="7549"/>
                  </a:lnTo>
                  <a:lnTo>
                    <a:pt x="579" y="418"/>
                  </a:lnTo>
                  <a:close/>
                  <a:moveTo>
                    <a:pt x="226" y="0"/>
                  </a:moveTo>
                  <a:cubicBezTo>
                    <a:pt x="162" y="0"/>
                    <a:pt x="65" y="32"/>
                    <a:pt x="33" y="97"/>
                  </a:cubicBezTo>
                  <a:cubicBezTo>
                    <a:pt x="1" y="161"/>
                    <a:pt x="1" y="257"/>
                    <a:pt x="33" y="322"/>
                  </a:cubicBezTo>
                  <a:lnTo>
                    <a:pt x="4019" y="8293"/>
                  </a:lnTo>
                  <a:cubicBezTo>
                    <a:pt x="4045" y="8346"/>
                    <a:pt x="4114" y="8398"/>
                    <a:pt x="4191" y="8398"/>
                  </a:cubicBezTo>
                  <a:cubicBezTo>
                    <a:pt x="4209" y="8398"/>
                    <a:pt x="4226" y="8396"/>
                    <a:pt x="4244" y="8390"/>
                  </a:cubicBezTo>
                  <a:cubicBezTo>
                    <a:pt x="4308" y="8390"/>
                    <a:pt x="4405" y="8326"/>
                    <a:pt x="4405" y="8229"/>
                  </a:cubicBezTo>
                  <a:lnTo>
                    <a:pt x="6365" y="257"/>
                  </a:lnTo>
                  <a:cubicBezTo>
                    <a:pt x="6398" y="193"/>
                    <a:pt x="6365" y="129"/>
                    <a:pt x="6333" y="97"/>
                  </a:cubicBezTo>
                  <a:cubicBezTo>
                    <a:pt x="6301" y="32"/>
                    <a:pt x="6237" y="0"/>
                    <a:pt x="61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38"/>
            <p:cNvSpPr/>
            <p:nvPr/>
          </p:nvSpPr>
          <p:spPr>
            <a:xfrm>
              <a:off x="4607150" y="3700075"/>
              <a:ext cx="94050" cy="192100"/>
            </a:xfrm>
            <a:custGeom>
              <a:rect b="b" l="l" r="r" t="t"/>
              <a:pathLst>
                <a:path extrusionOk="0" h="7684" w="3762">
                  <a:moveTo>
                    <a:pt x="1" y="1"/>
                  </a:moveTo>
                  <a:lnTo>
                    <a:pt x="3344" y="7683"/>
                  </a:lnTo>
                  <a:lnTo>
                    <a:pt x="37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38"/>
            <p:cNvSpPr/>
            <p:nvPr/>
          </p:nvSpPr>
          <p:spPr>
            <a:xfrm>
              <a:off x="4601525" y="3695250"/>
              <a:ext cx="105300" cy="201950"/>
            </a:xfrm>
            <a:custGeom>
              <a:rect b="b" l="l" r="r" t="t"/>
              <a:pathLst>
                <a:path extrusionOk="0" h="8078" w="4212">
                  <a:moveTo>
                    <a:pt x="3762" y="419"/>
                  </a:moveTo>
                  <a:lnTo>
                    <a:pt x="3395" y="6939"/>
                  </a:lnTo>
                  <a:lnTo>
                    <a:pt x="547" y="419"/>
                  </a:lnTo>
                  <a:close/>
                  <a:moveTo>
                    <a:pt x="226" y="1"/>
                  </a:moveTo>
                  <a:cubicBezTo>
                    <a:pt x="129" y="1"/>
                    <a:pt x="65" y="33"/>
                    <a:pt x="33" y="97"/>
                  </a:cubicBezTo>
                  <a:cubicBezTo>
                    <a:pt x="1" y="129"/>
                    <a:pt x="1" y="226"/>
                    <a:pt x="33" y="290"/>
                  </a:cubicBezTo>
                  <a:lnTo>
                    <a:pt x="3376" y="7940"/>
                  </a:lnTo>
                  <a:cubicBezTo>
                    <a:pt x="3402" y="8020"/>
                    <a:pt x="3472" y="8077"/>
                    <a:pt x="3550" y="8077"/>
                  </a:cubicBezTo>
                  <a:cubicBezTo>
                    <a:pt x="3567" y="8077"/>
                    <a:pt x="3584" y="8075"/>
                    <a:pt x="3601" y="8069"/>
                  </a:cubicBezTo>
                  <a:cubicBezTo>
                    <a:pt x="3697" y="8069"/>
                    <a:pt x="3762" y="7972"/>
                    <a:pt x="3762" y="7876"/>
                  </a:cubicBezTo>
                  <a:lnTo>
                    <a:pt x="4212" y="226"/>
                  </a:lnTo>
                  <a:cubicBezTo>
                    <a:pt x="4212" y="161"/>
                    <a:pt x="4179" y="97"/>
                    <a:pt x="4147" y="65"/>
                  </a:cubicBezTo>
                  <a:cubicBezTo>
                    <a:pt x="4115" y="1"/>
                    <a:pt x="4051" y="1"/>
                    <a:pt x="39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38"/>
            <p:cNvSpPr/>
            <p:nvPr/>
          </p:nvSpPr>
          <p:spPr>
            <a:xfrm>
              <a:off x="4586250" y="3685600"/>
              <a:ext cx="104500" cy="206575"/>
            </a:xfrm>
            <a:custGeom>
              <a:rect b="b" l="l" r="r" t="t"/>
              <a:pathLst>
                <a:path extrusionOk="0" h="8263" w="4180">
                  <a:moveTo>
                    <a:pt x="1" y="1"/>
                  </a:moveTo>
                  <a:lnTo>
                    <a:pt x="4180" y="8262"/>
                  </a:lnTo>
                  <a:lnTo>
                    <a:pt x="37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38"/>
            <p:cNvSpPr/>
            <p:nvPr/>
          </p:nvSpPr>
          <p:spPr>
            <a:xfrm>
              <a:off x="4580625" y="3679975"/>
              <a:ext cx="115750" cy="217300"/>
            </a:xfrm>
            <a:custGeom>
              <a:rect b="b" l="l" r="r" t="t"/>
              <a:pathLst>
                <a:path extrusionOk="0" h="8692" w="4630">
                  <a:moveTo>
                    <a:pt x="3794" y="419"/>
                  </a:moveTo>
                  <a:lnTo>
                    <a:pt x="4131" y="7473"/>
                  </a:lnTo>
                  <a:lnTo>
                    <a:pt x="547" y="419"/>
                  </a:lnTo>
                  <a:close/>
                  <a:moveTo>
                    <a:pt x="226" y="1"/>
                  </a:moveTo>
                  <a:cubicBezTo>
                    <a:pt x="130" y="1"/>
                    <a:pt x="65" y="33"/>
                    <a:pt x="33" y="97"/>
                  </a:cubicBezTo>
                  <a:cubicBezTo>
                    <a:pt x="1" y="162"/>
                    <a:pt x="1" y="258"/>
                    <a:pt x="33" y="322"/>
                  </a:cubicBezTo>
                  <a:lnTo>
                    <a:pt x="4212" y="8583"/>
                  </a:lnTo>
                  <a:cubicBezTo>
                    <a:pt x="4236" y="8656"/>
                    <a:pt x="4296" y="8692"/>
                    <a:pt x="4366" y="8692"/>
                  </a:cubicBezTo>
                  <a:cubicBezTo>
                    <a:pt x="4389" y="8692"/>
                    <a:pt x="4413" y="8688"/>
                    <a:pt x="4437" y="8680"/>
                  </a:cubicBezTo>
                  <a:cubicBezTo>
                    <a:pt x="4533" y="8648"/>
                    <a:pt x="4630" y="8583"/>
                    <a:pt x="4598" y="8455"/>
                  </a:cubicBezTo>
                  <a:lnTo>
                    <a:pt x="4595" y="8392"/>
                  </a:lnTo>
                  <a:lnTo>
                    <a:pt x="4595" y="8392"/>
                  </a:lnTo>
                  <a:lnTo>
                    <a:pt x="4598" y="8391"/>
                  </a:lnTo>
                  <a:lnTo>
                    <a:pt x="4594" y="8384"/>
                  </a:lnTo>
                  <a:lnTo>
                    <a:pt x="4594" y="8384"/>
                  </a:lnTo>
                  <a:lnTo>
                    <a:pt x="4212" y="194"/>
                  </a:lnTo>
                  <a:cubicBezTo>
                    <a:pt x="4212" y="97"/>
                    <a:pt x="4115" y="1"/>
                    <a:pt x="39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38"/>
            <p:cNvSpPr/>
            <p:nvPr/>
          </p:nvSpPr>
          <p:spPr>
            <a:xfrm>
              <a:off x="4361250" y="3647850"/>
              <a:ext cx="329500" cy="244325"/>
            </a:xfrm>
            <a:custGeom>
              <a:rect b="b" l="l" r="r" t="t"/>
              <a:pathLst>
                <a:path extrusionOk="0" h="9773" w="13180">
                  <a:moveTo>
                    <a:pt x="1" y="0"/>
                  </a:moveTo>
                  <a:lnTo>
                    <a:pt x="2411" y="9772"/>
                  </a:lnTo>
                  <a:lnTo>
                    <a:pt x="13180" y="9772"/>
                  </a:lnTo>
                  <a:lnTo>
                    <a:pt x="11476" y="1125"/>
                  </a:lnTo>
                  <a:lnTo>
                    <a:pt x="6108" y="1125"/>
                  </a:lnTo>
                  <a:lnTo>
                    <a:pt x="51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38"/>
            <p:cNvSpPr/>
            <p:nvPr/>
          </p:nvSpPr>
          <p:spPr>
            <a:xfrm>
              <a:off x="4355625" y="3643025"/>
              <a:ext cx="340750" cy="253950"/>
            </a:xfrm>
            <a:custGeom>
              <a:rect b="b" l="l" r="r" t="t"/>
              <a:pathLst>
                <a:path extrusionOk="0" h="10158" w="13630">
                  <a:moveTo>
                    <a:pt x="5272" y="418"/>
                  </a:moveTo>
                  <a:lnTo>
                    <a:pt x="6172" y="1447"/>
                  </a:lnTo>
                  <a:cubicBezTo>
                    <a:pt x="6204" y="1511"/>
                    <a:pt x="6269" y="1511"/>
                    <a:pt x="6333" y="1511"/>
                  </a:cubicBezTo>
                  <a:lnTo>
                    <a:pt x="11508" y="1511"/>
                  </a:lnTo>
                  <a:lnTo>
                    <a:pt x="13148" y="9740"/>
                  </a:lnTo>
                  <a:lnTo>
                    <a:pt x="2797" y="9740"/>
                  </a:lnTo>
                  <a:lnTo>
                    <a:pt x="515" y="418"/>
                  </a:lnTo>
                  <a:close/>
                  <a:moveTo>
                    <a:pt x="226" y="0"/>
                  </a:moveTo>
                  <a:cubicBezTo>
                    <a:pt x="161" y="0"/>
                    <a:pt x="97" y="32"/>
                    <a:pt x="65" y="65"/>
                  </a:cubicBezTo>
                  <a:cubicBezTo>
                    <a:pt x="33" y="129"/>
                    <a:pt x="1" y="193"/>
                    <a:pt x="33" y="257"/>
                  </a:cubicBezTo>
                  <a:lnTo>
                    <a:pt x="2444" y="9997"/>
                  </a:lnTo>
                  <a:cubicBezTo>
                    <a:pt x="2444" y="10094"/>
                    <a:pt x="2540" y="10158"/>
                    <a:pt x="2636" y="10158"/>
                  </a:cubicBezTo>
                  <a:lnTo>
                    <a:pt x="13405" y="10158"/>
                  </a:lnTo>
                  <a:cubicBezTo>
                    <a:pt x="13469" y="10158"/>
                    <a:pt x="13533" y="10126"/>
                    <a:pt x="13565" y="10094"/>
                  </a:cubicBezTo>
                  <a:cubicBezTo>
                    <a:pt x="13598" y="10029"/>
                    <a:pt x="13630" y="9965"/>
                    <a:pt x="13598" y="9901"/>
                  </a:cubicBezTo>
                  <a:lnTo>
                    <a:pt x="11894" y="1286"/>
                  </a:lnTo>
                  <a:cubicBezTo>
                    <a:pt x="11894" y="1157"/>
                    <a:pt x="11798" y="1093"/>
                    <a:pt x="11701" y="1093"/>
                  </a:cubicBezTo>
                  <a:lnTo>
                    <a:pt x="6437" y="1093"/>
                  </a:lnTo>
                  <a:lnTo>
                    <a:pt x="5529" y="65"/>
                  </a:lnTo>
                  <a:cubicBezTo>
                    <a:pt x="5465" y="32"/>
                    <a:pt x="5433" y="0"/>
                    <a:pt x="53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38"/>
            <p:cNvSpPr/>
            <p:nvPr/>
          </p:nvSpPr>
          <p:spPr>
            <a:xfrm>
              <a:off x="3617100" y="2493050"/>
              <a:ext cx="253975" cy="908100"/>
            </a:xfrm>
            <a:custGeom>
              <a:rect b="b" l="l" r="r" t="t"/>
              <a:pathLst>
                <a:path extrusionOk="0" h="36324" w="10159">
                  <a:moveTo>
                    <a:pt x="9741" y="0"/>
                  </a:moveTo>
                  <a:lnTo>
                    <a:pt x="9741" y="10544"/>
                  </a:lnTo>
                  <a:lnTo>
                    <a:pt x="1" y="10544"/>
                  </a:lnTo>
                  <a:lnTo>
                    <a:pt x="1" y="36324"/>
                  </a:lnTo>
                  <a:lnTo>
                    <a:pt x="419" y="36324"/>
                  </a:lnTo>
                  <a:lnTo>
                    <a:pt x="419" y="10962"/>
                  </a:lnTo>
                  <a:lnTo>
                    <a:pt x="10158" y="10962"/>
                  </a:lnTo>
                  <a:lnTo>
                    <a:pt x="101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38"/>
            <p:cNvSpPr/>
            <p:nvPr/>
          </p:nvSpPr>
          <p:spPr>
            <a:xfrm>
              <a:off x="3711925" y="2493050"/>
              <a:ext cx="11275" cy="266025"/>
            </a:xfrm>
            <a:custGeom>
              <a:rect b="b" l="l" r="r" t="t"/>
              <a:pathLst>
                <a:path extrusionOk="0" h="10641" w="451">
                  <a:moveTo>
                    <a:pt x="1" y="0"/>
                  </a:moveTo>
                  <a:lnTo>
                    <a:pt x="1" y="10640"/>
                  </a:lnTo>
                  <a:lnTo>
                    <a:pt x="451" y="10640"/>
                  </a:lnTo>
                  <a:lnTo>
                    <a:pt x="4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38"/>
            <p:cNvSpPr/>
            <p:nvPr/>
          </p:nvSpPr>
          <p:spPr>
            <a:xfrm>
              <a:off x="3850150" y="2476975"/>
              <a:ext cx="31375" cy="31375"/>
            </a:xfrm>
            <a:custGeom>
              <a:rect b="b" l="l" r="r" t="t"/>
              <a:pathLst>
                <a:path extrusionOk="0" h="1255" w="1255">
                  <a:moveTo>
                    <a:pt x="644" y="1"/>
                  </a:moveTo>
                  <a:cubicBezTo>
                    <a:pt x="290" y="1"/>
                    <a:pt x="1" y="290"/>
                    <a:pt x="1" y="643"/>
                  </a:cubicBezTo>
                  <a:cubicBezTo>
                    <a:pt x="1" y="997"/>
                    <a:pt x="290" y="1254"/>
                    <a:pt x="644" y="1254"/>
                  </a:cubicBezTo>
                  <a:cubicBezTo>
                    <a:pt x="965" y="1254"/>
                    <a:pt x="1254" y="997"/>
                    <a:pt x="1254" y="643"/>
                  </a:cubicBezTo>
                  <a:cubicBezTo>
                    <a:pt x="1254" y="290"/>
                    <a:pt x="965" y="1"/>
                    <a:pt x="6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38"/>
            <p:cNvSpPr/>
            <p:nvPr/>
          </p:nvSpPr>
          <p:spPr>
            <a:xfrm>
              <a:off x="3844525" y="2472150"/>
              <a:ext cx="42625" cy="41825"/>
            </a:xfrm>
            <a:custGeom>
              <a:rect b="b" l="l" r="r" t="t"/>
              <a:pathLst>
                <a:path extrusionOk="0" h="1673" w="1705">
                  <a:moveTo>
                    <a:pt x="869" y="419"/>
                  </a:moveTo>
                  <a:cubicBezTo>
                    <a:pt x="1094" y="419"/>
                    <a:pt x="1254" y="611"/>
                    <a:pt x="1254" y="836"/>
                  </a:cubicBezTo>
                  <a:cubicBezTo>
                    <a:pt x="1254" y="1061"/>
                    <a:pt x="1094" y="1254"/>
                    <a:pt x="869" y="1254"/>
                  </a:cubicBezTo>
                  <a:cubicBezTo>
                    <a:pt x="611" y="1254"/>
                    <a:pt x="451" y="1061"/>
                    <a:pt x="451" y="836"/>
                  </a:cubicBezTo>
                  <a:cubicBezTo>
                    <a:pt x="451" y="611"/>
                    <a:pt x="611" y="419"/>
                    <a:pt x="869" y="419"/>
                  </a:cubicBezTo>
                  <a:close/>
                  <a:moveTo>
                    <a:pt x="869" y="1"/>
                  </a:moveTo>
                  <a:cubicBezTo>
                    <a:pt x="386" y="1"/>
                    <a:pt x="1" y="354"/>
                    <a:pt x="1" y="836"/>
                  </a:cubicBezTo>
                  <a:cubicBezTo>
                    <a:pt x="1" y="1286"/>
                    <a:pt x="386" y="1672"/>
                    <a:pt x="869" y="1672"/>
                  </a:cubicBezTo>
                  <a:cubicBezTo>
                    <a:pt x="1319" y="1672"/>
                    <a:pt x="1704" y="1286"/>
                    <a:pt x="1704" y="836"/>
                  </a:cubicBezTo>
                  <a:cubicBezTo>
                    <a:pt x="1704" y="354"/>
                    <a:pt x="1319" y="1"/>
                    <a:pt x="8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38"/>
            <p:cNvSpPr/>
            <p:nvPr/>
          </p:nvSpPr>
          <p:spPr>
            <a:xfrm>
              <a:off x="3702300" y="2476975"/>
              <a:ext cx="31350" cy="31375"/>
            </a:xfrm>
            <a:custGeom>
              <a:rect b="b" l="l" r="r" t="t"/>
              <a:pathLst>
                <a:path extrusionOk="0" h="1255" w="1254">
                  <a:moveTo>
                    <a:pt x="643" y="1"/>
                  </a:moveTo>
                  <a:cubicBezTo>
                    <a:pt x="289" y="1"/>
                    <a:pt x="0" y="290"/>
                    <a:pt x="0" y="643"/>
                  </a:cubicBezTo>
                  <a:cubicBezTo>
                    <a:pt x="0" y="997"/>
                    <a:pt x="289" y="1254"/>
                    <a:pt x="643" y="1254"/>
                  </a:cubicBezTo>
                  <a:cubicBezTo>
                    <a:pt x="997" y="1254"/>
                    <a:pt x="1254" y="997"/>
                    <a:pt x="1254" y="643"/>
                  </a:cubicBezTo>
                  <a:cubicBezTo>
                    <a:pt x="1254" y="290"/>
                    <a:pt x="997" y="1"/>
                    <a:pt x="6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38"/>
            <p:cNvSpPr/>
            <p:nvPr/>
          </p:nvSpPr>
          <p:spPr>
            <a:xfrm>
              <a:off x="3697475" y="2472150"/>
              <a:ext cx="41800" cy="41825"/>
            </a:xfrm>
            <a:custGeom>
              <a:rect b="b" l="l" r="r" t="t"/>
              <a:pathLst>
                <a:path extrusionOk="0" h="1673" w="1672">
                  <a:moveTo>
                    <a:pt x="836" y="419"/>
                  </a:moveTo>
                  <a:cubicBezTo>
                    <a:pt x="1061" y="419"/>
                    <a:pt x="1254" y="611"/>
                    <a:pt x="1254" y="836"/>
                  </a:cubicBezTo>
                  <a:cubicBezTo>
                    <a:pt x="1254" y="1061"/>
                    <a:pt x="1061" y="1254"/>
                    <a:pt x="836" y="1254"/>
                  </a:cubicBezTo>
                  <a:cubicBezTo>
                    <a:pt x="611" y="1254"/>
                    <a:pt x="418" y="1061"/>
                    <a:pt x="418" y="836"/>
                  </a:cubicBezTo>
                  <a:cubicBezTo>
                    <a:pt x="418" y="611"/>
                    <a:pt x="611" y="419"/>
                    <a:pt x="836" y="419"/>
                  </a:cubicBezTo>
                  <a:close/>
                  <a:moveTo>
                    <a:pt x="836" y="1"/>
                  </a:moveTo>
                  <a:cubicBezTo>
                    <a:pt x="354" y="1"/>
                    <a:pt x="0" y="354"/>
                    <a:pt x="0" y="836"/>
                  </a:cubicBezTo>
                  <a:cubicBezTo>
                    <a:pt x="0" y="1286"/>
                    <a:pt x="354" y="1672"/>
                    <a:pt x="836" y="1672"/>
                  </a:cubicBezTo>
                  <a:cubicBezTo>
                    <a:pt x="1286" y="1672"/>
                    <a:pt x="1672" y="1286"/>
                    <a:pt x="1672" y="836"/>
                  </a:cubicBezTo>
                  <a:cubicBezTo>
                    <a:pt x="1672" y="354"/>
                    <a:pt x="1286" y="1"/>
                    <a:pt x="8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38"/>
            <p:cNvSpPr/>
            <p:nvPr/>
          </p:nvSpPr>
          <p:spPr>
            <a:xfrm>
              <a:off x="3163075" y="2504300"/>
              <a:ext cx="87625" cy="532825"/>
            </a:xfrm>
            <a:custGeom>
              <a:rect b="b" l="l" r="r" t="t"/>
              <a:pathLst>
                <a:path extrusionOk="0" h="21313" w="3505">
                  <a:moveTo>
                    <a:pt x="0" y="0"/>
                  </a:moveTo>
                  <a:lnTo>
                    <a:pt x="0" y="7779"/>
                  </a:lnTo>
                  <a:lnTo>
                    <a:pt x="3086" y="10865"/>
                  </a:lnTo>
                  <a:lnTo>
                    <a:pt x="3086" y="21312"/>
                  </a:lnTo>
                  <a:lnTo>
                    <a:pt x="3504" y="21312"/>
                  </a:lnTo>
                  <a:lnTo>
                    <a:pt x="3504" y="10672"/>
                  </a:lnTo>
                  <a:lnTo>
                    <a:pt x="450" y="7619"/>
                  </a:lnTo>
                  <a:lnTo>
                    <a:pt x="4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38"/>
            <p:cNvSpPr/>
            <p:nvPr/>
          </p:nvSpPr>
          <p:spPr>
            <a:xfrm>
              <a:off x="3153425" y="2481000"/>
              <a:ext cx="31375" cy="31350"/>
            </a:xfrm>
            <a:custGeom>
              <a:rect b="b" l="l" r="r" t="t"/>
              <a:pathLst>
                <a:path extrusionOk="0" h="1254" w="1255">
                  <a:moveTo>
                    <a:pt x="611" y="0"/>
                  </a:moveTo>
                  <a:cubicBezTo>
                    <a:pt x="258" y="0"/>
                    <a:pt x="1" y="290"/>
                    <a:pt x="1" y="611"/>
                  </a:cubicBezTo>
                  <a:cubicBezTo>
                    <a:pt x="1" y="965"/>
                    <a:pt x="258" y="1254"/>
                    <a:pt x="611" y="1254"/>
                  </a:cubicBezTo>
                  <a:cubicBezTo>
                    <a:pt x="965" y="1254"/>
                    <a:pt x="1254" y="965"/>
                    <a:pt x="1254" y="611"/>
                  </a:cubicBezTo>
                  <a:cubicBezTo>
                    <a:pt x="1254" y="290"/>
                    <a:pt x="965" y="0"/>
                    <a:pt x="6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38"/>
            <p:cNvSpPr/>
            <p:nvPr/>
          </p:nvSpPr>
          <p:spPr>
            <a:xfrm>
              <a:off x="3147800" y="2475375"/>
              <a:ext cx="41825" cy="41800"/>
            </a:xfrm>
            <a:custGeom>
              <a:rect b="b" l="l" r="r" t="t"/>
              <a:pathLst>
                <a:path extrusionOk="0" h="1672" w="1673">
                  <a:moveTo>
                    <a:pt x="836" y="418"/>
                  </a:moveTo>
                  <a:cubicBezTo>
                    <a:pt x="1061" y="418"/>
                    <a:pt x="1254" y="611"/>
                    <a:pt x="1254" y="836"/>
                  </a:cubicBezTo>
                  <a:cubicBezTo>
                    <a:pt x="1254" y="1061"/>
                    <a:pt x="1061" y="1254"/>
                    <a:pt x="836" y="1254"/>
                  </a:cubicBezTo>
                  <a:cubicBezTo>
                    <a:pt x="611" y="1254"/>
                    <a:pt x="418" y="1061"/>
                    <a:pt x="418" y="836"/>
                  </a:cubicBezTo>
                  <a:cubicBezTo>
                    <a:pt x="418" y="611"/>
                    <a:pt x="611" y="418"/>
                    <a:pt x="836" y="418"/>
                  </a:cubicBezTo>
                  <a:close/>
                  <a:moveTo>
                    <a:pt x="836" y="0"/>
                  </a:moveTo>
                  <a:cubicBezTo>
                    <a:pt x="386" y="0"/>
                    <a:pt x="1" y="386"/>
                    <a:pt x="1" y="836"/>
                  </a:cubicBezTo>
                  <a:cubicBezTo>
                    <a:pt x="1" y="1318"/>
                    <a:pt x="386" y="1672"/>
                    <a:pt x="836" y="1672"/>
                  </a:cubicBezTo>
                  <a:cubicBezTo>
                    <a:pt x="1286" y="1672"/>
                    <a:pt x="1672" y="1318"/>
                    <a:pt x="1672" y="836"/>
                  </a:cubicBezTo>
                  <a:cubicBezTo>
                    <a:pt x="1672" y="386"/>
                    <a:pt x="1286" y="0"/>
                    <a:pt x="8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38"/>
            <p:cNvSpPr/>
            <p:nvPr/>
          </p:nvSpPr>
          <p:spPr>
            <a:xfrm>
              <a:off x="2753225" y="2987275"/>
              <a:ext cx="488625" cy="170375"/>
            </a:xfrm>
            <a:custGeom>
              <a:rect b="b" l="l" r="r" t="t"/>
              <a:pathLst>
                <a:path extrusionOk="0" h="6815" w="19545">
                  <a:moveTo>
                    <a:pt x="1" y="0"/>
                  </a:moveTo>
                  <a:lnTo>
                    <a:pt x="1" y="418"/>
                  </a:lnTo>
                  <a:lnTo>
                    <a:pt x="11219" y="418"/>
                  </a:lnTo>
                  <a:lnTo>
                    <a:pt x="11219" y="6815"/>
                  </a:lnTo>
                  <a:lnTo>
                    <a:pt x="19544" y="6815"/>
                  </a:lnTo>
                  <a:lnTo>
                    <a:pt x="19544" y="6365"/>
                  </a:lnTo>
                  <a:lnTo>
                    <a:pt x="11637" y="6365"/>
                  </a:lnTo>
                  <a:lnTo>
                    <a:pt x="116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38"/>
            <p:cNvSpPr/>
            <p:nvPr/>
          </p:nvSpPr>
          <p:spPr>
            <a:xfrm>
              <a:off x="2737150" y="2976825"/>
              <a:ext cx="31375" cy="31375"/>
            </a:xfrm>
            <a:custGeom>
              <a:rect b="b" l="l" r="r" t="t"/>
              <a:pathLst>
                <a:path extrusionOk="0" h="1255" w="1255">
                  <a:moveTo>
                    <a:pt x="644" y="0"/>
                  </a:moveTo>
                  <a:cubicBezTo>
                    <a:pt x="290" y="0"/>
                    <a:pt x="1" y="290"/>
                    <a:pt x="1" y="643"/>
                  </a:cubicBezTo>
                  <a:cubicBezTo>
                    <a:pt x="1" y="997"/>
                    <a:pt x="290" y="1254"/>
                    <a:pt x="644" y="1254"/>
                  </a:cubicBezTo>
                  <a:cubicBezTo>
                    <a:pt x="965" y="1254"/>
                    <a:pt x="1254" y="997"/>
                    <a:pt x="1254" y="643"/>
                  </a:cubicBezTo>
                  <a:cubicBezTo>
                    <a:pt x="1254" y="290"/>
                    <a:pt x="965" y="0"/>
                    <a:pt x="6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38"/>
            <p:cNvSpPr/>
            <p:nvPr/>
          </p:nvSpPr>
          <p:spPr>
            <a:xfrm>
              <a:off x="2732325" y="2972000"/>
              <a:ext cx="41825" cy="41825"/>
            </a:xfrm>
            <a:custGeom>
              <a:rect b="b" l="l" r="r" t="t"/>
              <a:pathLst>
                <a:path extrusionOk="0" h="1673" w="1673">
                  <a:moveTo>
                    <a:pt x="837" y="418"/>
                  </a:moveTo>
                  <a:cubicBezTo>
                    <a:pt x="1062" y="418"/>
                    <a:pt x="1255" y="611"/>
                    <a:pt x="1255" y="836"/>
                  </a:cubicBezTo>
                  <a:cubicBezTo>
                    <a:pt x="1255" y="1061"/>
                    <a:pt x="1062" y="1254"/>
                    <a:pt x="837" y="1254"/>
                  </a:cubicBezTo>
                  <a:cubicBezTo>
                    <a:pt x="612" y="1254"/>
                    <a:pt x="419" y="1061"/>
                    <a:pt x="419" y="836"/>
                  </a:cubicBezTo>
                  <a:cubicBezTo>
                    <a:pt x="419" y="611"/>
                    <a:pt x="612" y="418"/>
                    <a:pt x="837" y="418"/>
                  </a:cubicBezTo>
                  <a:close/>
                  <a:moveTo>
                    <a:pt x="837" y="1"/>
                  </a:moveTo>
                  <a:cubicBezTo>
                    <a:pt x="354" y="1"/>
                    <a:pt x="1" y="354"/>
                    <a:pt x="1" y="836"/>
                  </a:cubicBezTo>
                  <a:cubicBezTo>
                    <a:pt x="1" y="1286"/>
                    <a:pt x="354" y="1672"/>
                    <a:pt x="837" y="1672"/>
                  </a:cubicBezTo>
                  <a:cubicBezTo>
                    <a:pt x="1287" y="1672"/>
                    <a:pt x="1672" y="1286"/>
                    <a:pt x="1672" y="836"/>
                  </a:cubicBezTo>
                  <a:cubicBezTo>
                    <a:pt x="1672" y="354"/>
                    <a:pt x="1287" y="1"/>
                    <a:pt x="8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38"/>
            <p:cNvSpPr/>
            <p:nvPr/>
          </p:nvSpPr>
          <p:spPr>
            <a:xfrm>
              <a:off x="2463125" y="3198625"/>
              <a:ext cx="1296250" cy="180825"/>
            </a:xfrm>
            <a:custGeom>
              <a:rect b="b" l="l" r="r" t="t"/>
              <a:pathLst>
                <a:path extrusionOk="0" h="7233" w="51850">
                  <a:moveTo>
                    <a:pt x="1" y="0"/>
                  </a:moveTo>
                  <a:lnTo>
                    <a:pt x="1" y="418"/>
                  </a:lnTo>
                  <a:lnTo>
                    <a:pt x="9033" y="418"/>
                  </a:lnTo>
                  <a:lnTo>
                    <a:pt x="9033" y="7233"/>
                  </a:lnTo>
                  <a:lnTo>
                    <a:pt x="51849" y="7233"/>
                  </a:lnTo>
                  <a:lnTo>
                    <a:pt x="51849" y="6815"/>
                  </a:lnTo>
                  <a:lnTo>
                    <a:pt x="9451" y="6815"/>
                  </a:lnTo>
                  <a:lnTo>
                    <a:pt x="94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38"/>
            <p:cNvSpPr/>
            <p:nvPr/>
          </p:nvSpPr>
          <p:spPr>
            <a:xfrm>
              <a:off x="2447850" y="3188175"/>
              <a:ext cx="31375" cy="31375"/>
            </a:xfrm>
            <a:custGeom>
              <a:rect b="b" l="l" r="r" t="t"/>
              <a:pathLst>
                <a:path extrusionOk="0" h="1255" w="1255">
                  <a:moveTo>
                    <a:pt x="644" y="0"/>
                  </a:moveTo>
                  <a:cubicBezTo>
                    <a:pt x="290" y="0"/>
                    <a:pt x="1" y="258"/>
                    <a:pt x="1" y="611"/>
                  </a:cubicBezTo>
                  <a:cubicBezTo>
                    <a:pt x="1" y="965"/>
                    <a:pt x="290" y="1254"/>
                    <a:pt x="644" y="1254"/>
                  </a:cubicBezTo>
                  <a:cubicBezTo>
                    <a:pt x="997" y="1254"/>
                    <a:pt x="1254" y="965"/>
                    <a:pt x="1254" y="611"/>
                  </a:cubicBezTo>
                  <a:cubicBezTo>
                    <a:pt x="1254" y="258"/>
                    <a:pt x="997" y="0"/>
                    <a:pt x="6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38"/>
            <p:cNvSpPr/>
            <p:nvPr/>
          </p:nvSpPr>
          <p:spPr>
            <a:xfrm>
              <a:off x="2443025" y="3182550"/>
              <a:ext cx="41825" cy="41800"/>
            </a:xfrm>
            <a:custGeom>
              <a:rect b="b" l="l" r="r" t="t"/>
              <a:pathLst>
                <a:path extrusionOk="0" h="1672" w="1673">
                  <a:moveTo>
                    <a:pt x="837" y="418"/>
                  </a:moveTo>
                  <a:cubicBezTo>
                    <a:pt x="1062" y="418"/>
                    <a:pt x="1255" y="611"/>
                    <a:pt x="1255" y="836"/>
                  </a:cubicBezTo>
                  <a:cubicBezTo>
                    <a:pt x="1255" y="1061"/>
                    <a:pt x="1062" y="1254"/>
                    <a:pt x="837" y="1254"/>
                  </a:cubicBezTo>
                  <a:cubicBezTo>
                    <a:pt x="612" y="1254"/>
                    <a:pt x="419" y="1061"/>
                    <a:pt x="419" y="836"/>
                  </a:cubicBezTo>
                  <a:cubicBezTo>
                    <a:pt x="419" y="611"/>
                    <a:pt x="612" y="418"/>
                    <a:pt x="837" y="418"/>
                  </a:cubicBezTo>
                  <a:close/>
                  <a:moveTo>
                    <a:pt x="837" y="0"/>
                  </a:moveTo>
                  <a:cubicBezTo>
                    <a:pt x="355" y="0"/>
                    <a:pt x="1" y="386"/>
                    <a:pt x="1" y="836"/>
                  </a:cubicBezTo>
                  <a:cubicBezTo>
                    <a:pt x="1" y="1318"/>
                    <a:pt x="355" y="1672"/>
                    <a:pt x="837" y="1672"/>
                  </a:cubicBezTo>
                  <a:cubicBezTo>
                    <a:pt x="1287" y="1672"/>
                    <a:pt x="1672" y="1318"/>
                    <a:pt x="1672" y="836"/>
                  </a:cubicBezTo>
                  <a:cubicBezTo>
                    <a:pt x="1672" y="386"/>
                    <a:pt x="1287" y="0"/>
                    <a:pt x="8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38"/>
            <p:cNvSpPr/>
            <p:nvPr/>
          </p:nvSpPr>
          <p:spPr>
            <a:xfrm>
              <a:off x="2906725" y="3472650"/>
              <a:ext cx="368075" cy="307000"/>
            </a:xfrm>
            <a:custGeom>
              <a:rect b="b" l="l" r="r" t="t"/>
              <a:pathLst>
                <a:path extrusionOk="0" h="12280" w="14723">
                  <a:moveTo>
                    <a:pt x="14272" y="1"/>
                  </a:moveTo>
                  <a:lnTo>
                    <a:pt x="14272" y="5497"/>
                  </a:lnTo>
                  <a:lnTo>
                    <a:pt x="10544" y="5497"/>
                  </a:lnTo>
                  <a:lnTo>
                    <a:pt x="10544" y="11862"/>
                  </a:lnTo>
                  <a:lnTo>
                    <a:pt x="0" y="11862"/>
                  </a:lnTo>
                  <a:lnTo>
                    <a:pt x="0" y="12280"/>
                  </a:lnTo>
                  <a:lnTo>
                    <a:pt x="10961" y="12280"/>
                  </a:lnTo>
                  <a:lnTo>
                    <a:pt x="10961" y="5915"/>
                  </a:lnTo>
                  <a:lnTo>
                    <a:pt x="14722" y="5915"/>
                  </a:lnTo>
                  <a:lnTo>
                    <a:pt x="1472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38"/>
            <p:cNvSpPr/>
            <p:nvPr/>
          </p:nvSpPr>
          <p:spPr>
            <a:xfrm>
              <a:off x="2892250" y="3755525"/>
              <a:ext cx="31375" cy="31375"/>
            </a:xfrm>
            <a:custGeom>
              <a:rect b="b" l="l" r="r" t="t"/>
              <a:pathLst>
                <a:path extrusionOk="0" h="1255" w="1255">
                  <a:moveTo>
                    <a:pt x="644" y="0"/>
                  </a:moveTo>
                  <a:cubicBezTo>
                    <a:pt x="290" y="0"/>
                    <a:pt x="1" y="290"/>
                    <a:pt x="1" y="643"/>
                  </a:cubicBezTo>
                  <a:cubicBezTo>
                    <a:pt x="1" y="997"/>
                    <a:pt x="290" y="1254"/>
                    <a:pt x="644" y="1254"/>
                  </a:cubicBezTo>
                  <a:cubicBezTo>
                    <a:pt x="965" y="1254"/>
                    <a:pt x="1254" y="997"/>
                    <a:pt x="1254" y="643"/>
                  </a:cubicBezTo>
                  <a:cubicBezTo>
                    <a:pt x="1254" y="290"/>
                    <a:pt x="965" y="0"/>
                    <a:pt x="6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38"/>
            <p:cNvSpPr/>
            <p:nvPr/>
          </p:nvSpPr>
          <p:spPr>
            <a:xfrm>
              <a:off x="2887425" y="3750700"/>
              <a:ext cx="41825" cy="41825"/>
            </a:xfrm>
            <a:custGeom>
              <a:rect b="b" l="l" r="r" t="t"/>
              <a:pathLst>
                <a:path extrusionOk="0" h="1673" w="1673">
                  <a:moveTo>
                    <a:pt x="837" y="418"/>
                  </a:moveTo>
                  <a:cubicBezTo>
                    <a:pt x="1062" y="418"/>
                    <a:pt x="1254" y="611"/>
                    <a:pt x="1254" y="836"/>
                  </a:cubicBezTo>
                  <a:cubicBezTo>
                    <a:pt x="1254" y="1061"/>
                    <a:pt x="1062" y="1254"/>
                    <a:pt x="837" y="1254"/>
                  </a:cubicBezTo>
                  <a:cubicBezTo>
                    <a:pt x="579" y="1254"/>
                    <a:pt x="419" y="1061"/>
                    <a:pt x="419" y="836"/>
                  </a:cubicBezTo>
                  <a:cubicBezTo>
                    <a:pt x="419" y="611"/>
                    <a:pt x="579" y="418"/>
                    <a:pt x="837" y="418"/>
                  </a:cubicBezTo>
                  <a:close/>
                  <a:moveTo>
                    <a:pt x="837" y="1"/>
                  </a:moveTo>
                  <a:cubicBezTo>
                    <a:pt x="354" y="1"/>
                    <a:pt x="1" y="354"/>
                    <a:pt x="1" y="836"/>
                  </a:cubicBezTo>
                  <a:cubicBezTo>
                    <a:pt x="1" y="1286"/>
                    <a:pt x="354" y="1672"/>
                    <a:pt x="837" y="1672"/>
                  </a:cubicBezTo>
                  <a:cubicBezTo>
                    <a:pt x="1287" y="1672"/>
                    <a:pt x="1672" y="1286"/>
                    <a:pt x="1672" y="836"/>
                  </a:cubicBezTo>
                  <a:cubicBezTo>
                    <a:pt x="1672" y="354"/>
                    <a:pt x="1287" y="1"/>
                    <a:pt x="8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38"/>
            <p:cNvSpPr/>
            <p:nvPr/>
          </p:nvSpPr>
          <p:spPr>
            <a:xfrm>
              <a:off x="3579350" y="3472650"/>
              <a:ext cx="368075" cy="307000"/>
            </a:xfrm>
            <a:custGeom>
              <a:rect b="b" l="l" r="r" t="t"/>
              <a:pathLst>
                <a:path extrusionOk="0" h="12280" w="14723">
                  <a:moveTo>
                    <a:pt x="0" y="1"/>
                  </a:moveTo>
                  <a:lnTo>
                    <a:pt x="0" y="5915"/>
                  </a:lnTo>
                  <a:lnTo>
                    <a:pt x="3729" y="5915"/>
                  </a:lnTo>
                  <a:lnTo>
                    <a:pt x="3729" y="12280"/>
                  </a:lnTo>
                  <a:lnTo>
                    <a:pt x="14722" y="12280"/>
                  </a:lnTo>
                  <a:lnTo>
                    <a:pt x="14722" y="11862"/>
                  </a:lnTo>
                  <a:lnTo>
                    <a:pt x="4147" y="11862"/>
                  </a:lnTo>
                  <a:lnTo>
                    <a:pt x="4147" y="5497"/>
                  </a:lnTo>
                  <a:lnTo>
                    <a:pt x="418" y="5497"/>
                  </a:lnTo>
                  <a:lnTo>
                    <a:pt x="4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38"/>
            <p:cNvSpPr/>
            <p:nvPr/>
          </p:nvSpPr>
          <p:spPr>
            <a:xfrm>
              <a:off x="3930525" y="3755525"/>
              <a:ext cx="31350" cy="31375"/>
            </a:xfrm>
            <a:custGeom>
              <a:rect b="b" l="l" r="r" t="t"/>
              <a:pathLst>
                <a:path extrusionOk="0" h="1255" w="1254">
                  <a:moveTo>
                    <a:pt x="611" y="0"/>
                  </a:moveTo>
                  <a:cubicBezTo>
                    <a:pt x="257" y="0"/>
                    <a:pt x="0" y="290"/>
                    <a:pt x="0" y="643"/>
                  </a:cubicBezTo>
                  <a:cubicBezTo>
                    <a:pt x="0" y="997"/>
                    <a:pt x="257" y="1254"/>
                    <a:pt x="611" y="1254"/>
                  </a:cubicBezTo>
                  <a:cubicBezTo>
                    <a:pt x="964" y="1254"/>
                    <a:pt x="1254" y="997"/>
                    <a:pt x="1254" y="643"/>
                  </a:cubicBezTo>
                  <a:cubicBezTo>
                    <a:pt x="1254" y="290"/>
                    <a:pt x="964" y="0"/>
                    <a:pt x="6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38"/>
            <p:cNvSpPr/>
            <p:nvPr/>
          </p:nvSpPr>
          <p:spPr>
            <a:xfrm>
              <a:off x="3924900" y="3750700"/>
              <a:ext cx="41800" cy="41825"/>
            </a:xfrm>
            <a:custGeom>
              <a:rect b="b" l="l" r="r" t="t"/>
              <a:pathLst>
                <a:path extrusionOk="0" h="1673" w="1672">
                  <a:moveTo>
                    <a:pt x="836" y="418"/>
                  </a:moveTo>
                  <a:cubicBezTo>
                    <a:pt x="1061" y="418"/>
                    <a:pt x="1254" y="611"/>
                    <a:pt x="1254" y="836"/>
                  </a:cubicBezTo>
                  <a:cubicBezTo>
                    <a:pt x="1254" y="1061"/>
                    <a:pt x="1061" y="1254"/>
                    <a:pt x="836" y="1254"/>
                  </a:cubicBezTo>
                  <a:cubicBezTo>
                    <a:pt x="611" y="1254"/>
                    <a:pt x="418" y="1061"/>
                    <a:pt x="418" y="836"/>
                  </a:cubicBezTo>
                  <a:cubicBezTo>
                    <a:pt x="418" y="611"/>
                    <a:pt x="611" y="418"/>
                    <a:pt x="836" y="418"/>
                  </a:cubicBezTo>
                  <a:close/>
                  <a:moveTo>
                    <a:pt x="836" y="1"/>
                  </a:moveTo>
                  <a:cubicBezTo>
                    <a:pt x="386" y="1"/>
                    <a:pt x="0" y="354"/>
                    <a:pt x="0" y="836"/>
                  </a:cubicBezTo>
                  <a:cubicBezTo>
                    <a:pt x="0" y="1286"/>
                    <a:pt x="386" y="1672"/>
                    <a:pt x="836" y="1672"/>
                  </a:cubicBezTo>
                  <a:cubicBezTo>
                    <a:pt x="1286" y="1672"/>
                    <a:pt x="1672" y="1286"/>
                    <a:pt x="1672" y="836"/>
                  </a:cubicBezTo>
                  <a:cubicBezTo>
                    <a:pt x="1672" y="354"/>
                    <a:pt x="1286" y="1"/>
                    <a:pt x="8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38"/>
            <p:cNvSpPr/>
            <p:nvPr/>
          </p:nvSpPr>
          <p:spPr>
            <a:xfrm>
              <a:off x="3717550" y="3065225"/>
              <a:ext cx="429150" cy="208150"/>
            </a:xfrm>
            <a:custGeom>
              <a:rect b="b" l="l" r="r" t="t"/>
              <a:pathLst>
                <a:path extrusionOk="0" h="8326" w="17166">
                  <a:moveTo>
                    <a:pt x="12537" y="0"/>
                  </a:moveTo>
                  <a:lnTo>
                    <a:pt x="12537" y="2829"/>
                  </a:lnTo>
                  <a:lnTo>
                    <a:pt x="7491" y="2829"/>
                  </a:lnTo>
                  <a:lnTo>
                    <a:pt x="7491" y="7908"/>
                  </a:lnTo>
                  <a:lnTo>
                    <a:pt x="1" y="7908"/>
                  </a:lnTo>
                  <a:lnTo>
                    <a:pt x="1" y="8326"/>
                  </a:lnTo>
                  <a:lnTo>
                    <a:pt x="7908" y="8326"/>
                  </a:lnTo>
                  <a:lnTo>
                    <a:pt x="7908" y="3279"/>
                  </a:lnTo>
                  <a:lnTo>
                    <a:pt x="12955" y="3279"/>
                  </a:lnTo>
                  <a:lnTo>
                    <a:pt x="12955" y="418"/>
                  </a:lnTo>
                  <a:lnTo>
                    <a:pt x="17166" y="418"/>
                  </a:lnTo>
                  <a:lnTo>
                    <a:pt x="171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38"/>
            <p:cNvSpPr/>
            <p:nvPr/>
          </p:nvSpPr>
          <p:spPr>
            <a:xfrm>
              <a:off x="4137850" y="3050750"/>
              <a:ext cx="31375" cy="31375"/>
            </a:xfrm>
            <a:custGeom>
              <a:rect b="b" l="l" r="r" t="t"/>
              <a:pathLst>
                <a:path extrusionOk="0" h="1255" w="1255">
                  <a:moveTo>
                    <a:pt x="643" y="1"/>
                  </a:moveTo>
                  <a:cubicBezTo>
                    <a:pt x="290" y="1"/>
                    <a:pt x="0" y="290"/>
                    <a:pt x="0" y="644"/>
                  </a:cubicBezTo>
                  <a:cubicBezTo>
                    <a:pt x="0" y="997"/>
                    <a:pt x="290" y="1254"/>
                    <a:pt x="643" y="1254"/>
                  </a:cubicBezTo>
                  <a:cubicBezTo>
                    <a:pt x="965" y="1254"/>
                    <a:pt x="1254" y="997"/>
                    <a:pt x="1254" y="644"/>
                  </a:cubicBezTo>
                  <a:cubicBezTo>
                    <a:pt x="1254" y="290"/>
                    <a:pt x="965" y="1"/>
                    <a:pt x="6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38"/>
            <p:cNvSpPr/>
            <p:nvPr/>
          </p:nvSpPr>
          <p:spPr>
            <a:xfrm>
              <a:off x="4133025" y="3045925"/>
              <a:ext cx="41825" cy="41825"/>
            </a:xfrm>
            <a:custGeom>
              <a:rect b="b" l="l" r="r" t="t"/>
              <a:pathLst>
                <a:path extrusionOk="0" h="1673" w="1673">
                  <a:moveTo>
                    <a:pt x="836" y="419"/>
                  </a:moveTo>
                  <a:cubicBezTo>
                    <a:pt x="1061" y="419"/>
                    <a:pt x="1254" y="612"/>
                    <a:pt x="1254" y="837"/>
                  </a:cubicBezTo>
                  <a:cubicBezTo>
                    <a:pt x="1254" y="1062"/>
                    <a:pt x="1061" y="1255"/>
                    <a:pt x="836" y="1255"/>
                  </a:cubicBezTo>
                  <a:cubicBezTo>
                    <a:pt x="611" y="1255"/>
                    <a:pt x="418" y="1062"/>
                    <a:pt x="418" y="837"/>
                  </a:cubicBezTo>
                  <a:cubicBezTo>
                    <a:pt x="418" y="612"/>
                    <a:pt x="611" y="419"/>
                    <a:pt x="836" y="419"/>
                  </a:cubicBezTo>
                  <a:close/>
                  <a:moveTo>
                    <a:pt x="836" y="1"/>
                  </a:moveTo>
                  <a:cubicBezTo>
                    <a:pt x="354" y="1"/>
                    <a:pt x="1" y="387"/>
                    <a:pt x="1" y="837"/>
                  </a:cubicBezTo>
                  <a:cubicBezTo>
                    <a:pt x="1" y="1287"/>
                    <a:pt x="354" y="1672"/>
                    <a:pt x="836" y="1672"/>
                  </a:cubicBezTo>
                  <a:cubicBezTo>
                    <a:pt x="1286" y="1672"/>
                    <a:pt x="1672" y="1287"/>
                    <a:pt x="1672" y="837"/>
                  </a:cubicBezTo>
                  <a:cubicBezTo>
                    <a:pt x="1672" y="387"/>
                    <a:pt x="1286" y="1"/>
                    <a:pt x="8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38"/>
            <p:cNvSpPr/>
            <p:nvPr/>
          </p:nvSpPr>
          <p:spPr>
            <a:xfrm>
              <a:off x="3828450" y="3381050"/>
              <a:ext cx="499875" cy="175200"/>
            </a:xfrm>
            <a:custGeom>
              <a:rect b="b" l="l" r="r" t="t"/>
              <a:pathLst>
                <a:path extrusionOk="0" h="7008" w="19995">
                  <a:moveTo>
                    <a:pt x="1" y="0"/>
                  </a:moveTo>
                  <a:lnTo>
                    <a:pt x="1" y="418"/>
                  </a:lnTo>
                  <a:lnTo>
                    <a:pt x="13630" y="418"/>
                  </a:lnTo>
                  <a:lnTo>
                    <a:pt x="13630" y="4147"/>
                  </a:lnTo>
                  <a:lnTo>
                    <a:pt x="19577" y="4147"/>
                  </a:lnTo>
                  <a:lnTo>
                    <a:pt x="19577" y="7008"/>
                  </a:lnTo>
                  <a:lnTo>
                    <a:pt x="19995" y="7008"/>
                  </a:lnTo>
                  <a:lnTo>
                    <a:pt x="19995" y="3729"/>
                  </a:lnTo>
                  <a:lnTo>
                    <a:pt x="14048" y="3729"/>
                  </a:lnTo>
                  <a:lnTo>
                    <a:pt x="140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38"/>
            <p:cNvSpPr/>
            <p:nvPr/>
          </p:nvSpPr>
          <p:spPr>
            <a:xfrm>
              <a:off x="4307400" y="3550600"/>
              <a:ext cx="31375" cy="31375"/>
            </a:xfrm>
            <a:custGeom>
              <a:rect b="b" l="l" r="r" t="t"/>
              <a:pathLst>
                <a:path extrusionOk="0" h="1255" w="1255">
                  <a:moveTo>
                    <a:pt x="644" y="1"/>
                  </a:moveTo>
                  <a:cubicBezTo>
                    <a:pt x="290" y="1"/>
                    <a:pt x="1" y="290"/>
                    <a:pt x="1" y="644"/>
                  </a:cubicBezTo>
                  <a:cubicBezTo>
                    <a:pt x="1" y="965"/>
                    <a:pt x="290" y="1254"/>
                    <a:pt x="644" y="1254"/>
                  </a:cubicBezTo>
                  <a:cubicBezTo>
                    <a:pt x="997" y="1254"/>
                    <a:pt x="1255" y="965"/>
                    <a:pt x="1255" y="644"/>
                  </a:cubicBezTo>
                  <a:cubicBezTo>
                    <a:pt x="1255" y="290"/>
                    <a:pt x="997" y="1"/>
                    <a:pt x="6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38"/>
            <p:cNvSpPr/>
            <p:nvPr/>
          </p:nvSpPr>
          <p:spPr>
            <a:xfrm>
              <a:off x="4302600" y="3545775"/>
              <a:ext cx="41800" cy="41825"/>
            </a:xfrm>
            <a:custGeom>
              <a:rect b="b" l="l" r="r" t="t"/>
              <a:pathLst>
                <a:path extrusionOk="0" h="1673" w="1672">
                  <a:moveTo>
                    <a:pt x="836" y="419"/>
                  </a:moveTo>
                  <a:cubicBezTo>
                    <a:pt x="1061" y="419"/>
                    <a:pt x="1254" y="612"/>
                    <a:pt x="1254" y="837"/>
                  </a:cubicBezTo>
                  <a:cubicBezTo>
                    <a:pt x="1254" y="1062"/>
                    <a:pt x="1061" y="1254"/>
                    <a:pt x="836" y="1254"/>
                  </a:cubicBezTo>
                  <a:cubicBezTo>
                    <a:pt x="611" y="1254"/>
                    <a:pt x="418" y="1062"/>
                    <a:pt x="418" y="837"/>
                  </a:cubicBezTo>
                  <a:cubicBezTo>
                    <a:pt x="418" y="612"/>
                    <a:pt x="611" y="419"/>
                    <a:pt x="836" y="419"/>
                  </a:cubicBezTo>
                  <a:close/>
                  <a:moveTo>
                    <a:pt x="836" y="1"/>
                  </a:moveTo>
                  <a:cubicBezTo>
                    <a:pt x="354" y="1"/>
                    <a:pt x="0" y="354"/>
                    <a:pt x="0" y="837"/>
                  </a:cubicBezTo>
                  <a:cubicBezTo>
                    <a:pt x="0" y="1287"/>
                    <a:pt x="354" y="1672"/>
                    <a:pt x="836" y="1672"/>
                  </a:cubicBezTo>
                  <a:cubicBezTo>
                    <a:pt x="1286" y="1672"/>
                    <a:pt x="1672" y="1287"/>
                    <a:pt x="1672" y="837"/>
                  </a:cubicBezTo>
                  <a:cubicBezTo>
                    <a:pt x="1672" y="354"/>
                    <a:pt x="1286" y="1"/>
                    <a:pt x="8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38"/>
            <p:cNvSpPr/>
            <p:nvPr/>
          </p:nvSpPr>
          <p:spPr>
            <a:xfrm>
              <a:off x="2974225" y="2715850"/>
              <a:ext cx="920950" cy="791375"/>
            </a:xfrm>
            <a:custGeom>
              <a:rect b="b" l="l" r="r" t="t"/>
              <a:pathLst>
                <a:path extrusionOk="0" h="31655" w="36838">
                  <a:moveTo>
                    <a:pt x="18415" y="1"/>
                  </a:moveTo>
                  <a:cubicBezTo>
                    <a:pt x="17945" y="1"/>
                    <a:pt x="17471" y="234"/>
                    <a:pt x="17198" y="700"/>
                  </a:cubicBezTo>
                  <a:lnTo>
                    <a:pt x="547" y="29565"/>
                  </a:lnTo>
                  <a:cubicBezTo>
                    <a:pt x="0" y="30498"/>
                    <a:pt x="675" y="31655"/>
                    <a:pt x="1736" y="31655"/>
                  </a:cubicBezTo>
                  <a:lnTo>
                    <a:pt x="35070" y="31655"/>
                  </a:lnTo>
                  <a:cubicBezTo>
                    <a:pt x="36163" y="31655"/>
                    <a:pt x="36838" y="30498"/>
                    <a:pt x="36291" y="29565"/>
                  </a:cubicBezTo>
                  <a:lnTo>
                    <a:pt x="19608" y="700"/>
                  </a:lnTo>
                  <a:cubicBezTo>
                    <a:pt x="19351" y="234"/>
                    <a:pt x="18885" y="1"/>
                    <a:pt x="184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38"/>
            <p:cNvSpPr/>
            <p:nvPr/>
          </p:nvSpPr>
          <p:spPr>
            <a:xfrm>
              <a:off x="2977425" y="2710025"/>
              <a:ext cx="914550" cy="802825"/>
            </a:xfrm>
            <a:custGeom>
              <a:rect b="b" l="l" r="r" t="t"/>
              <a:pathLst>
                <a:path extrusionOk="0" h="32113" w="36582">
                  <a:moveTo>
                    <a:pt x="18291" y="451"/>
                  </a:moveTo>
                  <a:cubicBezTo>
                    <a:pt x="18677" y="451"/>
                    <a:pt x="19095" y="643"/>
                    <a:pt x="19320" y="1029"/>
                  </a:cubicBezTo>
                  <a:lnTo>
                    <a:pt x="35970" y="29895"/>
                  </a:lnTo>
                  <a:cubicBezTo>
                    <a:pt x="36099" y="30088"/>
                    <a:pt x="36131" y="30313"/>
                    <a:pt x="36131" y="30506"/>
                  </a:cubicBezTo>
                  <a:cubicBezTo>
                    <a:pt x="36131" y="30795"/>
                    <a:pt x="36035" y="31116"/>
                    <a:pt x="35810" y="31309"/>
                  </a:cubicBezTo>
                  <a:cubicBezTo>
                    <a:pt x="35585" y="31534"/>
                    <a:pt x="35295" y="31695"/>
                    <a:pt x="34942" y="31695"/>
                  </a:cubicBezTo>
                  <a:lnTo>
                    <a:pt x="1608" y="31695"/>
                  </a:lnTo>
                  <a:cubicBezTo>
                    <a:pt x="1255" y="31695"/>
                    <a:pt x="965" y="31534"/>
                    <a:pt x="772" y="31309"/>
                  </a:cubicBezTo>
                  <a:cubicBezTo>
                    <a:pt x="547" y="31116"/>
                    <a:pt x="419" y="30795"/>
                    <a:pt x="419" y="30506"/>
                  </a:cubicBezTo>
                  <a:cubicBezTo>
                    <a:pt x="419" y="30313"/>
                    <a:pt x="483" y="30088"/>
                    <a:pt x="580" y="29895"/>
                  </a:cubicBezTo>
                  <a:lnTo>
                    <a:pt x="17262" y="1029"/>
                  </a:lnTo>
                  <a:cubicBezTo>
                    <a:pt x="17487" y="643"/>
                    <a:pt x="17873" y="451"/>
                    <a:pt x="18291" y="451"/>
                  </a:cubicBezTo>
                  <a:close/>
                  <a:moveTo>
                    <a:pt x="18291" y="0"/>
                  </a:moveTo>
                  <a:cubicBezTo>
                    <a:pt x="17745" y="0"/>
                    <a:pt x="17198" y="290"/>
                    <a:pt x="16877" y="804"/>
                  </a:cubicBezTo>
                  <a:lnTo>
                    <a:pt x="226" y="29702"/>
                  </a:lnTo>
                  <a:cubicBezTo>
                    <a:pt x="65" y="29959"/>
                    <a:pt x="1" y="30216"/>
                    <a:pt x="1" y="30506"/>
                  </a:cubicBezTo>
                  <a:cubicBezTo>
                    <a:pt x="1" y="30924"/>
                    <a:pt x="162" y="31309"/>
                    <a:pt x="451" y="31631"/>
                  </a:cubicBezTo>
                  <a:cubicBezTo>
                    <a:pt x="740" y="31920"/>
                    <a:pt x="1158" y="32113"/>
                    <a:pt x="1608" y="32113"/>
                  </a:cubicBezTo>
                  <a:lnTo>
                    <a:pt x="34942" y="32113"/>
                  </a:lnTo>
                  <a:cubicBezTo>
                    <a:pt x="35424" y="32113"/>
                    <a:pt x="35842" y="31920"/>
                    <a:pt x="36099" y="31631"/>
                  </a:cubicBezTo>
                  <a:cubicBezTo>
                    <a:pt x="36388" y="31309"/>
                    <a:pt x="36581" y="30924"/>
                    <a:pt x="36581" y="30506"/>
                  </a:cubicBezTo>
                  <a:cubicBezTo>
                    <a:pt x="36581" y="30216"/>
                    <a:pt x="36485" y="29959"/>
                    <a:pt x="36356" y="29702"/>
                  </a:cubicBezTo>
                  <a:lnTo>
                    <a:pt x="19673" y="804"/>
                  </a:lnTo>
                  <a:cubicBezTo>
                    <a:pt x="19384" y="290"/>
                    <a:pt x="18838" y="0"/>
                    <a:pt x="182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38"/>
            <p:cNvSpPr/>
            <p:nvPr/>
          </p:nvSpPr>
          <p:spPr>
            <a:xfrm>
              <a:off x="3012800" y="2747600"/>
              <a:ext cx="843800" cy="729900"/>
            </a:xfrm>
            <a:custGeom>
              <a:rect b="b" l="l" r="r" t="t"/>
              <a:pathLst>
                <a:path extrusionOk="0" h="29196" w="33752">
                  <a:moveTo>
                    <a:pt x="16876" y="0"/>
                  </a:moveTo>
                  <a:cubicBezTo>
                    <a:pt x="16764" y="0"/>
                    <a:pt x="16651" y="56"/>
                    <a:pt x="16587" y="169"/>
                  </a:cubicBezTo>
                  <a:lnTo>
                    <a:pt x="129" y="28681"/>
                  </a:lnTo>
                  <a:cubicBezTo>
                    <a:pt x="0" y="28906"/>
                    <a:pt x="161" y="29195"/>
                    <a:pt x="418" y="29195"/>
                  </a:cubicBezTo>
                  <a:lnTo>
                    <a:pt x="33334" y="29195"/>
                  </a:lnTo>
                  <a:cubicBezTo>
                    <a:pt x="33591" y="29195"/>
                    <a:pt x="33752" y="28906"/>
                    <a:pt x="33623" y="28681"/>
                  </a:cubicBezTo>
                  <a:lnTo>
                    <a:pt x="17165" y="169"/>
                  </a:lnTo>
                  <a:cubicBezTo>
                    <a:pt x="17101" y="56"/>
                    <a:pt x="16989" y="0"/>
                    <a:pt x="168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38"/>
            <p:cNvSpPr/>
            <p:nvPr/>
          </p:nvSpPr>
          <p:spPr>
            <a:xfrm>
              <a:off x="3009575" y="2742175"/>
              <a:ext cx="850250" cy="740950"/>
            </a:xfrm>
            <a:custGeom>
              <a:rect b="b" l="l" r="r" t="t"/>
              <a:pathLst>
                <a:path extrusionOk="0" h="29638" w="34010">
                  <a:moveTo>
                    <a:pt x="17005" y="450"/>
                  </a:moveTo>
                  <a:lnTo>
                    <a:pt x="17102" y="515"/>
                  </a:lnTo>
                  <a:lnTo>
                    <a:pt x="33559" y="29027"/>
                  </a:lnTo>
                  <a:lnTo>
                    <a:pt x="33592" y="29091"/>
                  </a:lnTo>
                  <a:lnTo>
                    <a:pt x="33559" y="29155"/>
                  </a:lnTo>
                  <a:lnTo>
                    <a:pt x="33463" y="29220"/>
                  </a:lnTo>
                  <a:lnTo>
                    <a:pt x="547" y="29220"/>
                  </a:lnTo>
                  <a:lnTo>
                    <a:pt x="451" y="29155"/>
                  </a:lnTo>
                  <a:lnTo>
                    <a:pt x="419" y="29091"/>
                  </a:lnTo>
                  <a:lnTo>
                    <a:pt x="419" y="29027"/>
                  </a:lnTo>
                  <a:lnTo>
                    <a:pt x="16877" y="515"/>
                  </a:lnTo>
                  <a:lnTo>
                    <a:pt x="17005" y="450"/>
                  </a:lnTo>
                  <a:close/>
                  <a:moveTo>
                    <a:pt x="17005" y="0"/>
                  </a:moveTo>
                  <a:cubicBezTo>
                    <a:pt x="16812" y="0"/>
                    <a:pt x="16619" y="97"/>
                    <a:pt x="16523" y="290"/>
                  </a:cubicBezTo>
                  <a:lnTo>
                    <a:pt x="65" y="28802"/>
                  </a:lnTo>
                  <a:cubicBezTo>
                    <a:pt x="1" y="28898"/>
                    <a:pt x="1" y="28995"/>
                    <a:pt x="1" y="29091"/>
                  </a:cubicBezTo>
                  <a:cubicBezTo>
                    <a:pt x="1" y="29380"/>
                    <a:pt x="226" y="29638"/>
                    <a:pt x="547" y="29638"/>
                  </a:cubicBezTo>
                  <a:lnTo>
                    <a:pt x="33463" y="29638"/>
                  </a:lnTo>
                  <a:cubicBezTo>
                    <a:pt x="33784" y="29638"/>
                    <a:pt x="34009" y="29380"/>
                    <a:pt x="34009" y="29091"/>
                  </a:cubicBezTo>
                  <a:cubicBezTo>
                    <a:pt x="34009" y="28995"/>
                    <a:pt x="33977" y="28898"/>
                    <a:pt x="33945" y="28802"/>
                  </a:cubicBezTo>
                  <a:lnTo>
                    <a:pt x="17487" y="290"/>
                  </a:lnTo>
                  <a:cubicBezTo>
                    <a:pt x="17359" y="97"/>
                    <a:pt x="17166" y="0"/>
                    <a:pt x="170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38"/>
            <p:cNvSpPr/>
            <p:nvPr/>
          </p:nvSpPr>
          <p:spPr>
            <a:xfrm>
              <a:off x="3366375" y="2914550"/>
              <a:ext cx="135850" cy="521150"/>
            </a:xfrm>
            <a:custGeom>
              <a:rect b="b" l="l" r="r" t="t"/>
              <a:pathLst>
                <a:path extrusionOk="0" h="20846" w="5434">
                  <a:moveTo>
                    <a:pt x="2721" y="0"/>
                  </a:moveTo>
                  <a:cubicBezTo>
                    <a:pt x="2259" y="0"/>
                    <a:pt x="1801" y="113"/>
                    <a:pt x="1351" y="338"/>
                  </a:cubicBezTo>
                  <a:cubicBezTo>
                    <a:pt x="419" y="788"/>
                    <a:pt x="1" y="1527"/>
                    <a:pt x="129" y="2556"/>
                  </a:cubicBezTo>
                  <a:lnTo>
                    <a:pt x="1415" y="12681"/>
                  </a:lnTo>
                  <a:cubicBezTo>
                    <a:pt x="1479" y="13099"/>
                    <a:pt x="1608" y="13421"/>
                    <a:pt x="1897" y="13646"/>
                  </a:cubicBezTo>
                  <a:cubicBezTo>
                    <a:pt x="2154" y="13871"/>
                    <a:pt x="2444" y="13999"/>
                    <a:pt x="2733" y="13999"/>
                  </a:cubicBezTo>
                  <a:cubicBezTo>
                    <a:pt x="3055" y="13999"/>
                    <a:pt x="3312" y="13871"/>
                    <a:pt x="3601" y="13646"/>
                  </a:cubicBezTo>
                  <a:cubicBezTo>
                    <a:pt x="3858" y="13421"/>
                    <a:pt x="4019" y="13099"/>
                    <a:pt x="4051" y="12681"/>
                  </a:cubicBezTo>
                  <a:lnTo>
                    <a:pt x="5305" y="2556"/>
                  </a:lnTo>
                  <a:cubicBezTo>
                    <a:pt x="5433" y="1527"/>
                    <a:pt x="5047" y="788"/>
                    <a:pt x="4115" y="338"/>
                  </a:cubicBezTo>
                  <a:cubicBezTo>
                    <a:pt x="3649" y="113"/>
                    <a:pt x="3183" y="0"/>
                    <a:pt x="2721" y="0"/>
                  </a:cubicBezTo>
                  <a:close/>
                  <a:moveTo>
                    <a:pt x="2765" y="16185"/>
                  </a:moveTo>
                  <a:cubicBezTo>
                    <a:pt x="2090" y="16185"/>
                    <a:pt x="1544" y="16410"/>
                    <a:pt x="1126" y="16860"/>
                  </a:cubicBezTo>
                  <a:cubicBezTo>
                    <a:pt x="676" y="17342"/>
                    <a:pt x="451" y="17889"/>
                    <a:pt x="451" y="18499"/>
                  </a:cubicBezTo>
                  <a:cubicBezTo>
                    <a:pt x="451" y="19174"/>
                    <a:pt x="676" y="19721"/>
                    <a:pt x="1126" y="20171"/>
                  </a:cubicBezTo>
                  <a:cubicBezTo>
                    <a:pt x="1576" y="20621"/>
                    <a:pt x="2122" y="20846"/>
                    <a:pt x="2765" y="20846"/>
                  </a:cubicBezTo>
                  <a:cubicBezTo>
                    <a:pt x="3408" y="20846"/>
                    <a:pt x="3955" y="20621"/>
                    <a:pt x="4405" y="20171"/>
                  </a:cubicBezTo>
                  <a:cubicBezTo>
                    <a:pt x="4822" y="19689"/>
                    <a:pt x="5047" y="19142"/>
                    <a:pt x="5047" y="18499"/>
                  </a:cubicBezTo>
                  <a:cubicBezTo>
                    <a:pt x="5047" y="17824"/>
                    <a:pt x="4822" y="17278"/>
                    <a:pt x="4372" y="16828"/>
                  </a:cubicBezTo>
                  <a:cubicBezTo>
                    <a:pt x="3922" y="16410"/>
                    <a:pt x="3376" y="16185"/>
                    <a:pt x="2765" y="1618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38"/>
            <p:cNvSpPr/>
            <p:nvPr/>
          </p:nvSpPr>
          <p:spPr>
            <a:xfrm>
              <a:off x="4003650" y="3086925"/>
              <a:ext cx="423525" cy="291950"/>
            </a:xfrm>
            <a:custGeom>
              <a:rect b="b" l="l" r="r" t="t"/>
              <a:pathLst>
                <a:path extrusionOk="0" h="11678" w="16941">
                  <a:moveTo>
                    <a:pt x="6429" y="0"/>
                  </a:moveTo>
                  <a:cubicBezTo>
                    <a:pt x="6365" y="32"/>
                    <a:pt x="6333" y="65"/>
                    <a:pt x="6301" y="129"/>
                  </a:cubicBezTo>
                  <a:lnTo>
                    <a:pt x="6301" y="193"/>
                  </a:lnTo>
                  <a:lnTo>
                    <a:pt x="6686" y="1511"/>
                  </a:lnTo>
                  <a:lnTo>
                    <a:pt x="6751" y="1607"/>
                  </a:lnTo>
                  <a:lnTo>
                    <a:pt x="8069" y="2604"/>
                  </a:lnTo>
                  <a:lnTo>
                    <a:pt x="7972" y="3086"/>
                  </a:lnTo>
                  <a:cubicBezTo>
                    <a:pt x="6911" y="2990"/>
                    <a:pt x="5883" y="2893"/>
                    <a:pt x="5336" y="2893"/>
                  </a:cubicBezTo>
                  <a:lnTo>
                    <a:pt x="4918" y="1607"/>
                  </a:lnTo>
                  <a:cubicBezTo>
                    <a:pt x="4918" y="1543"/>
                    <a:pt x="4854" y="1511"/>
                    <a:pt x="4790" y="1511"/>
                  </a:cubicBezTo>
                  <a:lnTo>
                    <a:pt x="2540" y="1543"/>
                  </a:lnTo>
                  <a:lnTo>
                    <a:pt x="1929" y="707"/>
                  </a:lnTo>
                  <a:cubicBezTo>
                    <a:pt x="1910" y="670"/>
                    <a:pt x="1869" y="654"/>
                    <a:pt x="1826" y="654"/>
                  </a:cubicBezTo>
                  <a:cubicBezTo>
                    <a:pt x="1795" y="654"/>
                    <a:pt x="1763" y="662"/>
                    <a:pt x="1736" y="675"/>
                  </a:cubicBezTo>
                  <a:lnTo>
                    <a:pt x="1672" y="772"/>
                  </a:lnTo>
                  <a:lnTo>
                    <a:pt x="1704" y="900"/>
                  </a:lnTo>
                  <a:lnTo>
                    <a:pt x="2347" y="1768"/>
                  </a:lnTo>
                  <a:cubicBezTo>
                    <a:pt x="2379" y="1832"/>
                    <a:pt x="2443" y="1832"/>
                    <a:pt x="2475" y="1832"/>
                  </a:cubicBezTo>
                  <a:lnTo>
                    <a:pt x="4661" y="1800"/>
                  </a:lnTo>
                  <a:lnTo>
                    <a:pt x="5015" y="2925"/>
                  </a:lnTo>
                  <a:cubicBezTo>
                    <a:pt x="4436" y="3022"/>
                    <a:pt x="3504" y="3343"/>
                    <a:pt x="2700" y="3665"/>
                  </a:cubicBezTo>
                  <a:cubicBezTo>
                    <a:pt x="1897" y="3986"/>
                    <a:pt x="1672" y="4983"/>
                    <a:pt x="2250" y="5626"/>
                  </a:cubicBezTo>
                  <a:lnTo>
                    <a:pt x="3890" y="7361"/>
                  </a:lnTo>
                  <a:lnTo>
                    <a:pt x="3150" y="8133"/>
                  </a:lnTo>
                  <a:lnTo>
                    <a:pt x="1190" y="7072"/>
                  </a:lnTo>
                  <a:lnTo>
                    <a:pt x="1061" y="7072"/>
                  </a:lnTo>
                  <a:lnTo>
                    <a:pt x="65" y="7554"/>
                  </a:lnTo>
                  <a:lnTo>
                    <a:pt x="0" y="7651"/>
                  </a:lnTo>
                  <a:lnTo>
                    <a:pt x="0" y="7747"/>
                  </a:lnTo>
                  <a:cubicBezTo>
                    <a:pt x="24" y="7819"/>
                    <a:pt x="85" y="7856"/>
                    <a:pt x="154" y="7856"/>
                  </a:cubicBezTo>
                  <a:cubicBezTo>
                    <a:pt x="177" y="7856"/>
                    <a:pt x="201" y="7852"/>
                    <a:pt x="225" y="7844"/>
                  </a:cubicBezTo>
                  <a:lnTo>
                    <a:pt x="1125" y="7393"/>
                  </a:lnTo>
                  <a:lnTo>
                    <a:pt x="3086" y="8454"/>
                  </a:lnTo>
                  <a:cubicBezTo>
                    <a:pt x="3105" y="8464"/>
                    <a:pt x="3124" y="8468"/>
                    <a:pt x="3143" y="8468"/>
                  </a:cubicBezTo>
                  <a:cubicBezTo>
                    <a:pt x="3188" y="8468"/>
                    <a:pt x="3234" y="8445"/>
                    <a:pt x="3279" y="8422"/>
                  </a:cubicBezTo>
                  <a:lnTo>
                    <a:pt x="4083" y="7586"/>
                  </a:lnTo>
                  <a:lnTo>
                    <a:pt x="4211" y="7747"/>
                  </a:lnTo>
                  <a:lnTo>
                    <a:pt x="6622" y="8615"/>
                  </a:lnTo>
                  <a:lnTo>
                    <a:pt x="6461" y="9290"/>
                  </a:lnTo>
                  <a:lnTo>
                    <a:pt x="4822" y="9547"/>
                  </a:lnTo>
                  <a:lnTo>
                    <a:pt x="4726" y="9611"/>
                  </a:lnTo>
                  <a:lnTo>
                    <a:pt x="3793" y="10608"/>
                  </a:lnTo>
                  <a:lnTo>
                    <a:pt x="3729" y="10672"/>
                  </a:lnTo>
                  <a:cubicBezTo>
                    <a:pt x="3729" y="10704"/>
                    <a:pt x="3729" y="10769"/>
                    <a:pt x="3793" y="10801"/>
                  </a:cubicBezTo>
                  <a:cubicBezTo>
                    <a:pt x="3825" y="10833"/>
                    <a:pt x="3866" y="10849"/>
                    <a:pt x="3902" y="10849"/>
                  </a:cubicBezTo>
                  <a:cubicBezTo>
                    <a:pt x="3938" y="10849"/>
                    <a:pt x="3970" y="10833"/>
                    <a:pt x="3986" y="10801"/>
                  </a:cubicBezTo>
                  <a:lnTo>
                    <a:pt x="4918" y="9836"/>
                  </a:lnTo>
                  <a:lnTo>
                    <a:pt x="6590" y="9579"/>
                  </a:lnTo>
                  <a:cubicBezTo>
                    <a:pt x="6654" y="9547"/>
                    <a:pt x="6718" y="9515"/>
                    <a:pt x="6718" y="9451"/>
                  </a:cubicBezTo>
                  <a:lnTo>
                    <a:pt x="6911" y="8711"/>
                  </a:lnTo>
                  <a:lnTo>
                    <a:pt x="9579" y="9676"/>
                  </a:lnTo>
                  <a:cubicBezTo>
                    <a:pt x="9579" y="9676"/>
                    <a:pt x="10029" y="9290"/>
                    <a:pt x="10544" y="8583"/>
                  </a:cubicBezTo>
                  <a:lnTo>
                    <a:pt x="10897" y="9419"/>
                  </a:lnTo>
                  <a:lnTo>
                    <a:pt x="10929" y="9483"/>
                  </a:lnTo>
                  <a:lnTo>
                    <a:pt x="11894" y="10287"/>
                  </a:lnTo>
                  <a:lnTo>
                    <a:pt x="12183" y="11572"/>
                  </a:lnTo>
                  <a:cubicBezTo>
                    <a:pt x="12183" y="11625"/>
                    <a:pt x="12247" y="11677"/>
                    <a:pt x="12323" y="11677"/>
                  </a:cubicBezTo>
                  <a:cubicBezTo>
                    <a:pt x="12340" y="11677"/>
                    <a:pt x="12358" y="11675"/>
                    <a:pt x="12376" y="11669"/>
                  </a:cubicBezTo>
                  <a:cubicBezTo>
                    <a:pt x="12440" y="11669"/>
                    <a:pt x="12504" y="11572"/>
                    <a:pt x="12472" y="11508"/>
                  </a:cubicBezTo>
                  <a:lnTo>
                    <a:pt x="12183" y="10158"/>
                  </a:lnTo>
                  <a:lnTo>
                    <a:pt x="12119" y="10061"/>
                  </a:lnTo>
                  <a:lnTo>
                    <a:pt x="11154" y="9258"/>
                  </a:lnTo>
                  <a:lnTo>
                    <a:pt x="10737" y="8294"/>
                  </a:lnTo>
                  <a:cubicBezTo>
                    <a:pt x="10769" y="8229"/>
                    <a:pt x="10833" y="8165"/>
                    <a:pt x="10865" y="8101"/>
                  </a:cubicBezTo>
                  <a:lnTo>
                    <a:pt x="11701" y="8294"/>
                  </a:lnTo>
                  <a:lnTo>
                    <a:pt x="11829" y="7683"/>
                  </a:lnTo>
                  <a:lnTo>
                    <a:pt x="12408" y="7844"/>
                  </a:lnTo>
                  <a:cubicBezTo>
                    <a:pt x="12826" y="8261"/>
                    <a:pt x="14722" y="10158"/>
                    <a:pt x="15044" y="11476"/>
                  </a:cubicBezTo>
                  <a:cubicBezTo>
                    <a:pt x="15068" y="11548"/>
                    <a:pt x="15128" y="11584"/>
                    <a:pt x="15184" y="11584"/>
                  </a:cubicBezTo>
                  <a:cubicBezTo>
                    <a:pt x="15203" y="11584"/>
                    <a:pt x="15221" y="11580"/>
                    <a:pt x="15237" y="11572"/>
                  </a:cubicBezTo>
                  <a:cubicBezTo>
                    <a:pt x="15333" y="11572"/>
                    <a:pt x="15365" y="11476"/>
                    <a:pt x="15333" y="11412"/>
                  </a:cubicBezTo>
                  <a:cubicBezTo>
                    <a:pt x="15012" y="10029"/>
                    <a:pt x="13179" y="8165"/>
                    <a:pt x="12665" y="7651"/>
                  </a:cubicBezTo>
                  <a:lnTo>
                    <a:pt x="12954" y="6558"/>
                  </a:lnTo>
                  <a:cubicBezTo>
                    <a:pt x="13630" y="6365"/>
                    <a:pt x="15815" y="5722"/>
                    <a:pt x="16876" y="4886"/>
                  </a:cubicBezTo>
                  <a:cubicBezTo>
                    <a:pt x="16940" y="4854"/>
                    <a:pt x="16940" y="4758"/>
                    <a:pt x="16908" y="4661"/>
                  </a:cubicBezTo>
                  <a:cubicBezTo>
                    <a:pt x="16876" y="4629"/>
                    <a:pt x="16836" y="4613"/>
                    <a:pt x="16796" y="4613"/>
                  </a:cubicBezTo>
                  <a:cubicBezTo>
                    <a:pt x="16756" y="4613"/>
                    <a:pt x="16715" y="4629"/>
                    <a:pt x="16683" y="4661"/>
                  </a:cubicBezTo>
                  <a:cubicBezTo>
                    <a:pt x="15655" y="5465"/>
                    <a:pt x="13308" y="6140"/>
                    <a:pt x="12762" y="6301"/>
                  </a:cubicBezTo>
                  <a:lnTo>
                    <a:pt x="12119" y="6140"/>
                  </a:lnTo>
                  <a:lnTo>
                    <a:pt x="12279" y="5561"/>
                  </a:lnTo>
                  <a:lnTo>
                    <a:pt x="11604" y="5401"/>
                  </a:lnTo>
                  <a:cubicBezTo>
                    <a:pt x="11572" y="5143"/>
                    <a:pt x="11540" y="4854"/>
                    <a:pt x="11476" y="4629"/>
                  </a:cubicBezTo>
                  <a:lnTo>
                    <a:pt x="12472" y="3793"/>
                  </a:lnTo>
                  <a:lnTo>
                    <a:pt x="13694" y="3536"/>
                  </a:lnTo>
                  <a:lnTo>
                    <a:pt x="13790" y="3472"/>
                  </a:lnTo>
                  <a:lnTo>
                    <a:pt x="14690" y="2443"/>
                  </a:lnTo>
                  <a:cubicBezTo>
                    <a:pt x="14722" y="2379"/>
                    <a:pt x="14722" y="2283"/>
                    <a:pt x="14658" y="2218"/>
                  </a:cubicBezTo>
                  <a:cubicBezTo>
                    <a:pt x="14626" y="2186"/>
                    <a:pt x="14586" y="2170"/>
                    <a:pt x="14546" y="2170"/>
                  </a:cubicBezTo>
                  <a:cubicBezTo>
                    <a:pt x="14505" y="2170"/>
                    <a:pt x="14465" y="2186"/>
                    <a:pt x="14433" y="2218"/>
                  </a:cubicBezTo>
                  <a:lnTo>
                    <a:pt x="13597" y="3247"/>
                  </a:lnTo>
                  <a:lnTo>
                    <a:pt x="12376" y="3504"/>
                  </a:lnTo>
                  <a:lnTo>
                    <a:pt x="12312" y="3536"/>
                  </a:lnTo>
                  <a:lnTo>
                    <a:pt x="11379" y="4308"/>
                  </a:lnTo>
                  <a:cubicBezTo>
                    <a:pt x="11187" y="3761"/>
                    <a:pt x="10929" y="3375"/>
                    <a:pt x="10929" y="3375"/>
                  </a:cubicBezTo>
                  <a:cubicBezTo>
                    <a:pt x="10929" y="3375"/>
                    <a:pt x="9644" y="3247"/>
                    <a:pt x="8261" y="3118"/>
                  </a:cubicBezTo>
                  <a:lnTo>
                    <a:pt x="8390" y="2572"/>
                  </a:lnTo>
                  <a:cubicBezTo>
                    <a:pt x="8422" y="2508"/>
                    <a:pt x="8390" y="2443"/>
                    <a:pt x="8358" y="2411"/>
                  </a:cubicBezTo>
                  <a:lnTo>
                    <a:pt x="6976" y="1382"/>
                  </a:lnTo>
                  <a:lnTo>
                    <a:pt x="6590" y="129"/>
                  </a:lnTo>
                  <a:cubicBezTo>
                    <a:pt x="6590" y="32"/>
                    <a:pt x="6493" y="0"/>
                    <a:pt x="6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38"/>
            <p:cNvSpPr/>
            <p:nvPr/>
          </p:nvSpPr>
          <p:spPr>
            <a:xfrm>
              <a:off x="4112125" y="3168875"/>
              <a:ext cx="157550" cy="145500"/>
            </a:xfrm>
            <a:custGeom>
              <a:rect b="b" l="l" r="r" t="t"/>
              <a:pathLst>
                <a:path extrusionOk="0" h="5820" w="6302">
                  <a:moveTo>
                    <a:pt x="1094" y="1"/>
                  </a:moveTo>
                  <a:lnTo>
                    <a:pt x="1415" y="1512"/>
                  </a:lnTo>
                  <a:lnTo>
                    <a:pt x="740" y="2090"/>
                  </a:lnTo>
                  <a:lnTo>
                    <a:pt x="1126" y="2862"/>
                  </a:lnTo>
                  <a:lnTo>
                    <a:pt x="1" y="4180"/>
                  </a:lnTo>
                  <a:lnTo>
                    <a:pt x="5112" y="5819"/>
                  </a:lnTo>
                  <a:lnTo>
                    <a:pt x="4308" y="2958"/>
                  </a:lnTo>
                  <a:lnTo>
                    <a:pt x="6301" y="483"/>
                  </a:lnTo>
                  <a:lnTo>
                    <a:pt x="109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38"/>
            <p:cNvSpPr/>
            <p:nvPr/>
          </p:nvSpPr>
          <p:spPr>
            <a:xfrm>
              <a:off x="4108125" y="3164875"/>
              <a:ext cx="165550" cy="153050"/>
            </a:xfrm>
            <a:custGeom>
              <a:rect b="b" l="l" r="r" t="t"/>
              <a:pathLst>
                <a:path extrusionOk="0" h="6122" w="6622">
                  <a:moveTo>
                    <a:pt x="1447" y="322"/>
                  </a:moveTo>
                  <a:lnTo>
                    <a:pt x="6172" y="772"/>
                  </a:lnTo>
                  <a:lnTo>
                    <a:pt x="4372" y="3022"/>
                  </a:lnTo>
                  <a:lnTo>
                    <a:pt x="4340" y="3150"/>
                  </a:lnTo>
                  <a:lnTo>
                    <a:pt x="5047" y="5722"/>
                  </a:lnTo>
                  <a:lnTo>
                    <a:pt x="418" y="4243"/>
                  </a:lnTo>
                  <a:lnTo>
                    <a:pt x="1414" y="3118"/>
                  </a:lnTo>
                  <a:lnTo>
                    <a:pt x="1447" y="3054"/>
                  </a:lnTo>
                  <a:lnTo>
                    <a:pt x="1447" y="2958"/>
                  </a:lnTo>
                  <a:lnTo>
                    <a:pt x="1093" y="2283"/>
                  </a:lnTo>
                  <a:lnTo>
                    <a:pt x="1672" y="1768"/>
                  </a:lnTo>
                  <a:cubicBezTo>
                    <a:pt x="1736" y="1736"/>
                    <a:pt x="1736" y="1672"/>
                    <a:pt x="1736" y="1640"/>
                  </a:cubicBezTo>
                  <a:lnTo>
                    <a:pt x="1447" y="322"/>
                  </a:lnTo>
                  <a:close/>
                  <a:moveTo>
                    <a:pt x="1254" y="0"/>
                  </a:moveTo>
                  <a:cubicBezTo>
                    <a:pt x="1222" y="0"/>
                    <a:pt x="1157" y="32"/>
                    <a:pt x="1125" y="65"/>
                  </a:cubicBezTo>
                  <a:lnTo>
                    <a:pt x="1093" y="193"/>
                  </a:lnTo>
                  <a:lnTo>
                    <a:pt x="1414" y="1608"/>
                  </a:lnTo>
                  <a:lnTo>
                    <a:pt x="804" y="2122"/>
                  </a:lnTo>
                  <a:cubicBezTo>
                    <a:pt x="739" y="2186"/>
                    <a:pt x="707" y="2250"/>
                    <a:pt x="772" y="2315"/>
                  </a:cubicBezTo>
                  <a:lnTo>
                    <a:pt x="1125" y="2990"/>
                  </a:lnTo>
                  <a:lnTo>
                    <a:pt x="32" y="4211"/>
                  </a:lnTo>
                  <a:lnTo>
                    <a:pt x="0" y="4275"/>
                  </a:lnTo>
                  <a:lnTo>
                    <a:pt x="0" y="4372"/>
                  </a:lnTo>
                  <a:cubicBezTo>
                    <a:pt x="0" y="4404"/>
                    <a:pt x="64" y="4468"/>
                    <a:pt x="97" y="4468"/>
                  </a:cubicBezTo>
                  <a:lnTo>
                    <a:pt x="5207" y="6108"/>
                  </a:lnTo>
                  <a:cubicBezTo>
                    <a:pt x="5226" y="6117"/>
                    <a:pt x="5245" y="6121"/>
                    <a:pt x="5263" y="6121"/>
                  </a:cubicBezTo>
                  <a:cubicBezTo>
                    <a:pt x="5307" y="6121"/>
                    <a:pt x="5345" y="6098"/>
                    <a:pt x="5368" y="6076"/>
                  </a:cubicBezTo>
                  <a:cubicBezTo>
                    <a:pt x="5400" y="6043"/>
                    <a:pt x="5432" y="5979"/>
                    <a:pt x="5400" y="5915"/>
                  </a:cubicBezTo>
                  <a:lnTo>
                    <a:pt x="4661" y="3150"/>
                  </a:lnTo>
                  <a:lnTo>
                    <a:pt x="6590" y="740"/>
                  </a:lnTo>
                  <a:cubicBezTo>
                    <a:pt x="6622" y="675"/>
                    <a:pt x="6622" y="643"/>
                    <a:pt x="6622" y="579"/>
                  </a:cubicBezTo>
                  <a:cubicBezTo>
                    <a:pt x="6590" y="515"/>
                    <a:pt x="6558" y="482"/>
                    <a:pt x="6493" y="482"/>
                  </a:cubicBezTo>
                  <a:lnTo>
                    <a:pt x="12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38"/>
            <p:cNvSpPr/>
            <p:nvPr/>
          </p:nvSpPr>
          <p:spPr>
            <a:xfrm>
              <a:off x="4219825" y="3191400"/>
              <a:ext cx="59475" cy="107700"/>
            </a:xfrm>
            <a:custGeom>
              <a:rect b="b" l="l" r="r" t="t"/>
              <a:pathLst>
                <a:path extrusionOk="0" h="4308" w="2379">
                  <a:moveTo>
                    <a:pt x="1736" y="0"/>
                  </a:moveTo>
                  <a:lnTo>
                    <a:pt x="0" y="2057"/>
                  </a:lnTo>
                  <a:lnTo>
                    <a:pt x="739" y="4307"/>
                  </a:lnTo>
                  <a:lnTo>
                    <a:pt x="2379" y="2572"/>
                  </a:lnTo>
                  <a:lnTo>
                    <a:pt x="173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38"/>
            <p:cNvSpPr/>
            <p:nvPr/>
          </p:nvSpPr>
          <p:spPr>
            <a:xfrm>
              <a:off x="4216600" y="3187375"/>
              <a:ext cx="66725" cy="115275"/>
            </a:xfrm>
            <a:custGeom>
              <a:rect b="b" l="l" r="r" t="t"/>
              <a:pathLst>
                <a:path extrusionOk="0" h="4611" w="2669">
                  <a:moveTo>
                    <a:pt x="1801" y="482"/>
                  </a:moveTo>
                  <a:lnTo>
                    <a:pt x="2347" y="2668"/>
                  </a:lnTo>
                  <a:lnTo>
                    <a:pt x="933" y="4179"/>
                  </a:lnTo>
                  <a:lnTo>
                    <a:pt x="322" y="2250"/>
                  </a:lnTo>
                  <a:lnTo>
                    <a:pt x="1801" y="482"/>
                  </a:lnTo>
                  <a:close/>
                  <a:moveTo>
                    <a:pt x="1897" y="0"/>
                  </a:moveTo>
                  <a:cubicBezTo>
                    <a:pt x="1865" y="0"/>
                    <a:pt x="1801" y="0"/>
                    <a:pt x="1769" y="65"/>
                  </a:cubicBezTo>
                  <a:lnTo>
                    <a:pt x="33" y="2122"/>
                  </a:lnTo>
                  <a:lnTo>
                    <a:pt x="1" y="2186"/>
                  </a:lnTo>
                  <a:lnTo>
                    <a:pt x="1" y="2283"/>
                  </a:lnTo>
                  <a:lnTo>
                    <a:pt x="708" y="4501"/>
                  </a:lnTo>
                  <a:cubicBezTo>
                    <a:pt x="740" y="4565"/>
                    <a:pt x="772" y="4597"/>
                    <a:pt x="836" y="4597"/>
                  </a:cubicBezTo>
                  <a:cubicBezTo>
                    <a:pt x="855" y="4606"/>
                    <a:pt x="871" y="4610"/>
                    <a:pt x="885" y="4610"/>
                  </a:cubicBezTo>
                  <a:cubicBezTo>
                    <a:pt x="919" y="4610"/>
                    <a:pt x="942" y="4588"/>
                    <a:pt x="965" y="4565"/>
                  </a:cubicBezTo>
                  <a:lnTo>
                    <a:pt x="2636" y="2829"/>
                  </a:lnTo>
                  <a:cubicBezTo>
                    <a:pt x="2669" y="2797"/>
                    <a:pt x="2669" y="2733"/>
                    <a:pt x="2669" y="2700"/>
                  </a:cubicBezTo>
                  <a:lnTo>
                    <a:pt x="2026" y="97"/>
                  </a:lnTo>
                  <a:cubicBezTo>
                    <a:pt x="2026" y="65"/>
                    <a:pt x="1961" y="0"/>
                    <a:pt x="18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38"/>
            <p:cNvSpPr/>
            <p:nvPr/>
          </p:nvSpPr>
          <p:spPr>
            <a:xfrm>
              <a:off x="2692150" y="2510725"/>
              <a:ext cx="427550" cy="357150"/>
            </a:xfrm>
            <a:custGeom>
              <a:rect b="b" l="l" r="r" t="t"/>
              <a:pathLst>
                <a:path extrusionOk="0" h="14286" w="17102">
                  <a:moveTo>
                    <a:pt x="3601" y="1"/>
                  </a:moveTo>
                  <a:cubicBezTo>
                    <a:pt x="3504" y="1"/>
                    <a:pt x="3440" y="65"/>
                    <a:pt x="3440" y="161"/>
                  </a:cubicBezTo>
                  <a:cubicBezTo>
                    <a:pt x="3376" y="1544"/>
                    <a:pt x="4597" y="3858"/>
                    <a:pt x="4951" y="4501"/>
                  </a:cubicBezTo>
                  <a:lnTo>
                    <a:pt x="4372" y="5465"/>
                  </a:lnTo>
                  <a:cubicBezTo>
                    <a:pt x="3665" y="5465"/>
                    <a:pt x="1383" y="5465"/>
                    <a:pt x="129" y="5947"/>
                  </a:cubicBezTo>
                  <a:cubicBezTo>
                    <a:pt x="65" y="5980"/>
                    <a:pt x="1" y="6076"/>
                    <a:pt x="33" y="6140"/>
                  </a:cubicBezTo>
                  <a:cubicBezTo>
                    <a:pt x="57" y="6213"/>
                    <a:pt x="117" y="6249"/>
                    <a:pt x="173" y="6249"/>
                  </a:cubicBezTo>
                  <a:cubicBezTo>
                    <a:pt x="192" y="6249"/>
                    <a:pt x="210" y="6245"/>
                    <a:pt x="226" y="6237"/>
                  </a:cubicBezTo>
                  <a:cubicBezTo>
                    <a:pt x="1222" y="5853"/>
                    <a:pt x="2949" y="5775"/>
                    <a:pt x="3907" y="5775"/>
                  </a:cubicBezTo>
                  <a:cubicBezTo>
                    <a:pt x="4154" y="5775"/>
                    <a:pt x="4350" y="5780"/>
                    <a:pt x="4469" y="5787"/>
                  </a:cubicBezTo>
                  <a:lnTo>
                    <a:pt x="5015" y="6108"/>
                  </a:lnTo>
                  <a:lnTo>
                    <a:pt x="4726" y="6622"/>
                  </a:lnTo>
                  <a:lnTo>
                    <a:pt x="5337" y="6944"/>
                  </a:lnTo>
                  <a:cubicBezTo>
                    <a:pt x="5272" y="7233"/>
                    <a:pt x="5240" y="7490"/>
                    <a:pt x="5240" y="7747"/>
                  </a:cubicBezTo>
                  <a:lnTo>
                    <a:pt x="4019" y="8230"/>
                  </a:lnTo>
                  <a:lnTo>
                    <a:pt x="2765" y="8165"/>
                  </a:lnTo>
                  <a:lnTo>
                    <a:pt x="2701" y="8197"/>
                  </a:lnTo>
                  <a:lnTo>
                    <a:pt x="1544" y="8937"/>
                  </a:lnTo>
                  <a:cubicBezTo>
                    <a:pt x="1447" y="9001"/>
                    <a:pt x="1447" y="9065"/>
                    <a:pt x="1479" y="9162"/>
                  </a:cubicBezTo>
                  <a:cubicBezTo>
                    <a:pt x="1517" y="9199"/>
                    <a:pt x="1566" y="9215"/>
                    <a:pt x="1612" y="9215"/>
                  </a:cubicBezTo>
                  <a:cubicBezTo>
                    <a:pt x="1646" y="9215"/>
                    <a:pt x="1678" y="9207"/>
                    <a:pt x="1704" y="9194"/>
                  </a:cubicBezTo>
                  <a:lnTo>
                    <a:pt x="2797" y="8455"/>
                  </a:lnTo>
                  <a:lnTo>
                    <a:pt x="4051" y="8551"/>
                  </a:lnTo>
                  <a:lnTo>
                    <a:pt x="4115" y="8551"/>
                  </a:lnTo>
                  <a:lnTo>
                    <a:pt x="5240" y="8069"/>
                  </a:lnTo>
                  <a:cubicBezTo>
                    <a:pt x="5272" y="8680"/>
                    <a:pt x="5401" y="9098"/>
                    <a:pt x="5401" y="9098"/>
                  </a:cubicBezTo>
                  <a:cubicBezTo>
                    <a:pt x="5401" y="9098"/>
                    <a:pt x="6590" y="9580"/>
                    <a:pt x="7876" y="10094"/>
                  </a:cubicBezTo>
                  <a:lnTo>
                    <a:pt x="7587" y="10576"/>
                  </a:lnTo>
                  <a:cubicBezTo>
                    <a:pt x="7555" y="10640"/>
                    <a:pt x="7555" y="10705"/>
                    <a:pt x="7587" y="10769"/>
                  </a:cubicBezTo>
                  <a:lnTo>
                    <a:pt x="8615" y="12119"/>
                  </a:lnTo>
                  <a:lnTo>
                    <a:pt x="8615" y="13469"/>
                  </a:lnTo>
                  <a:cubicBezTo>
                    <a:pt x="8615" y="13533"/>
                    <a:pt x="8680" y="13598"/>
                    <a:pt x="8776" y="13598"/>
                  </a:cubicBezTo>
                  <a:cubicBezTo>
                    <a:pt x="8840" y="13598"/>
                    <a:pt x="8873" y="13566"/>
                    <a:pt x="8905" y="13533"/>
                  </a:cubicBezTo>
                  <a:lnTo>
                    <a:pt x="8937" y="13469"/>
                  </a:lnTo>
                  <a:lnTo>
                    <a:pt x="8937" y="12087"/>
                  </a:lnTo>
                  <a:lnTo>
                    <a:pt x="8905" y="11991"/>
                  </a:lnTo>
                  <a:lnTo>
                    <a:pt x="7908" y="10640"/>
                  </a:lnTo>
                  <a:lnTo>
                    <a:pt x="8165" y="10223"/>
                  </a:lnTo>
                  <a:cubicBezTo>
                    <a:pt x="9130" y="10608"/>
                    <a:pt x="10126" y="10994"/>
                    <a:pt x="10640" y="11123"/>
                  </a:cubicBezTo>
                  <a:lnTo>
                    <a:pt x="10640" y="12505"/>
                  </a:lnTo>
                  <a:cubicBezTo>
                    <a:pt x="10640" y="12569"/>
                    <a:pt x="10705" y="12633"/>
                    <a:pt x="10769" y="12633"/>
                  </a:cubicBezTo>
                  <a:lnTo>
                    <a:pt x="12891" y="13244"/>
                  </a:lnTo>
                  <a:lnTo>
                    <a:pt x="13276" y="14209"/>
                  </a:lnTo>
                  <a:cubicBezTo>
                    <a:pt x="13276" y="14256"/>
                    <a:pt x="13328" y="14285"/>
                    <a:pt x="13394" y="14285"/>
                  </a:cubicBezTo>
                  <a:cubicBezTo>
                    <a:pt x="13417" y="14285"/>
                    <a:pt x="13443" y="14281"/>
                    <a:pt x="13469" y="14273"/>
                  </a:cubicBezTo>
                  <a:lnTo>
                    <a:pt x="13533" y="14209"/>
                  </a:lnTo>
                  <a:lnTo>
                    <a:pt x="13533" y="14080"/>
                  </a:lnTo>
                  <a:lnTo>
                    <a:pt x="13148" y="13051"/>
                  </a:lnTo>
                  <a:lnTo>
                    <a:pt x="13051" y="12987"/>
                  </a:lnTo>
                  <a:lnTo>
                    <a:pt x="10962" y="12376"/>
                  </a:lnTo>
                  <a:lnTo>
                    <a:pt x="10930" y="11187"/>
                  </a:lnTo>
                  <a:lnTo>
                    <a:pt x="10930" y="11187"/>
                  </a:lnTo>
                  <a:cubicBezTo>
                    <a:pt x="11186" y="11227"/>
                    <a:pt x="11503" y="11245"/>
                    <a:pt x="11850" y="11245"/>
                  </a:cubicBezTo>
                  <a:cubicBezTo>
                    <a:pt x="12331" y="11245"/>
                    <a:pt x="12868" y="11211"/>
                    <a:pt x="13373" y="11155"/>
                  </a:cubicBezTo>
                  <a:cubicBezTo>
                    <a:pt x="14241" y="11091"/>
                    <a:pt x="14723" y="10190"/>
                    <a:pt x="14369" y="9419"/>
                  </a:cubicBezTo>
                  <a:lnTo>
                    <a:pt x="13308" y="7265"/>
                  </a:lnTo>
                  <a:lnTo>
                    <a:pt x="14208" y="6751"/>
                  </a:lnTo>
                  <a:lnTo>
                    <a:pt x="15784" y="8294"/>
                  </a:lnTo>
                  <a:lnTo>
                    <a:pt x="15912" y="8358"/>
                  </a:lnTo>
                  <a:lnTo>
                    <a:pt x="17005" y="8165"/>
                  </a:lnTo>
                  <a:lnTo>
                    <a:pt x="17101" y="8101"/>
                  </a:lnTo>
                  <a:lnTo>
                    <a:pt x="17101" y="8005"/>
                  </a:lnTo>
                  <a:cubicBezTo>
                    <a:pt x="17101" y="7925"/>
                    <a:pt x="17058" y="7868"/>
                    <a:pt x="16989" y="7868"/>
                  </a:cubicBezTo>
                  <a:cubicBezTo>
                    <a:pt x="16974" y="7868"/>
                    <a:pt x="16958" y="7870"/>
                    <a:pt x="16941" y="7876"/>
                  </a:cubicBezTo>
                  <a:lnTo>
                    <a:pt x="15944" y="8037"/>
                  </a:lnTo>
                  <a:lnTo>
                    <a:pt x="14369" y="6462"/>
                  </a:lnTo>
                  <a:cubicBezTo>
                    <a:pt x="14324" y="6439"/>
                    <a:pt x="14278" y="6416"/>
                    <a:pt x="14233" y="6416"/>
                  </a:cubicBezTo>
                  <a:cubicBezTo>
                    <a:pt x="14214" y="6416"/>
                    <a:pt x="14195" y="6420"/>
                    <a:pt x="14176" y="6430"/>
                  </a:cubicBezTo>
                  <a:lnTo>
                    <a:pt x="13148" y="7008"/>
                  </a:lnTo>
                  <a:lnTo>
                    <a:pt x="13083" y="6815"/>
                  </a:lnTo>
                  <a:lnTo>
                    <a:pt x="11026" y="5304"/>
                  </a:lnTo>
                  <a:lnTo>
                    <a:pt x="11380" y="4694"/>
                  </a:lnTo>
                  <a:lnTo>
                    <a:pt x="13019" y="4919"/>
                  </a:lnTo>
                  <a:lnTo>
                    <a:pt x="13116" y="4887"/>
                  </a:lnTo>
                  <a:lnTo>
                    <a:pt x="14305" y="4212"/>
                  </a:lnTo>
                  <a:lnTo>
                    <a:pt x="14369" y="4147"/>
                  </a:lnTo>
                  <a:cubicBezTo>
                    <a:pt x="14401" y="4115"/>
                    <a:pt x="14401" y="4051"/>
                    <a:pt x="14369" y="3987"/>
                  </a:cubicBezTo>
                  <a:cubicBezTo>
                    <a:pt x="14349" y="3947"/>
                    <a:pt x="14305" y="3919"/>
                    <a:pt x="14251" y="3919"/>
                  </a:cubicBezTo>
                  <a:cubicBezTo>
                    <a:pt x="14218" y="3919"/>
                    <a:pt x="14181" y="3930"/>
                    <a:pt x="14144" y="3954"/>
                  </a:cubicBezTo>
                  <a:lnTo>
                    <a:pt x="12987" y="4597"/>
                  </a:lnTo>
                  <a:lnTo>
                    <a:pt x="11315" y="4404"/>
                  </a:lnTo>
                  <a:cubicBezTo>
                    <a:pt x="11298" y="4396"/>
                    <a:pt x="11281" y="4392"/>
                    <a:pt x="11264" y="4392"/>
                  </a:cubicBezTo>
                  <a:cubicBezTo>
                    <a:pt x="11219" y="4392"/>
                    <a:pt x="11178" y="4422"/>
                    <a:pt x="11155" y="4469"/>
                  </a:cubicBezTo>
                  <a:lnTo>
                    <a:pt x="10769" y="5112"/>
                  </a:lnTo>
                  <a:lnTo>
                    <a:pt x="8487" y="3440"/>
                  </a:lnTo>
                  <a:cubicBezTo>
                    <a:pt x="8487" y="3440"/>
                    <a:pt x="7940" y="3697"/>
                    <a:pt x="7265" y="4212"/>
                  </a:cubicBezTo>
                  <a:lnTo>
                    <a:pt x="7137" y="3312"/>
                  </a:lnTo>
                  <a:lnTo>
                    <a:pt x="7137" y="3247"/>
                  </a:lnTo>
                  <a:lnTo>
                    <a:pt x="6462" y="2219"/>
                  </a:lnTo>
                  <a:lnTo>
                    <a:pt x="6526" y="901"/>
                  </a:lnTo>
                  <a:cubicBezTo>
                    <a:pt x="6526" y="804"/>
                    <a:pt x="6462" y="740"/>
                    <a:pt x="6397" y="740"/>
                  </a:cubicBezTo>
                  <a:cubicBezTo>
                    <a:pt x="6301" y="740"/>
                    <a:pt x="6237" y="804"/>
                    <a:pt x="6237" y="869"/>
                  </a:cubicBezTo>
                  <a:lnTo>
                    <a:pt x="6140" y="2251"/>
                  </a:lnTo>
                  <a:lnTo>
                    <a:pt x="6172" y="2347"/>
                  </a:lnTo>
                  <a:lnTo>
                    <a:pt x="6847" y="3376"/>
                  </a:lnTo>
                  <a:lnTo>
                    <a:pt x="6976" y="4437"/>
                  </a:lnTo>
                  <a:cubicBezTo>
                    <a:pt x="6912" y="4469"/>
                    <a:pt x="6847" y="4533"/>
                    <a:pt x="6783" y="4597"/>
                  </a:cubicBezTo>
                  <a:lnTo>
                    <a:pt x="6076" y="4179"/>
                  </a:lnTo>
                  <a:lnTo>
                    <a:pt x="5755" y="4694"/>
                  </a:lnTo>
                  <a:lnTo>
                    <a:pt x="5240" y="4404"/>
                  </a:lnTo>
                  <a:cubicBezTo>
                    <a:pt x="4951" y="3890"/>
                    <a:pt x="3697" y="1511"/>
                    <a:pt x="3762" y="161"/>
                  </a:cubicBezTo>
                  <a:cubicBezTo>
                    <a:pt x="3762" y="65"/>
                    <a:pt x="3697" y="1"/>
                    <a:pt x="36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38"/>
            <p:cNvSpPr/>
            <p:nvPr/>
          </p:nvSpPr>
          <p:spPr>
            <a:xfrm>
              <a:off x="2836800" y="2611975"/>
              <a:ext cx="177625" cy="168000"/>
            </a:xfrm>
            <a:custGeom>
              <a:rect b="b" l="l" r="r" t="t"/>
              <a:pathLst>
                <a:path extrusionOk="0" h="6720" w="7105">
                  <a:moveTo>
                    <a:pt x="2669" y="1"/>
                  </a:moveTo>
                  <a:lnTo>
                    <a:pt x="2604" y="2958"/>
                  </a:lnTo>
                  <a:lnTo>
                    <a:pt x="1" y="4758"/>
                  </a:lnTo>
                  <a:lnTo>
                    <a:pt x="4854" y="6719"/>
                  </a:lnTo>
                  <a:lnTo>
                    <a:pt x="4951" y="5176"/>
                  </a:lnTo>
                  <a:lnTo>
                    <a:pt x="5787" y="4790"/>
                  </a:lnTo>
                  <a:lnTo>
                    <a:pt x="5626" y="3955"/>
                  </a:lnTo>
                  <a:lnTo>
                    <a:pt x="7105" y="3022"/>
                  </a:lnTo>
                  <a:lnTo>
                    <a:pt x="266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38"/>
            <p:cNvSpPr/>
            <p:nvPr/>
          </p:nvSpPr>
          <p:spPr>
            <a:xfrm>
              <a:off x="2832775" y="2608175"/>
              <a:ext cx="185675" cy="175000"/>
            </a:xfrm>
            <a:custGeom>
              <a:rect b="b" l="l" r="r" t="t"/>
              <a:pathLst>
                <a:path extrusionOk="0" h="7000" w="7427">
                  <a:moveTo>
                    <a:pt x="2990" y="442"/>
                  </a:moveTo>
                  <a:lnTo>
                    <a:pt x="6976" y="3174"/>
                  </a:lnTo>
                  <a:lnTo>
                    <a:pt x="5723" y="3978"/>
                  </a:lnTo>
                  <a:lnTo>
                    <a:pt x="5658" y="4010"/>
                  </a:lnTo>
                  <a:lnTo>
                    <a:pt x="5626" y="4139"/>
                  </a:lnTo>
                  <a:lnTo>
                    <a:pt x="5787" y="4878"/>
                  </a:lnTo>
                  <a:lnTo>
                    <a:pt x="5080" y="5167"/>
                  </a:lnTo>
                  <a:cubicBezTo>
                    <a:pt x="5015" y="5200"/>
                    <a:pt x="4983" y="5264"/>
                    <a:pt x="4983" y="5296"/>
                  </a:cubicBezTo>
                  <a:lnTo>
                    <a:pt x="4887" y="6646"/>
                  </a:lnTo>
                  <a:lnTo>
                    <a:pt x="483" y="4878"/>
                  </a:lnTo>
                  <a:lnTo>
                    <a:pt x="2862" y="3239"/>
                  </a:lnTo>
                  <a:cubicBezTo>
                    <a:pt x="2894" y="3207"/>
                    <a:pt x="2926" y="3142"/>
                    <a:pt x="2926" y="3110"/>
                  </a:cubicBezTo>
                  <a:lnTo>
                    <a:pt x="2990" y="442"/>
                  </a:lnTo>
                  <a:close/>
                  <a:moveTo>
                    <a:pt x="2834" y="0"/>
                  </a:moveTo>
                  <a:cubicBezTo>
                    <a:pt x="2806" y="0"/>
                    <a:pt x="2781" y="8"/>
                    <a:pt x="2765" y="24"/>
                  </a:cubicBezTo>
                  <a:cubicBezTo>
                    <a:pt x="2701" y="56"/>
                    <a:pt x="2669" y="89"/>
                    <a:pt x="2669" y="153"/>
                  </a:cubicBezTo>
                  <a:lnTo>
                    <a:pt x="2605" y="3014"/>
                  </a:lnTo>
                  <a:lnTo>
                    <a:pt x="65" y="4782"/>
                  </a:lnTo>
                  <a:cubicBezTo>
                    <a:pt x="1" y="4814"/>
                    <a:pt x="1" y="4878"/>
                    <a:pt x="1" y="4942"/>
                  </a:cubicBezTo>
                  <a:cubicBezTo>
                    <a:pt x="1" y="4975"/>
                    <a:pt x="33" y="5039"/>
                    <a:pt x="97" y="5071"/>
                  </a:cubicBezTo>
                  <a:lnTo>
                    <a:pt x="4983" y="7000"/>
                  </a:lnTo>
                  <a:lnTo>
                    <a:pt x="5112" y="7000"/>
                  </a:lnTo>
                  <a:cubicBezTo>
                    <a:pt x="5144" y="6967"/>
                    <a:pt x="5176" y="6935"/>
                    <a:pt x="5176" y="6871"/>
                  </a:cubicBezTo>
                  <a:lnTo>
                    <a:pt x="5273" y="5425"/>
                  </a:lnTo>
                  <a:lnTo>
                    <a:pt x="6012" y="5103"/>
                  </a:lnTo>
                  <a:cubicBezTo>
                    <a:pt x="6076" y="5071"/>
                    <a:pt x="6108" y="5007"/>
                    <a:pt x="6108" y="4942"/>
                  </a:cubicBezTo>
                  <a:lnTo>
                    <a:pt x="5948" y="4171"/>
                  </a:lnTo>
                  <a:lnTo>
                    <a:pt x="7330" y="3303"/>
                  </a:lnTo>
                  <a:lnTo>
                    <a:pt x="7394" y="3239"/>
                  </a:lnTo>
                  <a:lnTo>
                    <a:pt x="7426" y="3174"/>
                  </a:lnTo>
                  <a:cubicBezTo>
                    <a:pt x="7426" y="3142"/>
                    <a:pt x="7394" y="3078"/>
                    <a:pt x="7362" y="3046"/>
                  </a:cubicBezTo>
                  <a:lnTo>
                    <a:pt x="2926" y="24"/>
                  </a:lnTo>
                  <a:cubicBezTo>
                    <a:pt x="2894" y="8"/>
                    <a:pt x="2862" y="0"/>
                    <a:pt x="28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38"/>
            <p:cNvSpPr/>
            <p:nvPr/>
          </p:nvSpPr>
          <p:spPr>
            <a:xfrm>
              <a:off x="2845650" y="2627250"/>
              <a:ext cx="56275" cy="95650"/>
            </a:xfrm>
            <a:custGeom>
              <a:rect b="b" l="l" r="r" t="t"/>
              <a:pathLst>
                <a:path extrusionOk="0" h="3826" w="2251">
                  <a:moveTo>
                    <a:pt x="2186" y="1"/>
                  </a:moveTo>
                  <a:lnTo>
                    <a:pt x="129" y="1190"/>
                  </a:lnTo>
                  <a:lnTo>
                    <a:pt x="0" y="3826"/>
                  </a:lnTo>
                  <a:lnTo>
                    <a:pt x="2250" y="2347"/>
                  </a:lnTo>
                  <a:lnTo>
                    <a:pt x="218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38"/>
            <p:cNvSpPr/>
            <p:nvPr/>
          </p:nvSpPr>
          <p:spPr>
            <a:xfrm>
              <a:off x="2841625" y="2623225"/>
              <a:ext cx="64325" cy="103500"/>
            </a:xfrm>
            <a:custGeom>
              <a:rect b="b" l="l" r="r" t="t"/>
              <a:pathLst>
                <a:path extrusionOk="0" h="4140" w="2573">
                  <a:moveTo>
                    <a:pt x="2218" y="419"/>
                  </a:moveTo>
                  <a:lnTo>
                    <a:pt x="2251" y="2412"/>
                  </a:lnTo>
                  <a:lnTo>
                    <a:pt x="322" y="3697"/>
                  </a:lnTo>
                  <a:lnTo>
                    <a:pt x="418" y="1447"/>
                  </a:lnTo>
                  <a:lnTo>
                    <a:pt x="2218" y="419"/>
                  </a:lnTo>
                  <a:close/>
                  <a:moveTo>
                    <a:pt x="2283" y="1"/>
                  </a:moveTo>
                  <a:lnTo>
                    <a:pt x="193" y="1222"/>
                  </a:lnTo>
                  <a:cubicBezTo>
                    <a:pt x="161" y="1222"/>
                    <a:pt x="129" y="1287"/>
                    <a:pt x="129" y="1351"/>
                  </a:cubicBezTo>
                  <a:lnTo>
                    <a:pt x="1" y="3987"/>
                  </a:lnTo>
                  <a:cubicBezTo>
                    <a:pt x="1" y="4051"/>
                    <a:pt x="33" y="4083"/>
                    <a:pt x="97" y="4115"/>
                  </a:cubicBezTo>
                  <a:cubicBezTo>
                    <a:pt x="113" y="4131"/>
                    <a:pt x="137" y="4139"/>
                    <a:pt x="165" y="4139"/>
                  </a:cubicBezTo>
                  <a:cubicBezTo>
                    <a:pt x="193" y="4139"/>
                    <a:pt x="226" y="4131"/>
                    <a:pt x="258" y="4115"/>
                  </a:cubicBezTo>
                  <a:lnTo>
                    <a:pt x="2508" y="2637"/>
                  </a:lnTo>
                  <a:lnTo>
                    <a:pt x="2540" y="2572"/>
                  </a:lnTo>
                  <a:lnTo>
                    <a:pt x="2572" y="2508"/>
                  </a:lnTo>
                  <a:lnTo>
                    <a:pt x="2508" y="129"/>
                  </a:lnTo>
                  <a:cubicBezTo>
                    <a:pt x="2508" y="97"/>
                    <a:pt x="2476" y="33"/>
                    <a:pt x="24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38"/>
            <p:cNvSpPr/>
            <p:nvPr/>
          </p:nvSpPr>
          <p:spPr>
            <a:xfrm>
              <a:off x="3290050" y="3551400"/>
              <a:ext cx="279675" cy="397425"/>
            </a:xfrm>
            <a:custGeom>
              <a:rect b="b" l="l" r="r" t="t"/>
              <a:pathLst>
                <a:path extrusionOk="0" h="15897" w="11187">
                  <a:moveTo>
                    <a:pt x="2282" y="1"/>
                  </a:moveTo>
                  <a:lnTo>
                    <a:pt x="2186" y="33"/>
                  </a:lnTo>
                  <a:cubicBezTo>
                    <a:pt x="2122" y="65"/>
                    <a:pt x="2122" y="162"/>
                    <a:pt x="2154" y="226"/>
                  </a:cubicBezTo>
                  <a:lnTo>
                    <a:pt x="2797" y="1029"/>
                  </a:lnTo>
                  <a:lnTo>
                    <a:pt x="2186" y="3183"/>
                  </a:lnTo>
                  <a:cubicBezTo>
                    <a:pt x="2186" y="3247"/>
                    <a:pt x="2218" y="3312"/>
                    <a:pt x="2250" y="3344"/>
                  </a:cubicBezTo>
                  <a:lnTo>
                    <a:pt x="3247" y="3955"/>
                  </a:lnTo>
                  <a:lnTo>
                    <a:pt x="3118" y="4115"/>
                  </a:lnTo>
                  <a:lnTo>
                    <a:pt x="2797" y="6655"/>
                  </a:lnTo>
                  <a:lnTo>
                    <a:pt x="2122" y="6655"/>
                  </a:lnTo>
                  <a:lnTo>
                    <a:pt x="1479" y="5112"/>
                  </a:lnTo>
                  <a:lnTo>
                    <a:pt x="1414" y="5047"/>
                  </a:lnTo>
                  <a:lnTo>
                    <a:pt x="257" y="4340"/>
                  </a:lnTo>
                  <a:lnTo>
                    <a:pt x="161" y="4308"/>
                  </a:lnTo>
                  <a:cubicBezTo>
                    <a:pt x="129" y="4308"/>
                    <a:pt x="64" y="4340"/>
                    <a:pt x="32" y="4372"/>
                  </a:cubicBezTo>
                  <a:cubicBezTo>
                    <a:pt x="0" y="4437"/>
                    <a:pt x="0" y="4533"/>
                    <a:pt x="97" y="4597"/>
                  </a:cubicBezTo>
                  <a:lnTo>
                    <a:pt x="1222" y="5272"/>
                  </a:lnTo>
                  <a:lnTo>
                    <a:pt x="1864" y="6848"/>
                  </a:lnTo>
                  <a:cubicBezTo>
                    <a:pt x="1897" y="6912"/>
                    <a:pt x="1929" y="6944"/>
                    <a:pt x="1993" y="6944"/>
                  </a:cubicBezTo>
                  <a:lnTo>
                    <a:pt x="2765" y="6976"/>
                  </a:lnTo>
                  <a:lnTo>
                    <a:pt x="2411" y="9773"/>
                  </a:lnTo>
                  <a:cubicBezTo>
                    <a:pt x="2411" y="9773"/>
                    <a:pt x="2893" y="10158"/>
                    <a:pt x="3665" y="10480"/>
                  </a:cubicBezTo>
                  <a:lnTo>
                    <a:pt x="2957" y="10994"/>
                  </a:lnTo>
                  <a:lnTo>
                    <a:pt x="2925" y="11058"/>
                  </a:lnTo>
                  <a:lnTo>
                    <a:pt x="2347" y="12151"/>
                  </a:lnTo>
                  <a:lnTo>
                    <a:pt x="1125" y="12730"/>
                  </a:lnTo>
                  <a:cubicBezTo>
                    <a:pt x="1061" y="12762"/>
                    <a:pt x="1029" y="12859"/>
                    <a:pt x="1061" y="12923"/>
                  </a:cubicBezTo>
                  <a:cubicBezTo>
                    <a:pt x="1085" y="12995"/>
                    <a:pt x="1145" y="13031"/>
                    <a:pt x="1215" y="13031"/>
                  </a:cubicBezTo>
                  <a:cubicBezTo>
                    <a:pt x="1238" y="13031"/>
                    <a:pt x="1262" y="13027"/>
                    <a:pt x="1286" y="13019"/>
                  </a:cubicBezTo>
                  <a:lnTo>
                    <a:pt x="2507" y="12409"/>
                  </a:lnTo>
                  <a:lnTo>
                    <a:pt x="2572" y="12344"/>
                  </a:lnTo>
                  <a:lnTo>
                    <a:pt x="3150" y="11219"/>
                  </a:lnTo>
                  <a:lnTo>
                    <a:pt x="4018" y="10608"/>
                  </a:lnTo>
                  <a:cubicBezTo>
                    <a:pt x="4082" y="10641"/>
                    <a:pt x="4179" y="10673"/>
                    <a:pt x="4243" y="10705"/>
                  </a:cubicBezTo>
                  <a:lnTo>
                    <a:pt x="4243" y="11541"/>
                  </a:lnTo>
                  <a:lnTo>
                    <a:pt x="4854" y="11541"/>
                  </a:lnTo>
                  <a:lnTo>
                    <a:pt x="4854" y="12151"/>
                  </a:lnTo>
                  <a:cubicBezTo>
                    <a:pt x="4532" y="12666"/>
                    <a:pt x="3054" y="14916"/>
                    <a:pt x="1864" y="15527"/>
                  </a:cubicBezTo>
                  <a:cubicBezTo>
                    <a:pt x="1768" y="15559"/>
                    <a:pt x="1768" y="15655"/>
                    <a:pt x="1800" y="15719"/>
                  </a:cubicBezTo>
                  <a:cubicBezTo>
                    <a:pt x="1824" y="15767"/>
                    <a:pt x="1882" y="15796"/>
                    <a:pt x="1936" y="15796"/>
                  </a:cubicBezTo>
                  <a:cubicBezTo>
                    <a:pt x="1956" y="15796"/>
                    <a:pt x="1976" y="15792"/>
                    <a:pt x="1993" y="15784"/>
                  </a:cubicBezTo>
                  <a:cubicBezTo>
                    <a:pt x="3247" y="15173"/>
                    <a:pt x="4693" y="12955"/>
                    <a:pt x="5079" y="12376"/>
                  </a:cubicBezTo>
                  <a:lnTo>
                    <a:pt x="6204" y="12376"/>
                  </a:lnTo>
                  <a:cubicBezTo>
                    <a:pt x="6525" y="13019"/>
                    <a:pt x="7650" y="15012"/>
                    <a:pt x="8679" y="15848"/>
                  </a:cubicBezTo>
                  <a:cubicBezTo>
                    <a:pt x="8711" y="15880"/>
                    <a:pt x="8751" y="15896"/>
                    <a:pt x="8792" y="15896"/>
                  </a:cubicBezTo>
                  <a:cubicBezTo>
                    <a:pt x="8832" y="15896"/>
                    <a:pt x="8872" y="15880"/>
                    <a:pt x="8904" y="15848"/>
                  </a:cubicBezTo>
                  <a:cubicBezTo>
                    <a:pt x="8936" y="15784"/>
                    <a:pt x="8936" y="15687"/>
                    <a:pt x="8872" y="15623"/>
                  </a:cubicBezTo>
                  <a:cubicBezTo>
                    <a:pt x="7843" y="14787"/>
                    <a:pt x="6686" y="12634"/>
                    <a:pt x="6429" y="12151"/>
                  </a:cubicBezTo>
                  <a:lnTo>
                    <a:pt x="6429" y="11509"/>
                  </a:lnTo>
                  <a:lnTo>
                    <a:pt x="7008" y="11509"/>
                  </a:lnTo>
                  <a:lnTo>
                    <a:pt x="7008" y="10833"/>
                  </a:lnTo>
                  <a:cubicBezTo>
                    <a:pt x="7297" y="10737"/>
                    <a:pt x="7522" y="10641"/>
                    <a:pt x="7747" y="10512"/>
                  </a:cubicBezTo>
                  <a:lnTo>
                    <a:pt x="8776" y="11348"/>
                  </a:lnTo>
                  <a:lnTo>
                    <a:pt x="9322" y="12473"/>
                  </a:lnTo>
                  <a:lnTo>
                    <a:pt x="9386" y="12537"/>
                  </a:lnTo>
                  <a:lnTo>
                    <a:pt x="10608" y="13180"/>
                  </a:lnTo>
                  <a:cubicBezTo>
                    <a:pt x="10625" y="13189"/>
                    <a:pt x="10644" y="13193"/>
                    <a:pt x="10664" y="13193"/>
                  </a:cubicBezTo>
                  <a:cubicBezTo>
                    <a:pt x="10719" y="13193"/>
                    <a:pt x="10777" y="13163"/>
                    <a:pt x="10801" y="13116"/>
                  </a:cubicBezTo>
                  <a:cubicBezTo>
                    <a:pt x="10865" y="13019"/>
                    <a:pt x="10833" y="12955"/>
                    <a:pt x="10736" y="12891"/>
                  </a:cubicBezTo>
                  <a:lnTo>
                    <a:pt x="9579" y="12280"/>
                  </a:lnTo>
                  <a:lnTo>
                    <a:pt x="9033" y="11155"/>
                  </a:lnTo>
                  <a:lnTo>
                    <a:pt x="9001" y="11123"/>
                  </a:lnTo>
                  <a:lnTo>
                    <a:pt x="8036" y="10351"/>
                  </a:lnTo>
                  <a:cubicBezTo>
                    <a:pt x="8550" y="10030"/>
                    <a:pt x="8840" y="9741"/>
                    <a:pt x="8840" y="9741"/>
                  </a:cubicBezTo>
                  <a:cubicBezTo>
                    <a:pt x="8840" y="9741"/>
                    <a:pt x="8711" y="8455"/>
                    <a:pt x="8518" y="7073"/>
                  </a:cubicBezTo>
                  <a:lnTo>
                    <a:pt x="9097" y="7073"/>
                  </a:lnTo>
                  <a:cubicBezTo>
                    <a:pt x="9161" y="7073"/>
                    <a:pt x="9193" y="7040"/>
                    <a:pt x="9226" y="6976"/>
                  </a:cubicBezTo>
                  <a:lnTo>
                    <a:pt x="9933" y="5433"/>
                  </a:lnTo>
                  <a:lnTo>
                    <a:pt x="11090" y="4790"/>
                  </a:lnTo>
                  <a:cubicBezTo>
                    <a:pt x="11154" y="4758"/>
                    <a:pt x="11186" y="4662"/>
                    <a:pt x="11154" y="4565"/>
                  </a:cubicBezTo>
                  <a:cubicBezTo>
                    <a:pt x="11122" y="4533"/>
                    <a:pt x="11058" y="4501"/>
                    <a:pt x="11026" y="4501"/>
                  </a:cubicBezTo>
                  <a:lnTo>
                    <a:pt x="10929" y="4533"/>
                  </a:lnTo>
                  <a:lnTo>
                    <a:pt x="9740" y="5176"/>
                  </a:lnTo>
                  <a:lnTo>
                    <a:pt x="9676" y="5272"/>
                  </a:lnTo>
                  <a:lnTo>
                    <a:pt x="9001" y="6783"/>
                  </a:lnTo>
                  <a:lnTo>
                    <a:pt x="8486" y="6751"/>
                  </a:lnTo>
                  <a:cubicBezTo>
                    <a:pt x="8358" y="5723"/>
                    <a:pt x="8197" y="4694"/>
                    <a:pt x="8100" y="4180"/>
                  </a:cubicBezTo>
                  <a:lnTo>
                    <a:pt x="9258" y="3472"/>
                  </a:lnTo>
                  <a:cubicBezTo>
                    <a:pt x="9322" y="3440"/>
                    <a:pt x="9354" y="3376"/>
                    <a:pt x="9354" y="3312"/>
                  </a:cubicBezTo>
                  <a:lnTo>
                    <a:pt x="8808" y="1158"/>
                  </a:lnTo>
                  <a:lnTo>
                    <a:pt x="9483" y="354"/>
                  </a:lnTo>
                  <a:cubicBezTo>
                    <a:pt x="9547" y="290"/>
                    <a:pt x="9515" y="194"/>
                    <a:pt x="9451" y="162"/>
                  </a:cubicBezTo>
                  <a:lnTo>
                    <a:pt x="9354" y="129"/>
                  </a:lnTo>
                  <a:lnTo>
                    <a:pt x="9258" y="162"/>
                  </a:lnTo>
                  <a:lnTo>
                    <a:pt x="8550" y="997"/>
                  </a:lnTo>
                  <a:lnTo>
                    <a:pt x="8518" y="1126"/>
                  </a:lnTo>
                  <a:lnTo>
                    <a:pt x="9033" y="3280"/>
                  </a:lnTo>
                  <a:lnTo>
                    <a:pt x="8004" y="3858"/>
                  </a:lnTo>
                  <a:cubicBezTo>
                    <a:pt x="7779" y="3312"/>
                    <a:pt x="7265" y="2476"/>
                    <a:pt x="6783" y="1737"/>
                  </a:cubicBezTo>
                  <a:cubicBezTo>
                    <a:pt x="6541" y="1383"/>
                    <a:pt x="6156" y="1206"/>
                    <a:pt x="5770" y="1206"/>
                  </a:cubicBezTo>
                  <a:cubicBezTo>
                    <a:pt x="5384" y="1206"/>
                    <a:pt x="4999" y="1383"/>
                    <a:pt x="4757" y="1737"/>
                  </a:cubicBezTo>
                  <a:lnTo>
                    <a:pt x="3407" y="3730"/>
                  </a:lnTo>
                  <a:lnTo>
                    <a:pt x="2507" y="3151"/>
                  </a:lnTo>
                  <a:lnTo>
                    <a:pt x="3118" y="1029"/>
                  </a:lnTo>
                  <a:lnTo>
                    <a:pt x="3086" y="901"/>
                  </a:lnTo>
                  <a:lnTo>
                    <a:pt x="2411" y="65"/>
                  </a:lnTo>
                  <a:lnTo>
                    <a:pt x="22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38"/>
            <p:cNvSpPr/>
            <p:nvPr/>
          </p:nvSpPr>
          <p:spPr>
            <a:xfrm>
              <a:off x="3363975" y="3655875"/>
              <a:ext cx="136625" cy="134225"/>
            </a:xfrm>
            <a:custGeom>
              <a:rect b="b" l="l" r="r" t="t"/>
              <a:pathLst>
                <a:path extrusionOk="0" h="5369" w="5465">
                  <a:moveTo>
                    <a:pt x="483" y="1"/>
                  </a:moveTo>
                  <a:lnTo>
                    <a:pt x="0" y="5337"/>
                  </a:lnTo>
                  <a:lnTo>
                    <a:pt x="0" y="5337"/>
                  </a:lnTo>
                  <a:lnTo>
                    <a:pt x="2604" y="3954"/>
                  </a:lnTo>
                  <a:lnTo>
                    <a:pt x="5465" y="5369"/>
                  </a:lnTo>
                  <a:lnTo>
                    <a:pt x="4790" y="129"/>
                  </a:lnTo>
                  <a:lnTo>
                    <a:pt x="3408" y="804"/>
                  </a:lnTo>
                  <a:lnTo>
                    <a:pt x="2668" y="258"/>
                  </a:lnTo>
                  <a:lnTo>
                    <a:pt x="1993" y="836"/>
                  </a:lnTo>
                  <a:lnTo>
                    <a:pt x="48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38"/>
            <p:cNvSpPr/>
            <p:nvPr/>
          </p:nvSpPr>
          <p:spPr>
            <a:xfrm>
              <a:off x="3359950" y="3651850"/>
              <a:ext cx="144675" cy="141800"/>
            </a:xfrm>
            <a:custGeom>
              <a:rect b="b" l="l" r="r" t="t"/>
              <a:pathLst>
                <a:path extrusionOk="0" h="5672" w="5787">
                  <a:moveTo>
                    <a:pt x="772" y="387"/>
                  </a:moveTo>
                  <a:lnTo>
                    <a:pt x="2090" y="1126"/>
                  </a:lnTo>
                  <a:lnTo>
                    <a:pt x="2154" y="1126"/>
                  </a:lnTo>
                  <a:lnTo>
                    <a:pt x="2283" y="1094"/>
                  </a:lnTo>
                  <a:lnTo>
                    <a:pt x="2829" y="612"/>
                  </a:lnTo>
                  <a:lnTo>
                    <a:pt x="3472" y="1094"/>
                  </a:lnTo>
                  <a:cubicBezTo>
                    <a:pt x="3504" y="1126"/>
                    <a:pt x="3569" y="1126"/>
                    <a:pt x="3633" y="1126"/>
                  </a:cubicBezTo>
                  <a:lnTo>
                    <a:pt x="4822" y="547"/>
                  </a:lnTo>
                  <a:lnTo>
                    <a:pt x="5433" y="5240"/>
                  </a:lnTo>
                  <a:lnTo>
                    <a:pt x="5433" y="5240"/>
                  </a:lnTo>
                  <a:lnTo>
                    <a:pt x="2829" y="3987"/>
                  </a:lnTo>
                  <a:lnTo>
                    <a:pt x="2701" y="3987"/>
                  </a:lnTo>
                  <a:lnTo>
                    <a:pt x="354" y="5240"/>
                  </a:lnTo>
                  <a:lnTo>
                    <a:pt x="772" y="387"/>
                  </a:lnTo>
                  <a:close/>
                  <a:moveTo>
                    <a:pt x="579" y="1"/>
                  </a:moveTo>
                  <a:cubicBezTo>
                    <a:pt x="515" y="33"/>
                    <a:pt x="483" y="97"/>
                    <a:pt x="483" y="129"/>
                  </a:cubicBezTo>
                  <a:lnTo>
                    <a:pt x="1" y="5465"/>
                  </a:lnTo>
                  <a:cubicBezTo>
                    <a:pt x="1" y="5530"/>
                    <a:pt x="33" y="5594"/>
                    <a:pt x="65" y="5626"/>
                  </a:cubicBezTo>
                  <a:cubicBezTo>
                    <a:pt x="97" y="5642"/>
                    <a:pt x="129" y="5650"/>
                    <a:pt x="157" y="5650"/>
                  </a:cubicBezTo>
                  <a:cubicBezTo>
                    <a:pt x="185" y="5650"/>
                    <a:pt x="210" y="5642"/>
                    <a:pt x="226" y="5626"/>
                  </a:cubicBezTo>
                  <a:lnTo>
                    <a:pt x="2765" y="4276"/>
                  </a:lnTo>
                  <a:lnTo>
                    <a:pt x="5562" y="5658"/>
                  </a:lnTo>
                  <a:cubicBezTo>
                    <a:pt x="5580" y="5668"/>
                    <a:pt x="5599" y="5672"/>
                    <a:pt x="5617" y="5672"/>
                  </a:cubicBezTo>
                  <a:cubicBezTo>
                    <a:pt x="5661" y="5672"/>
                    <a:pt x="5700" y="5649"/>
                    <a:pt x="5722" y="5626"/>
                  </a:cubicBezTo>
                  <a:cubicBezTo>
                    <a:pt x="5754" y="5594"/>
                    <a:pt x="5787" y="5562"/>
                    <a:pt x="5787" y="5498"/>
                  </a:cubicBezTo>
                  <a:lnTo>
                    <a:pt x="5112" y="290"/>
                  </a:lnTo>
                  <a:cubicBezTo>
                    <a:pt x="5112" y="226"/>
                    <a:pt x="5079" y="194"/>
                    <a:pt x="5015" y="162"/>
                  </a:cubicBezTo>
                  <a:lnTo>
                    <a:pt x="4887" y="162"/>
                  </a:lnTo>
                  <a:lnTo>
                    <a:pt x="3569" y="804"/>
                  </a:lnTo>
                  <a:lnTo>
                    <a:pt x="2926" y="290"/>
                  </a:lnTo>
                  <a:cubicBezTo>
                    <a:pt x="2894" y="274"/>
                    <a:pt x="2862" y="266"/>
                    <a:pt x="2829" y="266"/>
                  </a:cubicBezTo>
                  <a:cubicBezTo>
                    <a:pt x="2797" y="266"/>
                    <a:pt x="2765" y="274"/>
                    <a:pt x="2733" y="290"/>
                  </a:cubicBezTo>
                  <a:lnTo>
                    <a:pt x="2154" y="804"/>
                  </a:lnTo>
                  <a:lnTo>
                    <a:pt x="708" y="33"/>
                  </a:lnTo>
                  <a:lnTo>
                    <a:pt x="6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38"/>
            <p:cNvSpPr/>
            <p:nvPr/>
          </p:nvSpPr>
          <p:spPr>
            <a:xfrm>
              <a:off x="3378425" y="3754725"/>
              <a:ext cx="110925" cy="61100"/>
            </a:xfrm>
            <a:custGeom>
              <a:rect b="b" l="l" r="r" t="t"/>
              <a:pathLst>
                <a:path extrusionOk="0" h="2444" w="4437">
                  <a:moveTo>
                    <a:pt x="2026" y="0"/>
                  </a:moveTo>
                  <a:lnTo>
                    <a:pt x="1" y="1190"/>
                  </a:lnTo>
                  <a:lnTo>
                    <a:pt x="2058" y="2443"/>
                  </a:lnTo>
                  <a:lnTo>
                    <a:pt x="4437" y="1222"/>
                  </a:lnTo>
                  <a:lnTo>
                    <a:pt x="202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38"/>
            <p:cNvSpPr/>
            <p:nvPr/>
          </p:nvSpPr>
          <p:spPr>
            <a:xfrm>
              <a:off x="3374425" y="3750700"/>
              <a:ext cx="118950" cy="68325"/>
            </a:xfrm>
            <a:custGeom>
              <a:rect b="b" l="l" r="r" t="t"/>
              <a:pathLst>
                <a:path extrusionOk="0" h="2733" w="4758">
                  <a:moveTo>
                    <a:pt x="2186" y="322"/>
                  </a:moveTo>
                  <a:lnTo>
                    <a:pt x="4243" y="1383"/>
                  </a:lnTo>
                  <a:lnTo>
                    <a:pt x="2218" y="2411"/>
                  </a:lnTo>
                  <a:lnTo>
                    <a:pt x="450" y="1351"/>
                  </a:lnTo>
                  <a:lnTo>
                    <a:pt x="2186" y="322"/>
                  </a:lnTo>
                  <a:close/>
                  <a:moveTo>
                    <a:pt x="2186" y="1"/>
                  </a:moveTo>
                  <a:lnTo>
                    <a:pt x="2122" y="33"/>
                  </a:lnTo>
                  <a:lnTo>
                    <a:pt x="97" y="1222"/>
                  </a:lnTo>
                  <a:cubicBezTo>
                    <a:pt x="32" y="1254"/>
                    <a:pt x="0" y="1319"/>
                    <a:pt x="0" y="1351"/>
                  </a:cubicBezTo>
                  <a:cubicBezTo>
                    <a:pt x="0" y="1415"/>
                    <a:pt x="32" y="1447"/>
                    <a:pt x="97" y="1479"/>
                  </a:cubicBezTo>
                  <a:lnTo>
                    <a:pt x="2154" y="2733"/>
                  </a:lnTo>
                  <a:lnTo>
                    <a:pt x="2283" y="2733"/>
                  </a:lnTo>
                  <a:lnTo>
                    <a:pt x="4661" y="1544"/>
                  </a:lnTo>
                  <a:cubicBezTo>
                    <a:pt x="4725" y="1511"/>
                    <a:pt x="4758" y="1447"/>
                    <a:pt x="4758" y="1415"/>
                  </a:cubicBezTo>
                  <a:cubicBezTo>
                    <a:pt x="4758" y="1351"/>
                    <a:pt x="4725" y="1286"/>
                    <a:pt x="4661" y="1254"/>
                  </a:cubicBezTo>
                  <a:lnTo>
                    <a:pt x="2250" y="33"/>
                  </a:lnTo>
                  <a:lnTo>
                    <a:pt x="21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38"/>
            <p:cNvSpPr/>
            <p:nvPr/>
          </p:nvSpPr>
          <p:spPr>
            <a:xfrm>
              <a:off x="3506200" y="2497575"/>
              <a:ext cx="375325" cy="422225"/>
            </a:xfrm>
            <a:custGeom>
              <a:rect b="b" l="l" r="r" t="t"/>
              <a:pathLst>
                <a:path extrusionOk="0" h="16889" w="15013">
                  <a:moveTo>
                    <a:pt x="9196" y="0"/>
                  </a:moveTo>
                  <a:cubicBezTo>
                    <a:pt x="9176" y="0"/>
                    <a:pt x="9154" y="4"/>
                    <a:pt x="9130" y="12"/>
                  </a:cubicBezTo>
                  <a:cubicBezTo>
                    <a:pt x="9066" y="44"/>
                    <a:pt x="9001" y="109"/>
                    <a:pt x="9034" y="205"/>
                  </a:cubicBezTo>
                  <a:cubicBezTo>
                    <a:pt x="9451" y="1459"/>
                    <a:pt x="9226" y="3902"/>
                    <a:pt x="9162" y="4448"/>
                  </a:cubicBezTo>
                  <a:lnTo>
                    <a:pt x="8808" y="4995"/>
                  </a:lnTo>
                  <a:lnTo>
                    <a:pt x="8326" y="4673"/>
                  </a:lnTo>
                  <a:lnTo>
                    <a:pt x="7941" y="5220"/>
                  </a:lnTo>
                  <a:cubicBezTo>
                    <a:pt x="7683" y="5155"/>
                    <a:pt x="7394" y="5091"/>
                    <a:pt x="7169" y="5059"/>
                  </a:cubicBezTo>
                  <a:lnTo>
                    <a:pt x="6751" y="3838"/>
                  </a:lnTo>
                  <a:lnTo>
                    <a:pt x="6944" y="2584"/>
                  </a:lnTo>
                  <a:lnTo>
                    <a:pt x="6912" y="2487"/>
                  </a:lnTo>
                  <a:lnTo>
                    <a:pt x="6237" y="1298"/>
                  </a:lnTo>
                  <a:cubicBezTo>
                    <a:pt x="6216" y="1236"/>
                    <a:pt x="6169" y="1200"/>
                    <a:pt x="6120" y="1200"/>
                  </a:cubicBezTo>
                  <a:cubicBezTo>
                    <a:pt x="6094" y="1200"/>
                    <a:pt x="6067" y="1211"/>
                    <a:pt x="6044" y="1234"/>
                  </a:cubicBezTo>
                  <a:cubicBezTo>
                    <a:pt x="5980" y="1266"/>
                    <a:pt x="5948" y="1362"/>
                    <a:pt x="5980" y="1427"/>
                  </a:cubicBezTo>
                  <a:lnTo>
                    <a:pt x="6623" y="2584"/>
                  </a:lnTo>
                  <a:lnTo>
                    <a:pt x="6462" y="3838"/>
                  </a:lnTo>
                  <a:lnTo>
                    <a:pt x="6462" y="3902"/>
                  </a:lnTo>
                  <a:lnTo>
                    <a:pt x="6848" y="5059"/>
                  </a:lnTo>
                  <a:cubicBezTo>
                    <a:pt x="6760" y="5054"/>
                    <a:pt x="6677" y="5052"/>
                    <a:pt x="6598" y="5052"/>
                  </a:cubicBezTo>
                  <a:cubicBezTo>
                    <a:pt x="6126" y="5052"/>
                    <a:pt x="5819" y="5123"/>
                    <a:pt x="5819" y="5123"/>
                  </a:cubicBezTo>
                  <a:cubicBezTo>
                    <a:pt x="5819" y="5123"/>
                    <a:pt x="5208" y="6281"/>
                    <a:pt x="4598" y="7534"/>
                  </a:cubicBezTo>
                  <a:lnTo>
                    <a:pt x="4148" y="7213"/>
                  </a:lnTo>
                  <a:cubicBezTo>
                    <a:pt x="4131" y="7197"/>
                    <a:pt x="4107" y="7189"/>
                    <a:pt x="4079" y="7189"/>
                  </a:cubicBezTo>
                  <a:cubicBezTo>
                    <a:pt x="4051" y="7189"/>
                    <a:pt x="4019" y="7197"/>
                    <a:pt x="3987" y="7213"/>
                  </a:cubicBezTo>
                  <a:lnTo>
                    <a:pt x="2540" y="8113"/>
                  </a:lnTo>
                  <a:lnTo>
                    <a:pt x="1222" y="8016"/>
                  </a:lnTo>
                  <a:cubicBezTo>
                    <a:pt x="1126" y="8016"/>
                    <a:pt x="1062" y="8081"/>
                    <a:pt x="1062" y="8145"/>
                  </a:cubicBezTo>
                  <a:cubicBezTo>
                    <a:pt x="1062" y="8209"/>
                    <a:pt x="1062" y="8273"/>
                    <a:pt x="1126" y="8306"/>
                  </a:cubicBezTo>
                  <a:lnTo>
                    <a:pt x="1190" y="8306"/>
                  </a:lnTo>
                  <a:lnTo>
                    <a:pt x="2572" y="8434"/>
                  </a:lnTo>
                  <a:lnTo>
                    <a:pt x="2669" y="8402"/>
                  </a:lnTo>
                  <a:lnTo>
                    <a:pt x="4051" y="7502"/>
                  </a:lnTo>
                  <a:lnTo>
                    <a:pt x="4469" y="7791"/>
                  </a:lnTo>
                  <a:cubicBezTo>
                    <a:pt x="4019" y="8756"/>
                    <a:pt x="3569" y="9688"/>
                    <a:pt x="3376" y="10202"/>
                  </a:cubicBezTo>
                  <a:lnTo>
                    <a:pt x="2026" y="10106"/>
                  </a:lnTo>
                  <a:cubicBezTo>
                    <a:pt x="1962" y="10106"/>
                    <a:pt x="1897" y="10138"/>
                    <a:pt x="1865" y="10202"/>
                  </a:cubicBezTo>
                  <a:lnTo>
                    <a:pt x="1094" y="12292"/>
                  </a:lnTo>
                  <a:lnTo>
                    <a:pt x="130" y="12581"/>
                  </a:lnTo>
                  <a:cubicBezTo>
                    <a:pt x="33" y="12613"/>
                    <a:pt x="1" y="12709"/>
                    <a:pt x="33" y="12774"/>
                  </a:cubicBezTo>
                  <a:lnTo>
                    <a:pt x="97" y="12870"/>
                  </a:lnTo>
                  <a:lnTo>
                    <a:pt x="226" y="12870"/>
                  </a:lnTo>
                  <a:lnTo>
                    <a:pt x="1255" y="12581"/>
                  </a:lnTo>
                  <a:lnTo>
                    <a:pt x="1351" y="12484"/>
                  </a:lnTo>
                  <a:lnTo>
                    <a:pt x="2122" y="10427"/>
                  </a:lnTo>
                  <a:lnTo>
                    <a:pt x="3280" y="10491"/>
                  </a:lnTo>
                  <a:cubicBezTo>
                    <a:pt x="3151" y="11070"/>
                    <a:pt x="3119" y="12067"/>
                    <a:pt x="3151" y="12934"/>
                  </a:cubicBezTo>
                  <a:cubicBezTo>
                    <a:pt x="3151" y="13610"/>
                    <a:pt x="3718" y="14118"/>
                    <a:pt x="4360" y="14118"/>
                  </a:cubicBezTo>
                  <a:cubicBezTo>
                    <a:pt x="4512" y="14118"/>
                    <a:pt x="4669" y="14089"/>
                    <a:pt x="4823" y="14027"/>
                  </a:cubicBezTo>
                  <a:lnTo>
                    <a:pt x="7041" y="13127"/>
                  </a:lnTo>
                  <a:lnTo>
                    <a:pt x="7458" y="14092"/>
                  </a:lnTo>
                  <a:lnTo>
                    <a:pt x="5819" y="15538"/>
                  </a:lnTo>
                  <a:cubicBezTo>
                    <a:pt x="5787" y="15570"/>
                    <a:pt x="5755" y="15602"/>
                    <a:pt x="5755" y="15667"/>
                  </a:cubicBezTo>
                  <a:lnTo>
                    <a:pt x="5851" y="16760"/>
                  </a:lnTo>
                  <a:lnTo>
                    <a:pt x="5915" y="16856"/>
                  </a:lnTo>
                  <a:lnTo>
                    <a:pt x="6012" y="16888"/>
                  </a:lnTo>
                  <a:cubicBezTo>
                    <a:pt x="6108" y="16888"/>
                    <a:pt x="6173" y="16824"/>
                    <a:pt x="6173" y="16727"/>
                  </a:cubicBezTo>
                  <a:lnTo>
                    <a:pt x="6076" y="15731"/>
                  </a:lnTo>
                  <a:lnTo>
                    <a:pt x="7748" y="14252"/>
                  </a:lnTo>
                  <a:cubicBezTo>
                    <a:pt x="7812" y="14220"/>
                    <a:pt x="7812" y="14124"/>
                    <a:pt x="7780" y="14092"/>
                  </a:cubicBezTo>
                  <a:lnTo>
                    <a:pt x="7330" y="13031"/>
                  </a:lnTo>
                  <a:lnTo>
                    <a:pt x="7491" y="12967"/>
                  </a:lnTo>
                  <a:lnTo>
                    <a:pt x="9162" y="11006"/>
                  </a:lnTo>
                  <a:lnTo>
                    <a:pt x="9741" y="11424"/>
                  </a:lnTo>
                  <a:lnTo>
                    <a:pt x="9419" y="13031"/>
                  </a:lnTo>
                  <a:lnTo>
                    <a:pt x="9419" y="13127"/>
                  </a:lnTo>
                  <a:lnTo>
                    <a:pt x="9998" y="14381"/>
                  </a:lnTo>
                  <a:lnTo>
                    <a:pt x="10062" y="14445"/>
                  </a:lnTo>
                  <a:cubicBezTo>
                    <a:pt x="10078" y="14461"/>
                    <a:pt x="10102" y="14469"/>
                    <a:pt x="10130" y="14469"/>
                  </a:cubicBezTo>
                  <a:cubicBezTo>
                    <a:pt x="10159" y="14469"/>
                    <a:pt x="10191" y="14461"/>
                    <a:pt x="10223" y="14445"/>
                  </a:cubicBezTo>
                  <a:cubicBezTo>
                    <a:pt x="10287" y="14413"/>
                    <a:pt x="10319" y="14317"/>
                    <a:pt x="10287" y="14252"/>
                  </a:cubicBezTo>
                  <a:lnTo>
                    <a:pt x="9709" y="13063"/>
                  </a:lnTo>
                  <a:lnTo>
                    <a:pt x="10062" y="11359"/>
                  </a:lnTo>
                  <a:cubicBezTo>
                    <a:pt x="10062" y="11327"/>
                    <a:pt x="10030" y="11263"/>
                    <a:pt x="9998" y="11231"/>
                  </a:cubicBezTo>
                  <a:lnTo>
                    <a:pt x="9355" y="10781"/>
                  </a:lnTo>
                  <a:lnTo>
                    <a:pt x="11187" y="8627"/>
                  </a:lnTo>
                  <a:cubicBezTo>
                    <a:pt x="11187" y="8627"/>
                    <a:pt x="10994" y="8048"/>
                    <a:pt x="10544" y="7341"/>
                  </a:cubicBezTo>
                  <a:lnTo>
                    <a:pt x="11444" y="7309"/>
                  </a:lnTo>
                  <a:lnTo>
                    <a:pt x="11509" y="7277"/>
                  </a:lnTo>
                  <a:lnTo>
                    <a:pt x="12569" y="6698"/>
                  </a:lnTo>
                  <a:lnTo>
                    <a:pt x="13887" y="6859"/>
                  </a:lnTo>
                  <a:cubicBezTo>
                    <a:pt x="13904" y="6865"/>
                    <a:pt x="13920" y="6867"/>
                    <a:pt x="13936" y="6867"/>
                  </a:cubicBezTo>
                  <a:cubicBezTo>
                    <a:pt x="14006" y="6867"/>
                    <a:pt x="14054" y="6810"/>
                    <a:pt x="14080" y="6731"/>
                  </a:cubicBezTo>
                  <a:cubicBezTo>
                    <a:pt x="14080" y="6666"/>
                    <a:pt x="14016" y="6570"/>
                    <a:pt x="13952" y="6570"/>
                  </a:cubicBezTo>
                  <a:lnTo>
                    <a:pt x="12569" y="6377"/>
                  </a:lnTo>
                  <a:lnTo>
                    <a:pt x="12473" y="6409"/>
                  </a:lnTo>
                  <a:lnTo>
                    <a:pt x="11380" y="7020"/>
                  </a:lnTo>
                  <a:lnTo>
                    <a:pt x="10351" y="7052"/>
                  </a:lnTo>
                  <a:cubicBezTo>
                    <a:pt x="10287" y="6988"/>
                    <a:pt x="10223" y="6923"/>
                    <a:pt x="10191" y="6859"/>
                  </a:cubicBezTo>
                  <a:lnTo>
                    <a:pt x="10673" y="6152"/>
                  </a:lnTo>
                  <a:lnTo>
                    <a:pt x="10159" y="5830"/>
                  </a:lnTo>
                  <a:lnTo>
                    <a:pt x="10480" y="5316"/>
                  </a:lnTo>
                  <a:cubicBezTo>
                    <a:pt x="10988" y="5077"/>
                    <a:pt x="13165" y="4142"/>
                    <a:pt x="14553" y="4142"/>
                  </a:cubicBezTo>
                  <a:cubicBezTo>
                    <a:pt x="14658" y="4142"/>
                    <a:pt x="14757" y="4148"/>
                    <a:pt x="14852" y="4159"/>
                  </a:cubicBezTo>
                  <a:cubicBezTo>
                    <a:pt x="14916" y="4159"/>
                    <a:pt x="14980" y="4095"/>
                    <a:pt x="15012" y="4030"/>
                  </a:cubicBezTo>
                  <a:cubicBezTo>
                    <a:pt x="15012" y="3934"/>
                    <a:pt x="14948" y="3870"/>
                    <a:pt x="14884" y="3838"/>
                  </a:cubicBezTo>
                  <a:cubicBezTo>
                    <a:pt x="14785" y="3826"/>
                    <a:pt x="14682" y="3821"/>
                    <a:pt x="14574" y="3821"/>
                  </a:cubicBezTo>
                  <a:cubicBezTo>
                    <a:pt x="13142" y="3821"/>
                    <a:pt x="11014" y="4758"/>
                    <a:pt x="10416" y="5027"/>
                  </a:cubicBezTo>
                  <a:lnTo>
                    <a:pt x="9484" y="4384"/>
                  </a:lnTo>
                  <a:cubicBezTo>
                    <a:pt x="9548" y="3645"/>
                    <a:pt x="9741" y="1395"/>
                    <a:pt x="9323" y="109"/>
                  </a:cubicBezTo>
                  <a:cubicBezTo>
                    <a:pt x="9299" y="36"/>
                    <a:pt x="9257" y="0"/>
                    <a:pt x="91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38"/>
            <p:cNvSpPr/>
            <p:nvPr/>
          </p:nvSpPr>
          <p:spPr>
            <a:xfrm>
              <a:off x="3600225" y="2635300"/>
              <a:ext cx="171200" cy="180825"/>
            </a:xfrm>
            <a:custGeom>
              <a:rect b="b" l="l" r="r" t="t"/>
              <a:pathLst>
                <a:path extrusionOk="0" h="7233" w="6848">
                  <a:moveTo>
                    <a:pt x="2283" y="0"/>
                  </a:moveTo>
                  <a:lnTo>
                    <a:pt x="1" y="4725"/>
                  </a:lnTo>
                  <a:lnTo>
                    <a:pt x="1512" y="4950"/>
                  </a:lnTo>
                  <a:lnTo>
                    <a:pt x="1833" y="5818"/>
                  </a:lnTo>
                  <a:lnTo>
                    <a:pt x="2701" y="5690"/>
                  </a:lnTo>
                  <a:lnTo>
                    <a:pt x="3505" y="7233"/>
                  </a:lnTo>
                  <a:lnTo>
                    <a:pt x="6848" y="3054"/>
                  </a:lnTo>
                  <a:lnTo>
                    <a:pt x="3922" y="2764"/>
                  </a:lnTo>
                  <a:lnTo>
                    <a:pt x="228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38"/>
            <p:cNvSpPr/>
            <p:nvPr/>
          </p:nvSpPr>
          <p:spPr>
            <a:xfrm>
              <a:off x="3596225" y="2632075"/>
              <a:ext cx="179225" cy="188075"/>
            </a:xfrm>
            <a:custGeom>
              <a:rect b="b" l="l" r="r" t="t"/>
              <a:pathLst>
                <a:path extrusionOk="0" h="7523" w="7169">
                  <a:moveTo>
                    <a:pt x="2475" y="450"/>
                  </a:moveTo>
                  <a:lnTo>
                    <a:pt x="3954" y="2958"/>
                  </a:lnTo>
                  <a:cubicBezTo>
                    <a:pt x="3954" y="3022"/>
                    <a:pt x="4018" y="3022"/>
                    <a:pt x="4050" y="3054"/>
                  </a:cubicBezTo>
                  <a:lnTo>
                    <a:pt x="6718" y="3311"/>
                  </a:lnTo>
                  <a:lnTo>
                    <a:pt x="3697" y="7104"/>
                  </a:lnTo>
                  <a:lnTo>
                    <a:pt x="2990" y="5754"/>
                  </a:lnTo>
                  <a:lnTo>
                    <a:pt x="2925" y="5690"/>
                  </a:lnTo>
                  <a:lnTo>
                    <a:pt x="2829" y="5690"/>
                  </a:lnTo>
                  <a:lnTo>
                    <a:pt x="2089" y="5754"/>
                  </a:lnTo>
                  <a:lnTo>
                    <a:pt x="1832" y="5015"/>
                  </a:lnTo>
                  <a:cubicBezTo>
                    <a:pt x="1800" y="4983"/>
                    <a:pt x="1768" y="4919"/>
                    <a:pt x="1704" y="4919"/>
                  </a:cubicBezTo>
                  <a:lnTo>
                    <a:pt x="386" y="4726"/>
                  </a:lnTo>
                  <a:lnTo>
                    <a:pt x="2475" y="450"/>
                  </a:lnTo>
                  <a:close/>
                  <a:moveTo>
                    <a:pt x="2443" y="0"/>
                  </a:moveTo>
                  <a:cubicBezTo>
                    <a:pt x="2379" y="0"/>
                    <a:pt x="2347" y="33"/>
                    <a:pt x="2314" y="65"/>
                  </a:cubicBezTo>
                  <a:lnTo>
                    <a:pt x="0" y="4790"/>
                  </a:lnTo>
                  <a:lnTo>
                    <a:pt x="0" y="4919"/>
                  </a:lnTo>
                  <a:lnTo>
                    <a:pt x="129" y="5015"/>
                  </a:lnTo>
                  <a:lnTo>
                    <a:pt x="1575" y="5208"/>
                  </a:lnTo>
                  <a:lnTo>
                    <a:pt x="1832" y="5979"/>
                  </a:lnTo>
                  <a:cubicBezTo>
                    <a:pt x="1859" y="6032"/>
                    <a:pt x="1906" y="6084"/>
                    <a:pt x="1958" y="6084"/>
                  </a:cubicBezTo>
                  <a:cubicBezTo>
                    <a:pt x="1969" y="6084"/>
                    <a:pt x="1981" y="6082"/>
                    <a:pt x="1993" y="6076"/>
                  </a:cubicBezTo>
                  <a:lnTo>
                    <a:pt x="2765" y="5979"/>
                  </a:lnTo>
                  <a:lnTo>
                    <a:pt x="3536" y="7426"/>
                  </a:lnTo>
                  <a:lnTo>
                    <a:pt x="3568" y="7490"/>
                  </a:lnTo>
                  <a:lnTo>
                    <a:pt x="3632" y="7522"/>
                  </a:lnTo>
                  <a:cubicBezTo>
                    <a:pt x="3697" y="7522"/>
                    <a:pt x="3729" y="7490"/>
                    <a:pt x="3761" y="7458"/>
                  </a:cubicBezTo>
                  <a:lnTo>
                    <a:pt x="7136" y="3279"/>
                  </a:lnTo>
                  <a:cubicBezTo>
                    <a:pt x="7168" y="3215"/>
                    <a:pt x="7168" y="3151"/>
                    <a:pt x="7136" y="3118"/>
                  </a:cubicBezTo>
                  <a:cubicBezTo>
                    <a:pt x="7136" y="3054"/>
                    <a:pt x="7072" y="3022"/>
                    <a:pt x="7008" y="3022"/>
                  </a:cubicBezTo>
                  <a:lnTo>
                    <a:pt x="4179" y="2733"/>
                  </a:lnTo>
                  <a:lnTo>
                    <a:pt x="2572" y="65"/>
                  </a:lnTo>
                  <a:cubicBezTo>
                    <a:pt x="2572" y="33"/>
                    <a:pt x="2507" y="0"/>
                    <a:pt x="24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38"/>
            <p:cNvSpPr/>
            <p:nvPr/>
          </p:nvSpPr>
          <p:spPr>
            <a:xfrm>
              <a:off x="3664525" y="2645725"/>
              <a:ext cx="92425" cy="61100"/>
            </a:xfrm>
            <a:custGeom>
              <a:rect b="b" l="l" r="r" t="t"/>
              <a:pathLst>
                <a:path extrusionOk="0" h="2444" w="3697">
                  <a:moveTo>
                    <a:pt x="0" y="1"/>
                  </a:moveTo>
                  <a:lnTo>
                    <a:pt x="1350" y="2347"/>
                  </a:lnTo>
                  <a:lnTo>
                    <a:pt x="3697" y="2444"/>
                  </a:lnTo>
                  <a:lnTo>
                    <a:pt x="2636" y="29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38"/>
            <p:cNvSpPr/>
            <p:nvPr/>
          </p:nvSpPr>
          <p:spPr>
            <a:xfrm>
              <a:off x="3660500" y="2641725"/>
              <a:ext cx="100475" cy="69125"/>
            </a:xfrm>
            <a:custGeom>
              <a:rect b="b" l="l" r="r" t="t"/>
              <a:pathLst>
                <a:path extrusionOk="0" h="2765" w="4019">
                  <a:moveTo>
                    <a:pt x="451" y="322"/>
                  </a:moveTo>
                  <a:lnTo>
                    <a:pt x="2701" y="611"/>
                  </a:lnTo>
                  <a:lnTo>
                    <a:pt x="3601" y="2443"/>
                  </a:lnTo>
                  <a:lnTo>
                    <a:pt x="1608" y="2347"/>
                  </a:lnTo>
                  <a:lnTo>
                    <a:pt x="451" y="322"/>
                  </a:lnTo>
                  <a:close/>
                  <a:moveTo>
                    <a:pt x="194" y="0"/>
                  </a:moveTo>
                  <a:cubicBezTo>
                    <a:pt x="129" y="0"/>
                    <a:pt x="97" y="0"/>
                    <a:pt x="65" y="64"/>
                  </a:cubicBezTo>
                  <a:cubicBezTo>
                    <a:pt x="33" y="97"/>
                    <a:pt x="1" y="161"/>
                    <a:pt x="33" y="225"/>
                  </a:cubicBezTo>
                  <a:lnTo>
                    <a:pt x="1383" y="2572"/>
                  </a:lnTo>
                  <a:lnTo>
                    <a:pt x="1415" y="2636"/>
                  </a:lnTo>
                  <a:lnTo>
                    <a:pt x="1479" y="2668"/>
                  </a:lnTo>
                  <a:lnTo>
                    <a:pt x="3826" y="2765"/>
                  </a:lnTo>
                  <a:cubicBezTo>
                    <a:pt x="3890" y="2765"/>
                    <a:pt x="3954" y="2765"/>
                    <a:pt x="3987" y="2700"/>
                  </a:cubicBezTo>
                  <a:cubicBezTo>
                    <a:pt x="4019" y="2668"/>
                    <a:pt x="4019" y="2604"/>
                    <a:pt x="3987" y="2540"/>
                  </a:cubicBezTo>
                  <a:lnTo>
                    <a:pt x="2958" y="386"/>
                  </a:lnTo>
                  <a:cubicBezTo>
                    <a:pt x="2926" y="354"/>
                    <a:pt x="2894" y="322"/>
                    <a:pt x="2829" y="322"/>
                  </a:cubicBezTo>
                  <a:lnTo>
                    <a:pt x="1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38"/>
            <p:cNvSpPr/>
            <p:nvPr/>
          </p:nvSpPr>
          <p:spPr>
            <a:xfrm>
              <a:off x="4202950" y="2493550"/>
              <a:ext cx="375300" cy="422225"/>
            </a:xfrm>
            <a:custGeom>
              <a:rect b="b" l="l" r="r" t="t"/>
              <a:pathLst>
                <a:path extrusionOk="0" h="16889" w="15012">
                  <a:moveTo>
                    <a:pt x="9195" y="1"/>
                  </a:moveTo>
                  <a:cubicBezTo>
                    <a:pt x="9175" y="1"/>
                    <a:pt x="9153" y="5"/>
                    <a:pt x="9129" y="13"/>
                  </a:cubicBezTo>
                  <a:cubicBezTo>
                    <a:pt x="9065" y="13"/>
                    <a:pt x="9001" y="109"/>
                    <a:pt x="9033" y="173"/>
                  </a:cubicBezTo>
                  <a:cubicBezTo>
                    <a:pt x="9418" y="1459"/>
                    <a:pt x="9226" y="3870"/>
                    <a:pt x="9161" y="4449"/>
                  </a:cubicBezTo>
                  <a:lnTo>
                    <a:pt x="8808" y="4963"/>
                  </a:lnTo>
                  <a:lnTo>
                    <a:pt x="8326" y="4641"/>
                  </a:lnTo>
                  <a:lnTo>
                    <a:pt x="7940" y="5220"/>
                  </a:lnTo>
                  <a:cubicBezTo>
                    <a:pt x="7650" y="5124"/>
                    <a:pt x="7393" y="5091"/>
                    <a:pt x="7168" y="5059"/>
                  </a:cubicBezTo>
                  <a:lnTo>
                    <a:pt x="6750" y="3806"/>
                  </a:lnTo>
                  <a:lnTo>
                    <a:pt x="6911" y="2584"/>
                  </a:lnTo>
                  <a:lnTo>
                    <a:pt x="6911" y="2488"/>
                  </a:lnTo>
                  <a:lnTo>
                    <a:pt x="6236" y="1266"/>
                  </a:lnTo>
                  <a:cubicBezTo>
                    <a:pt x="6213" y="1219"/>
                    <a:pt x="6155" y="1189"/>
                    <a:pt x="6100" y="1189"/>
                  </a:cubicBezTo>
                  <a:cubicBezTo>
                    <a:pt x="6080" y="1189"/>
                    <a:pt x="6060" y="1193"/>
                    <a:pt x="6043" y="1202"/>
                  </a:cubicBezTo>
                  <a:cubicBezTo>
                    <a:pt x="5947" y="1266"/>
                    <a:pt x="5947" y="1363"/>
                    <a:pt x="5979" y="1427"/>
                  </a:cubicBezTo>
                  <a:lnTo>
                    <a:pt x="6622" y="2584"/>
                  </a:lnTo>
                  <a:lnTo>
                    <a:pt x="6429" y="3806"/>
                  </a:lnTo>
                  <a:lnTo>
                    <a:pt x="6461" y="3870"/>
                  </a:lnTo>
                  <a:lnTo>
                    <a:pt x="6815" y="5027"/>
                  </a:lnTo>
                  <a:cubicBezTo>
                    <a:pt x="6236" y="5027"/>
                    <a:pt x="5818" y="5124"/>
                    <a:pt x="5818" y="5124"/>
                  </a:cubicBezTo>
                  <a:cubicBezTo>
                    <a:pt x="5818" y="5124"/>
                    <a:pt x="5207" y="6281"/>
                    <a:pt x="4597" y="7502"/>
                  </a:cubicBezTo>
                  <a:lnTo>
                    <a:pt x="4147" y="7181"/>
                  </a:lnTo>
                  <a:cubicBezTo>
                    <a:pt x="4115" y="7165"/>
                    <a:pt x="4082" y="7157"/>
                    <a:pt x="4054" y="7157"/>
                  </a:cubicBezTo>
                  <a:cubicBezTo>
                    <a:pt x="4026" y="7157"/>
                    <a:pt x="4002" y="7165"/>
                    <a:pt x="3986" y="7181"/>
                  </a:cubicBezTo>
                  <a:lnTo>
                    <a:pt x="2540" y="8113"/>
                  </a:lnTo>
                  <a:lnTo>
                    <a:pt x="1222" y="8017"/>
                  </a:lnTo>
                  <a:cubicBezTo>
                    <a:pt x="1205" y="8011"/>
                    <a:pt x="1188" y="8008"/>
                    <a:pt x="1173" y="8008"/>
                  </a:cubicBezTo>
                  <a:cubicBezTo>
                    <a:pt x="1103" y="8008"/>
                    <a:pt x="1055" y="8066"/>
                    <a:pt x="1029" y="8145"/>
                  </a:cubicBezTo>
                  <a:cubicBezTo>
                    <a:pt x="1029" y="8209"/>
                    <a:pt x="1061" y="8242"/>
                    <a:pt x="1093" y="8274"/>
                  </a:cubicBezTo>
                  <a:lnTo>
                    <a:pt x="1189" y="8306"/>
                  </a:lnTo>
                  <a:lnTo>
                    <a:pt x="2572" y="8402"/>
                  </a:lnTo>
                  <a:lnTo>
                    <a:pt x="2668" y="8402"/>
                  </a:lnTo>
                  <a:lnTo>
                    <a:pt x="4050" y="7502"/>
                  </a:lnTo>
                  <a:lnTo>
                    <a:pt x="4468" y="7792"/>
                  </a:lnTo>
                  <a:cubicBezTo>
                    <a:pt x="3986" y="8724"/>
                    <a:pt x="3568" y="9688"/>
                    <a:pt x="3375" y="10170"/>
                  </a:cubicBezTo>
                  <a:lnTo>
                    <a:pt x="1993" y="10106"/>
                  </a:lnTo>
                  <a:cubicBezTo>
                    <a:pt x="1929" y="10106"/>
                    <a:pt x="1864" y="10138"/>
                    <a:pt x="1864" y="10202"/>
                  </a:cubicBezTo>
                  <a:lnTo>
                    <a:pt x="1093" y="12292"/>
                  </a:lnTo>
                  <a:lnTo>
                    <a:pt x="129" y="12581"/>
                  </a:lnTo>
                  <a:cubicBezTo>
                    <a:pt x="32" y="12613"/>
                    <a:pt x="0" y="12678"/>
                    <a:pt x="0" y="12774"/>
                  </a:cubicBezTo>
                  <a:lnTo>
                    <a:pt x="64" y="12838"/>
                  </a:lnTo>
                  <a:lnTo>
                    <a:pt x="193" y="12870"/>
                  </a:lnTo>
                  <a:lnTo>
                    <a:pt x="1254" y="12549"/>
                  </a:lnTo>
                  <a:lnTo>
                    <a:pt x="1350" y="12485"/>
                  </a:lnTo>
                  <a:lnTo>
                    <a:pt x="2089" y="10395"/>
                  </a:lnTo>
                  <a:lnTo>
                    <a:pt x="3279" y="10492"/>
                  </a:lnTo>
                  <a:cubicBezTo>
                    <a:pt x="3150" y="11070"/>
                    <a:pt x="3118" y="12035"/>
                    <a:pt x="3150" y="12935"/>
                  </a:cubicBezTo>
                  <a:cubicBezTo>
                    <a:pt x="3150" y="13610"/>
                    <a:pt x="3717" y="14118"/>
                    <a:pt x="4359" y="14118"/>
                  </a:cubicBezTo>
                  <a:cubicBezTo>
                    <a:pt x="4511" y="14118"/>
                    <a:pt x="4668" y="14089"/>
                    <a:pt x="4822" y="14028"/>
                  </a:cubicBezTo>
                  <a:lnTo>
                    <a:pt x="7040" y="13128"/>
                  </a:lnTo>
                  <a:lnTo>
                    <a:pt x="7458" y="14092"/>
                  </a:lnTo>
                  <a:lnTo>
                    <a:pt x="5818" y="15538"/>
                  </a:lnTo>
                  <a:cubicBezTo>
                    <a:pt x="5754" y="15571"/>
                    <a:pt x="5754" y="15603"/>
                    <a:pt x="5754" y="15667"/>
                  </a:cubicBezTo>
                  <a:lnTo>
                    <a:pt x="5850" y="16760"/>
                  </a:lnTo>
                  <a:lnTo>
                    <a:pt x="5915" y="16856"/>
                  </a:lnTo>
                  <a:lnTo>
                    <a:pt x="6011" y="16888"/>
                  </a:lnTo>
                  <a:cubicBezTo>
                    <a:pt x="6108" y="16888"/>
                    <a:pt x="6172" y="16792"/>
                    <a:pt x="6140" y="16728"/>
                  </a:cubicBezTo>
                  <a:lnTo>
                    <a:pt x="6075" y="15699"/>
                  </a:lnTo>
                  <a:lnTo>
                    <a:pt x="7747" y="14253"/>
                  </a:lnTo>
                  <a:cubicBezTo>
                    <a:pt x="7811" y="14188"/>
                    <a:pt x="7811" y="14124"/>
                    <a:pt x="7779" y="14060"/>
                  </a:cubicBezTo>
                  <a:lnTo>
                    <a:pt x="7297" y="12999"/>
                  </a:lnTo>
                  <a:lnTo>
                    <a:pt x="7490" y="12935"/>
                  </a:lnTo>
                  <a:lnTo>
                    <a:pt x="9161" y="11006"/>
                  </a:lnTo>
                  <a:lnTo>
                    <a:pt x="9740" y="11392"/>
                  </a:lnTo>
                  <a:lnTo>
                    <a:pt x="9418" y="13031"/>
                  </a:lnTo>
                  <a:lnTo>
                    <a:pt x="9418" y="13128"/>
                  </a:lnTo>
                  <a:lnTo>
                    <a:pt x="9997" y="14381"/>
                  </a:lnTo>
                  <a:lnTo>
                    <a:pt x="10061" y="14445"/>
                  </a:lnTo>
                  <a:cubicBezTo>
                    <a:pt x="10083" y="14445"/>
                    <a:pt x="10118" y="14460"/>
                    <a:pt x="10159" y="14460"/>
                  </a:cubicBezTo>
                  <a:cubicBezTo>
                    <a:pt x="10179" y="14460"/>
                    <a:pt x="10201" y="14456"/>
                    <a:pt x="10222" y="14445"/>
                  </a:cubicBezTo>
                  <a:cubicBezTo>
                    <a:pt x="10286" y="14413"/>
                    <a:pt x="10318" y="14317"/>
                    <a:pt x="10286" y="14253"/>
                  </a:cubicBezTo>
                  <a:lnTo>
                    <a:pt x="9708" y="13031"/>
                  </a:lnTo>
                  <a:lnTo>
                    <a:pt x="10061" y="11360"/>
                  </a:lnTo>
                  <a:cubicBezTo>
                    <a:pt x="10061" y="11295"/>
                    <a:pt x="10029" y="11231"/>
                    <a:pt x="9997" y="11199"/>
                  </a:cubicBezTo>
                  <a:lnTo>
                    <a:pt x="9354" y="10781"/>
                  </a:lnTo>
                  <a:lnTo>
                    <a:pt x="11186" y="8627"/>
                  </a:lnTo>
                  <a:cubicBezTo>
                    <a:pt x="11186" y="8627"/>
                    <a:pt x="10993" y="8049"/>
                    <a:pt x="10543" y="7342"/>
                  </a:cubicBezTo>
                  <a:lnTo>
                    <a:pt x="11411" y="7309"/>
                  </a:lnTo>
                  <a:lnTo>
                    <a:pt x="11476" y="7277"/>
                  </a:lnTo>
                  <a:lnTo>
                    <a:pt x="12569" y="6667"/>
                  </a:lnTo>
                  <a:lnTo>
                    <a:pt x="13886" y="6859"/>
                  </a:lnTo>
                  <a:cubicBezTo>
                    <a:pt x="13983" y="6859"/>
                    <a:pt x="14047" y="6827"/>
                    <a:pt x="14047" y="6731"/>
                  </a:cubicBezTo>
                  <a:cubicBezTo>
                    <a:pt x="14079" y="6634"/>
                    <a:pt x="14015" y="6570"/>
                    <a:pt x="13919" y="6570"/>
                  </a:cubicBezTo>
                  <a:lnTo>
                    <a:pt x="12569" y="6377"/>
                  </a:lnTo>
                  <a:lnTo>
                    <a:pt x="12472" y="6377"/>
                  </a:lnTo>
                  <a:lnTo>
                    <a:pt x="11379" y="6988"/>
                  </a:lnTo>
                  <a:lnTo>
                    <a:pt x="10318" y="7052"/>
                  </a:lnTo>
                  <a:cubicBezTo>
                    <a:pt x="10286" y="6988"/>
                    <a:pt x="10222" y="6924"/>
                    <a:pt x="10190" y="6859"/>
                  </a:cubicBezTo>
                  <a:lnTo>
                    <a:pt x="10640" y="6152"/>
                  </a:lnTo>
                  <a:lnTo>
                    <a:pt x="10158" y="5799"/>
                  </a:lnTo>
                  <a:lnTo>
                    <a:pt x="10479" y="5316"/>
                  </a:lnTo>
                  <a:cubicBezTo>
                    <a:pt x="10995" y="5074"/>
                    <a:pt x="13226" y="4116"/>
                    <a:pt x="14584" y="4116"/>
                  </a:cubicBezTo>
                  <a:cubicBezTo>
                    <a:pt x="14665" y="4116"/>
                    <a:pt x="14744" y="4120"/>
                    <a:pt x="14819" y="4127"/>
                  </a:cubicBezTo>
                  <a:cubicBezTo>
                    <a:pt x="14836" y="4133"/>
                    <a:pt x="14852" y="4135"/>
                    <a:pt x="14867" y="4135"/>
                  </a:cubicBezTo>
                  <a:cubicBezTo>
                    <a:pt x="14937" y="4135"/>
                    <a:pt x="14985" y="4078"/>
                    <a:pt x="15012" y="3999"/>
                  </a:cubicBezTo>
                  <a:cubicBezTo>
                    <a:pt x="15012" y="3934"/>
                    <a:pt x="14947" y="3838"/>
                    <a:pt x="14851" y="3838"/>
                  </a:cubicBezTo>
                  <a:cubicBezTo>
                    <a:pt x="14752" y="3826"/>
                    <a:pt x="14647" y="3821"/>
                    <a:pt x="14538" y="3821"/>
                  </a:cubicBezTo>
                  <a:cubicBezTo>
                    <a:pt x="13132" y="3821"/>
                    <a:pt x="11012" y="4726"/>
                    <a:pt x="10415" y="4995"/>
                  </a:cubicBezTo>
                  <a:lnTo>
                    <a:pt x="9483" y="4384"/>
                  </a:lnTo>
                  <a:cubicBezTo>
                    <a:pt x="9547" y="3645"/>
                    <a:pt x="9740" y="1363"/>
                    <a:pt x="9322" y="109"/>
                  </a:cubicBezTo>
                  <a:cubicBezTo>
                    <a:pt x="9298" y="37"/>
                    <a:pt x="9256" y="1"/>
                    <a:pt x="91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38"/>
            <p:cNvSpPr/>
            <p:nvPr/>
          </p:nvSpPr>
          <p:spPr>
            <a:xfrm>
              <a:off x="4296150" y="2631275"/>
              <a:ext cx="172000" cy="180825"/>
            </a:xfrm>
            <a:custGeom>
              <a:rect b="b" l="l" r="r" t="t"/>
              <a:pathLst>
                <a:path extrusionOk="0" h="7233" w="6880">
                  <a:moveTo>
                    <a:pt x="2315" y="0"/>
                  </a:moveTo>
                  <a:lnTo>
                    <a:pt x="1" y="4726"/>
                  </a:lnTo>
                  <a:lnTo>
                    <a:pt x="1544" y="4951"/>
                  </a:lnTo>
                  <a:lnTo>
                    <a:pt x="1833" y="5786"/>
                  </a:lnTo>
                  <a:lnTo>
                    <a:pt x="2701" y="5690"/>
                  </a:lnTo>
                  <a:lnTo>
                    <a:pt x="3537" y="7233"/>
                  </a:lnTo>
                  <a:lnTo>
                    <a:pt x="6880" y="3022"/>
                  </a:lnTo>
                  <a:lnTo>
                    <a:pt x="3922" y="2765"/>
                  </a:lnTo>
                  <a:lnTo>
                    <a:pt x="23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38"/>
            <p:cNvSpPr/>
            <p:nvPr/>
          </p:nvSpPr>
          <p:spPr>
            <a:xfrm>
              <a:off x="4292950" y="2627250"/>
              <a:ext cx="179225" cy="188875"/>
            </a:xfrm>
            <a:custGeom>
              <a:rect b="b" l="l" r="r" t="t"/>
              <a:pathLst>
                <a:path extrusionOk="0" h="7555" w="7169">
                  <a:moveTo>
                    <a:pt x="2475" y="483"/>
                  </a:moveTo>
                  <a:lnTo>
                    <a:pt x="3922" y="2990"/>
                  </a:lnTo>
                  <a:cubicBezTo>
                    <a:pt x="3954" y="3022"/>
                    <a:pt x="3986" y="3054"/>
                    <a:pt x="4050" y="3054"/>
                  </a:cubicBezTo>
                  <a:lnTo>
                    <a:pt x="6686" y="3311"/>
                  </a:lnTo>
                  <a:lnTo>
                    <a:pt x="3665" y="7105"/>
                  </a:lnTo>
                  <a:lnTo>
                    <a:pt x="2958" y="5787"/>
                  </a:lnTo>
                  <a:lnTo>
                    <a:pt x="2925" y="5722"/>
                  </a:lnTo>
                  <a:lnTo>
                    <a:pt x="2829" y="5690"/>
                  </a:lnTo>
                  <a:lnTo>
                    <a:pt x="2090" y="5787"/>
                  </a:lnTo>
                  <a:lnTo>
                    <a:pt x="1833" y="5047"/>
                  </a:lnTo>
                  <a:cubicBezTo>
                    <a:pt x="1800" y="4983"/>
                    <a:pt x="1768" y="4951"/>
                    <a:pt x="1704" y="4951"/>
                  </a:cubicBezTo>
                  <a:lnTo>
                    <a:pt x="354" y="4758"/>
                  </a:lnTo>
                  <a:lnTo>
                    <a:pt x="2475" y="483"/>
                  </a:lnTo>
                  <a:close/>
                  <a:moveTo>
                    <a:pt x="2443" y="1"/>
                  </a:moveTo>
                  <a:cubicBezTo>
                    <a:pt x="2379" y="1"/>
                    <a:pt x="2347" y="33"/>
                    <a:pt x="2315" y="97"/>
                  </a:cubicBezTo>
                  <a:lnTo>
                    <a:pt x="0" y="4822"/>
                  </a:lnTo>
                  <a:lnTo>
                    <a:pt x="0" y="4951"/>
                  </a:lnTo>
                  <a:cubicBezTo>
                    <a:pt x="32" y="5015"/>
                    <a:pt x="65" y="5015"/>
                    <a:pt x="129" y="5047"/>
                  </a:cubicBezTo>
                  <a:lnTo>
                    <a:pt x="1575" y="5240"/>
                  </a:lnTo>
                  <a:lnTo>
                    <a:pt x="1833" y="6012"/>
                  </a:lnTo>
                  <a:cubicBezTo>
                    <a:pt x="1865" y="6076"/>
                    <a:pt x="1929" y="6108"/>
                    <a:pt x="1993" y="6108"/>
                  </a:cubicBezTo>
                  <a:lnTo>
                    <a:pt x="2765" y="6012"/>
                  </a:lnTo>
                  <a:lnTo>
                    <a:pt x="3504" y="7458"/>
                  </a:lnTo>
                  <a:lnTo>
                    <a:pt x="3568" y="7522"/>
                  </a:lnTo>
                  <a:lnTo>
                    <a:pt x="3633" y="7555"/>
                  </a:lnTo>
                  <a:cubicBezTo>
                    <a:pt x="3697" y="7555"/>
                    <a:pt x="3729" y="7522"/>
                    <a:pt x="3761" y="7490"/>
                  </a:cubicBezTo>
                  <a:lnTo>
                    <a:pt x="7104" y="3279"/>
                  </a:lnTo>
                  <a:cubicBezTo>
                    <a:pt x="7136" y="3247"/>
                    <a:pt x="7168" y="3183"/>
                    <a:pt x="7136" y="3151"/>
                  </a:cubicBezTo>
                  <a:cubicBezTo>
                    <a:pt x="7104" y="3086"/>
                    <a:pt x="7072" y="3054"/>
                    <a:pt x="7008" y="3054"/>
                  </a:cubicBezTo>
                  <a:lnTo>
                    <a:pt x="4147" y="2765"/>
                  </a:lnTo>
                  <a:lnTo>
                    <a:pt x="2572" y="97"/>
                  </a:lnTo>
                  <a:cubicBezTo>
                    <a:pt x="2540" y="33"/>
                    <a:pt x="2508" y="1"/>
                    <a:pt x="24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38"/>
            <p:cNvSpPr/>
            <p:nvPr/>
          </p:nvSpPr>
          <p:spPr>
            <a:xfrm>
              <a:off x="4361250" y="2640925"/>
              <a:ext cx="91625" cy="61900"/>
            </a:xfrm>
            <a:custGeom>
              <a:rect b="b" l="l" r="r" t="t"/>
              <a:pathLst>
                <a:path extrusionOk="0" h="2476" w="3665">
                  <a:moveTo>
                    <a:pt x="1" y="0"/>
                  </a:moveTo>
                  <a:lnTo>
                    <a:pt x="1318" y="2379"/>
                  </a:lnTo>
                  <a:lnTo>
                    <a:pt x="3665" y="2475"/>
                  </a:lnTo>
                  <a:lnTo>
                    <a:pt x="3665" y="2475"/>
                  </a:lnTo>
                  <a:lnTo>
                    <a:pt x="2636" y="322"/>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38"/>
            <p:cNvSpPr/>
            <p:nvPr/>
          </p:nvSpPr>
          <p:spPr>
            <a:xfrm>
              <a:off x="4357225" y="2636900"/>
              <a:ext cx="99675" cy="69925"/>
            </a:xfrm>
            <a:custGeom>
              <a:rect b="b" l="l" r="r" t="t"/>
              <a:pathLst>
                <a:path extrusionOk="0" h="2797" w="3987">
                  <a:moveTo>
                    <a:pt x="451" y="354"/>
                  </a:moveTo>
                  <a:lnTo>
                    <a:pt x="2701" y="611"/>
                  </a:lnTo>
                  <a:lnTo>
                    <a:pt x="3601" y="2475"/>
                  </a:lnTo>
                  <a:lnTo>
                    <a:pt x="1576" y="2379"/>
                  </a:lnTo>
                  <a:lnTo>
                    <a:pt x="451" y="354"/>
                  </a:lnTo>
                  <a:close/>
                  <a:moveTo>
                    <a:pt x="194" y="0"/>
                  </a:moveTo>
                  <a:cubicBezTo>
                    <a:pt x="129" y="0"/>
                    <a:pt x="65" y="32"/>
                    <a:pt x="33" y="97"/>
                  </a:cubicBezTo>
                  <a:cubicBezTo>
                    <a:pt x="1" y="129"/>
                    <a:pt x="1" y="193"/>
                    <a:pt x="33" y="257"/>
                  </a:cubicBezTo>
                  <a:lnTo>
                    <a:pt x="1351" y="2604"/>
                  </a:lnTo>
                  <a:lnTo>
                    <a:pt x="1415" y="2636"/>
                  </a:lnTo>
                  <a:lnTo>
                    <a:pt x="1479" y="2668"/>
                  </a:lnTo>
                  <a:lnTo>
                    <a:pt x="3826" y="2797"/>
                  </a:lnTo>
                  <a:cubicBezTo>
                    <a:pt x="3890" y="2797"/>
                    <a:pt x="3922" y="2765"/>
                    <a:pt x="3955" y="2733"/>
                  </a:cubicBezTo>
                  <a:cubicBezTo>
                    <a:pt x="3987" y="2668"/>
                    <a:pt x="3987" y="2636"/>
                    <a:pt x="3987" y="2572"/>
                  </a:cubicBezTo>
                  <a:lnTo>
                    <a:pt x="2926" y="418"/>
                  </a:lnTo>
                  <a:cubicBezTo>
                    <a:pt x="2926" y="354"/>
                    <a:pt x="2862" y="322"/>
                    <a:pt x="2830" y="322"/>
                  </a:cubicBezTo>
                  <a:lnTo>
                    <a:pt x="1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38"/>
            <p:cNvSpPr/>
            <p:nvPr/>
          </p:nvSpPr>
          <p:spPr>
            <a:xfrm>
              <a:off x="2287950" y="3382125"/>
              <a:ext cx="340750" cy="434500"/>
            </a:xfrm>
            <a:custGeom>
              <a:rect b="b" l="l" r="r" t="t"/>
              <a:pathLst>
                <a:path extrusionOk="0" h="17380" w="13630">
                  <a:moveTo>
                    <a:pt x="6787" y="0"/>
                  </a:moveTo>
                  <a:cubicBezTo>
                    <a:pt x="6740" y="0"/>
                    <a:pt x="6692" y="16"/>
                    <a:pt x="6654" y="54"/>
                  </a:cubicBezTo>
                  <a:cubicBezTo>
                    <a:pt x="5818" y="1179"/>
                    <a:pt x="5529" y="3782"/>
                    <a:pt x="5465" y="4490"/>
                  </a:cubicBezTo>
                  <a:lnTo>
                    <a:pt x="4436" y="5004"/>
                  </a:lnTo>
                  <a:cubicBezTo>
                    <a:pt x="3857" y="4586"/>
                    <a:pt x="1961" y="3300"/>
                    <a:pt x="643" y="3011"/>
                  </a:cubicBezTo>
                  <a:cubicBezTo>
                    <a:pt x="631" y="3005"/>
                    <a:pt x="618" y="3002"/>
                    <a:pt x="605" y="3002"/>
                  </a:cubicBezTo>
                  <a:cubicBezTo>
                    <a:pt x="547" y="3002"/>
                    <a:pt x="482" y="3055"/>
                    <a:pt x="482" y="3107"/>
                  </a:cubicBezTo>
                  <a:cubicBezTo>
                    <a:pt x="450" y="3204"/>
                    <a:pt x="514" y="3300"/>
                    <a:pt x="579" y="3300"/>
                  </a:cubicBezTo>
                  <a:cubicBezTo>
                    <a:pt x="1897" y="3589"/>
                    <a:pt x="3890" y="4972"/>
                    <a:pt x="4340" y="5293"/>
                  </a:cubicBezTo>
                  <a:lnTo>
                    <a:pt x="4629" y="5872"/>
                  </a:lnTo>
                  <a:lnTo>
                    <a:pt x="4115" y="6129"/>
                  </a:lnTo>
                  <a:lnTo>
                    <a:pt x="4404" y="6740"/>
                  </a:lnTo>
                  <a:cubicBezTo>
                    <a:pt x="4211" y="6933"/>
                    <a:pt x="4018" y="7158"/>
                    <a:pt x="3890" y="7350"/>
                  </a:cubicBezTo>
                  <a:lnTo>
                    <a:pt x="2604" y="7093"/>
                  </a:lnTo>
                  <a:lnTo>
                    <a:pt x="1607" y="6322"/>
                  </a:lnTo>
                  <a:lnTo>
                    <a:pt x="1511" y="6290"/>
                  </a:lnTo>
                  <a:lnTo>
                    <a:pt x="161" y="6257"/>
                  </a:lnTo>
                  <a:cubicBezTo>
                    <a:pt x="64" y="6257"/>
                    <a:pt x="0" y="6322"/>
                    <a:pt x="0" y="6418"/>
                  </a:cubicBezTo>
                  <a:cubicBezTo>
                    <a:pt x="0" y="6515"/>
                    <a:pt x="64" y="6579"/>
                    <a:pt x="129" y="6579"/>
                  </a:cubicBezTo>
                  <a:lnTo>
                    <a:pt x="1479" y="6579"/>
                  </a:lnTo>
                  <a:lnTo>
                    <a:pt x="2443" y="7350"/>
                  </a:lnTo>
                  <a:lnTo>
                    <a:pt x="2507" y="7383"/>
                  </a:lnTo>
                  <a:lnTo>
                    <a:pt x="3697" y="7640"/>
                  </a:lnTo>
                  <a:cubicBezTo>
                    <a:pt x="3375" y="8122"/>
                    <a:pt x="3279" y="8540"/>
                    <a:pt x="3279" y="8540"/>
                  </a:cubicBezTo>
                  <a:cubicBezTo>
                    <a:pt x="3279" y="8540"/>
                    <a:pt x="3954" y="9633"/>
                    <a:pt x="4757" y="10790"/>
                  </a:cubicBezTo>
                  <a:lnTo>
                    <a:pt x="4243" y="11015"/>
                  </a:lnTo>
                  <a:cubicBezTo>
                    <a:pt x="4179" y="11047"/>
                    <a:pt x="4147" y="11111"/>
                    <a:pt x="4147" y="11176"/>
                  </a:cubicBezTo>
                  <a:lnTo>
                    <a:pt x="4243" y="12879"/>
                  </a:lnTo>
                  <a:lnTo>
                    <a:pt x="3472" y="13972"/>
                  </a:lnTo>
                  <a:cubicBezTo>
                    <a:pt x="3439" y="14036"/>
                    <a:pt x="3472" y="14133"/>
                    <a:pt x="3536" y="14197"/>
                  </a:cubicBezTo>
                  <a:lnTo>
                    <a:pt x="3665" y="14197"/>
                  </a:lnTo>
                  <a:lnTo>
                    <a:pt x="3729" y="14165"/>
                  </a:lnTo>
                  <a:lnTo>
                    <a:pt x="4500" y="13008"/>
                  </a:lnTo>
                  <a:lnTo>
                    <a:pt x="4532" y="12911"/>
                  </a:lnTo>
                  <a:lnTo>
                    <a:pt x="4468" y="11272"/>
                  </a:lnTo>
                  <a:lnTo>
                    <a:pt x="4918" y="11047"/>
                  </a:lnTo>
                  <a:cubicBezTo>
                    <a:pt x="5497" y="11915"/>
                    <a:pt x="6107" y="12783"/>
                    <a:pt x="6461" y="13169"/>
                  </a:cubicBezTo>
                  <a:lnTo>
                    <a:pt x="5690" y="14326"/>
                  </a:lnTo>
                  <a:cubicBezTo>
                    <a:pt x="5657" y="14390"/>
                    <a:pt x="5657" y="14454"/>
                    <a:pt x="5722" y="14519"/>
                  </a:cubicBezTo>
                  <a:lnTo>
                    <a:pt x="7136" y="16222"/>
                  </a:lnTo>
                  <a:lnTo>
                    <a:pt x="6911" y="17187"/>
                  </a:lnTo>
                  <a:cubicBezTo>
                    <a:pt x="6879" y="17283"/>
                    <a:pt x="6943" y="17347"/>
                    <a:pt x="7040" y="17379"/>
                  </a:cubicBezTo>
                  <a:lnTo>
                    <a:pt x="7136" y="17379"/>
                  </a:lnTo>
                  <a:lnTo>
                    <a:pt x="7200" y="17283"/>
                  </a:lnTo>
                  <a:lnTo>
                    <a:pt x="7458" y="16190"/>
                  </a:lnTo>
                  <a:lnTo>
                    <a:pt x="7425" y="16062"/>
                  </a:lnTo>
                  <a:lnTo>
                    <a:pt x="6011" y="14390"/>
                  </a:lnTo>
                  <a:lnTo>
                    <a:pt x="6654" y="13394"/>
                  </a:lnTo>
                  <a:cubicBezTo>
                    <a:pt x="7104" y="13811"/>
                    <a:pt x="7940" y="14326"/>
                    <a:pt x="8711" y="14744"/>
                  </a:cubicBezTo>
                  <a:cubicBezTo>
                    <a:pt x="8897" y="14849"/>
                    <a:pt x="9095" y="14897"/>
                    <a:pt x="9289" y="14897"/>
                  </a:cubicBezTo>
                  <a:cubicBezTo>
                    <a:pt x="9868" y="14897"/>
                    <a:pt x="10415" y="14469"/>
                    <a:pt x="10511" y="13844"/>
                  </a:cubicBezTo>
                  <a:lnTo>
                    <a:pt x="10833" y="11465"/>
                  </a:lnTo>
                  <a:lnTo>
                    <a:pt x="11861" y="11561"/>
                  </a:lnTo>
                  <a:lnTo>
                    <a:pt x="12311" y="13715"/>
                  </a:lnTo>
                  <a:lnTo>
                    <a:pt x="12376" y="13844"/>
                  </a:lnTo>
                  <a:lnTo>
                    <a:pt x="13372" y="14294"/>
                  </a:lnTo>
                  <a:lnTo>
                    <a:pt x="13501" y="14294"/>
                  </a:lnTo>
                  <a:lnTo>
                    <a:pt x="13597" y="14229"/>
                  </a:lnTo>
                  <a:cubicBezTo>
                    <a:pt x="13629" y="14133"/>
                    <a:pt x="13597" y="14069"/>
                    <a:pt x="13501" y="14004"/>
                  </a:cubicBezTo>
                  <a:lnTo>
                    <a:pt x="12601" y="13586"/>
                  </a:lnTo>
                  <a:lnTo>
                    <a:pt x="12151" y="11401"/>
                  </a:lnTo>
                  <a:cubicBezTo>
                    <a:pt x="12151" y="11336"/>
                    <a:pt x="12086" y="11272"/>
                    <a:pt x="12022" y="11272"/>
                  </a:cubicBezTo>
                  <a:lnTo>
                    <a:pt x="10865" y="11176"/>
                  </a:lnTo>
                  <a:lnTo>
                    <a:pt x="10897" y="10983"/>
                  </a:lnTo>
                  <a:lnTo>
                    <a:pt x="10029" y="8572"/>
                  </a:lnTo>
                  <a:lnTo>
                    <a:pt x="10672" y="8283"/>
                  </a:lnTo>
                  <a:lnTo>
                    <a:pt x="11926" y="9375"/>
                  </a:lnTo>
                  <a:lnTo>
                    <a:pt x="12022" y="9408"/>
                  </a:lnTo>
                  <a:lnTo>
                    <a:pt x="13372" y="9504"/>
                  </a:lnTo>
                  <a:lnTo>
                    <a:pt x="13469" y="9504"/>
                  </a:lnTo>
                  <a:cubicBezTo>
                    <a:pt x="13501" y="9472"/>
                    <a:pt x="13533" y="9408"/>
                    <a:pt x="13533" y="9375"/>
                  </a:cubicBezTo>
                  <a:cubicBezTo>
                    <a:pt x="13565" y="9279"/>
                    <a:pt x="13501" y="9215"/>
                    <a:pt x="13404" y="9215"/>
                  </a:cubicBezTo>
                  <a:lnTo>
                    <a:pt x="12086" y="9086"/>
                  </a:lnTo>
                  <a:lnTo>
                    <a:pt x="10801" y="7961"/>
                  </a:lnTo>
                  <a:cubicBezTo>
                    <a:pt x="10768" y="7945"/>
                    <a:pt x="10736" y="7937"/>
                    <a:pt x="10708" y="7937"/>
                  </a:cubicBezTo>
                  <a:cubicBezTo>
                    <a:pt x="10680" y="7937"/>
                    <a:pt x="10656" y="7945"/>
                    <a:pt x="10640" y="7961"/>
                  </a:cubicBezTo>
                  <a:lnTo>
                    <a:pt x="9933" y="8283"/>
                  </a:lnTo>
                  <a:lnTo>
                    <a:pt x="9000" y="5615"/>
                  </a:lnTo>
                  <a:cubicBezTo>
                    <a:pt x="9000" y="5615"/>
                    <a:pt x="8552" y="5544"/>
                    <a:pt x="7897" y="5544"/>
                  </a:cubicBezTo>
                  <a:cubicBezTo>
                    <a:pt x="7788" y="5544"/>
                    <a:pt x="7673" y="5546"/>
                    <a:pt x="7554" y="5550"/>
                  </a:cubicBezTo>
                  <a:lnTo>
                    <a:pt x="7940" y="4747"/>
                  </a:lnTo>
                  <a:lnTo>
                    <a:pt x="7972" y="4682"/>
                  </a:lnTo>
                  <a:lnTo>
                    <a:pt x="7972" y="3461"/>
                  </a:lnTo>
                  <a:lnTo>
                    <a:pt x="8808" y="2400"/>
                  </a:lnTo>
                  <a:cubicBezTo>
                    <a:pt x="8840" y="2336"/>
                    <a:pt x="8840" y="2239"/>
                    <a:pt x="8775" y="2175"/>
                  </a:cubicBezTo>
                  <a:cubicBezTo>
                    <a:pt x="8749" y="2162"/>
                    <a:pt x="8717" y="2154"/>
                    <a:pt x="8684" y="2154"/>
                  </a:cubicBezTo>
                  <a:cubicBezTo>
                    <a:pt x="8637" y="2154"/>
                    <a:pt x="8588" y="2170"/>
                    <a:pt x="8550" y="2207"/>
                  </a:cubicBezTo>
                  <a:lnTo>
                    <a:pt x="7715" y="3300"/>
                  </a:lnTo>
                  <a:lnTo>
                    <a:pt x="7683" y="3397"/>
                  </a:lnTo>
                  <a:lnTo>
                    <a:pt x="7650" y="4650"/>
                  </a:lnTo>
                  <a:lnTo>
                    <a:pt x="7200" y="5582"/>
                  </a:lnTo>
                  <a:cubicBezTo>
                    <a:pt x="7104" y="5582"/>
                    <a:pt x="7008" y="5615"/>
                    <a:pt x="6943" y="5615"/>
                  </a:cubicBezTo>
                  <a:lnTo>
                    <a:pt x="6558" y="4875"/>
                  </a:lnTo>
                  <a:lnTo>
                    <a:pt x="6011" y="5132"/>
                  </a:lnTo>
                  <a:lnTo>
                    <a:pt x="5754" y="4586"/>
                  </a:lnTo>
                  <a:cubicBezTo>
                    <a:pt x="5818" y="4007"/>
                    <a:pt x="6107" y="1307"/>
                    <a:pt x="6911" y="246"/>
                  </a:cubicBezTo>
                  <a:cubicBezTo>
                    <a:pt x="6943" y="182"/>
                    <a:pt x="6943" y="86"/>
                    <a:pt x="6879" y="21"/>
                  </a:cubicBezTo>
                  <a:cubicBezTo>
                    <a:pt x="6852" y="8"/>
                    <a:pt x="6820" y="0"/>
                    <a:pt x="67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38"/>
            <p:cNvSpPr/>
            <p:nvPr/>
          </p:nvSpPr>
          <p:spPr>
            <a:xfrm>
              <a:off x="2381150" y="3534525"/>
              <a:ext cx="172000" cy="169600"/>
            </a:xfrm>
            <a:custGeom>
              <a:rect b="b" l="l" r="r" t="t"/>
              <a:pathLst>
                <a:path extrusionOk="0" h="6784" w="6880">
                  <a:moveTo>
                    <a:pt x="4887" y="1"/>
                  </a:moveTo>
                  <a:lnTo>
                    <a:pt x="3183" y="2412"/>
                  </a:lnTo>
                  <a:lnTo>
                    <a:pt x="1" y="2444"/>
                  </a:lnTo>
                  <a:lnTo>
                    <a:pt x="2958" y="6783"/>
                  </a:lnTo>
                  <a:lnTo>
                    <a:pt x="3890" y="5562"/>
                  </a:lnTo>
                  <a:lnTo>
                    <a:pt x="4790" y="5722"/>
                  </a:lnTo>
                  <a:lnTo>
                    <a:pt x="5144" y="4919"/>
                  </a:lnTo>
                  <a:lnTo>
                    <a:pt x="6880" y="4983"/>
                  </a:lnTo>
                  <a:lnTo>
                    <a:pt x="488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38"/>
            <p:cNvSpPr/>
            <p:nvPr/>
          </p:nvSpPr>
          <p:spPr>
            <a:xfrm>
              <a:off x="2377150" y="3530525"/>
              <a:ext cx="179225" cy="177600"/>
            </a:xfrm>
            <a:custGeom>
              <a:rect b="b" l="l" r="r" t="t"/>
              <a:pathLst>
                <a:path extrusionOk="0" h="7104" w="7169">
                  <a:moveTo>
                    <a:pt x="5015" y="482"/>
                  </a:moveTo>
                  <a:lnTo>
                    <a:pt x="6815" y="4982"/>
                  </a:lnTo>
                  <a:lnTo>
                    <a:pt x="5304" y="4950"/>
                  </a:lnTo>
                  <a:lnTo>
                    <a:pt x="5240" y="4950"/>
                  </a:lnTo>
                  <a:lnTo>
                    <a:pt x="5143" y="5015"/>
                  </a:lnTo>
                  <a:lnTo>
                    <a:pt x="4854" y="5722"/>
                  </a:lnTo>
                  <a:lnTo>
                    <a:pt x="4082" y="5561"/>
                  </a:lnTo>
                  <a:cubicBezTo>
                    <a:pt x="4018" y="5561"/>
                    <a:pt x="3986" y="5593"/>
                    <a:pt x="3922" y="5625"/>
                  </a:cubicBezTo>
                  <a:lnTo>
                    <a:pt x="3118" y="6686"/>
                  </a:lnTo>
                  <a:lnTo>
                    <a:pt x="450" y="2764"/>
                  </a:lnTo>
                  <a:lnTo>
                    <a:pt x="3343" y="2700"/>
                  </a:lnTo>
                  <a:cubicBezTo>
                    <a:pt x="3407" y="2700"/>
                    <a:pt x="3440" y="2700"/>
                    <a:pt x="3472" y="2636"/>
                  </a:cubicBezTo>
                  <a:lnTo>
                    <a:pt x="5015" y="482"/>
                  </a:lnTo>
                  <a:close/>
                  <a:moveTo>
                    <a:pt x="5079" y="0"/>
                  </a:moveTo>
                  <a:cubicBezTo>
                    <a:pt x="5015" y="0"/>
                    <a:pt x="4950" y="32"/>
                    <a:pt x="4918" y="64"/>
                  </a:cubicBezTo>
                  <a:lnTo>
                    <a:pt x="3279" y="2411"/>
                  </a:lnTo>
                  <a:lnTo>
                    <a:pt x="161" y="2443"/>
                  </a:lnTo>
                  <a:cubicBezTo>
                    <a:pt x="97" y="2443"/>
                    <a:pt x="64" y="2475"/>
                    <a:pt x="32" y="2539"/>
                  </a:cubicBezTo>
                  <a:cubicBezTo>
                    <a:pt x="0" y="2572"/>
                    <a:pt x="0" y="2636"/>
                    <a:pt x="32" y="2700"/>
                  </a:cubicBezTo>
                  <a:lnTo>
                    <a:pt x="2990" y="7040"/>
                  </a:lnTo>
                  <a:cubicBezTo>
                    <a:pt x="3022" y="7072"/>
                    <a:pt x="3054" y="7104"/>
                    <a:pt x="3118" y="7104"/>
                  </a:cubicBezTo>
                  <a:cubicBezTo>
                    <a:pt x="3150" y="7104"/>
                    <a:pt x="3215" y="7072"/>
                    <a:pt x="3247" y="7040"/>
                  </a:cubicBezTo>
                  <a:lnTo>
                    <a:pt x="4115" y="5882"/>
                  </a:lnTo>
                  <a:lnTo>
                    <a:pt x="4918" y="6043"/>
                  </a:lnTo>
                  <a:cubicBezTo>
                    <a:pt x="4982" y="6043"/>
                    <a:pt x="5079" y="6011"/>
                    <a:pt x="5079" y="5947"/>
                  </a:cubicBezTo>
                  <a:lnTo>
                    <a:pt x="5400" y="5240"/>
                  </a:lnTo>
                  <a:lnTo>
                    <a:pt x="7008" y="5304"/>
                  </a:lnTo>
                  <a:lnTo>
                    <a:pt x="7104" y="5272"/>
                  </a:lnTo>
                  <a:lnTo>
                    <a:pt x="7168" y="5240"/>
                  </a:lnTo>
                  <a:lnTo>
                    <a:pt x="7168" y="5079"/>
                  </a:lnTo>
                  <a:lnTo>
                    <a:pt x="5207" y="96"/>
                  </a:lnTo>
                  <a:cubicBezTo>
                    <a:pt x="5175" y="64"/>
                    <a:pt x="5111" y="32"/>
                    <a:pt x="50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38"/>
            <p:cNvSpPr/>
            <p:nvPr/>
          </p:nvSpPr>
          <p:spPr>
            <a:xfrm>
              <a:off x="2393200" y="3540950"/>
              <a:ext cx="99675" cy="53875"/>
            </a:xfrm>
            <a:custGeom>
              <a:rect b="b" l="l" r="r" t="t"/>
              <a:pathLst>
                <a:path extrusionOk="0" h="2155" w="3987">
                  <a:moveTo>
                    <a:pt x="1576" y="1"/>
                  </a:moveTo>
                  <a:lnTo>
                    <a:pt x="1" y="2122"/>
                  </a:lnTo>
                  <a:lnTo>
                    <a:pt x="2701" y="2155"/>
                  </a:lnTo>
                  <a:lnTo>
                    <a:pt x="3987" y="162"/>
                  </a:lnTo>
                  <a:lnTo>
                    <a:pt x="157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38"/>
            <p:cNvSpPr/>
            <p:nvPr/>
          </p:nvSpPr>
          <p:spPr>
            <a:xfrm>
              <a:off x="2389200" y="3536950"/>
              <a:ext cx="106900" cy="61100"/>
            </a:xfrm>
            <a:custGeom>
              <a:rect b="b" l="l" r="r" t="t"/>
              <a:pathLst>
                <a:path extrusionOk="0" h="2444" w="4276">
                  <a:moveTo>
                    <a:pt x="1832" y="322"/>
                  </a:moveTo>
                  <a:lnTo>
                    <a:pt x="3858" y="450"/>
                  </a:lnTo>
                  <a:lnTo>
                    <a:pt x="2797" y="2154"/>
                  </a:lnTo>
                  <a:lnTo>
                    <a:pt x="450" y="2122"/>
                  </a:lnTo>
                  <a:lnTo>
                    <a:pt x="1832" y="322"/>
                  </a:lnTo>
                  <a:close/>
                  <a:moveTo>
                    <a:pt x="1768" y="0"/>
                  </a:moveTo>
                  <a:cubicBezTo>
                    <a:pt x="1704" y="0"/>
                    <a:pt x="1640" y="32"/>
                    <a:pt x="1607" y="64"/>
                  </a:cubicBezTo>
                  <a:lnTo>
                    <a:pt x="32" y="2186"/>
                  </a:lnTo>
                  <a:cubicBezTo>
                    <a:pt x="0" y="2250"/>
                    <a:pt x="0" y="2315"/>
                    <a:pt x="32" y="2347"/>
                  </a:cubicBezTo>
                  <a:cubicBezTo>
                    <a:pt x="65" y="2411"/>
                    <a:pt x="97" y="2443"/>
                    <a:pt x="161" y="2443"/>
                  </a:cubicBezTo>
                  <a:lnTo>
                    <a:pt x="2925" y="2443"/>
                  </a:lnTo>
                  <a:lnTo>
                    <a:pt x="2990" y="2379"/>
                  </a:lnTo>
                  <a:lnTo>
                    <a:pt x="4275" y="418"/>
                  </a:lnTo>
                  <a:lnTo>
                    <a:pt x="4275" y="257"/>
                  </a:lnTo>
                  <a:cubicBezTo>
                    <a:pt x="4243" y="225"/>
                    <a:pt x="4211" y="193"/>
                    <a:pt x="4147" y="161"/>
                  </a:cubicBezTo>
                  <a:lnTo>
                    <a:pt x="17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3" name="Shape 4443"/>
        <p:cNvGrpSpPr/>
        <p:nvPr/>
      </p:nvGrpSpPr>
      <p:grpSpPr>
        <a:xfrm>
          <a:off x="0" y="0"/>
          <a:ext cx="0" cy="0"/>
          <a:chOff x="0" y="0"/>
          <a:chExt cx="0" cy="0"/>
        </a:xfrm>
      </p:grpSpPr>
      <p:pic>
        <p:nvPicPr>
          <p:cNvPr id="4444" name="Google Shape;4444;p92"/>
          <p:cNvPicPr preferRelativeResize="0"/>
          <p:nvPr/>
        </p:nvPicPr>
        <p:blipFill>
          <a:blip r:embed="rId3">
            <a:alphaModFix/>
          </a:blip>
          <a:stretch>
            <a:fillRect/>
          </a:stretch>
        </p:blipFill>
        <p:spPr>
          <a:xfrm>
            <a:off x="6616016" y="4646876"/>
            <a:ext cx="2351035" cy="393925"/>
          </a:xfrm>
          <a:prstGeom prst="rect">
            <a:avLst/>
          </a:prstGeom>
          <a:noFill/>
          <a:ln>
            <a:noFill/>
          </a:ln>
        </p:spPr>
      </p:pic>
      <p:sp>
        <p:nvSpPr>
          <p:cNvPr id="4445" name="Google Shape;4445;p92"/>
          <p:cNvSpPr txBox="1"/>
          <p:nvPr>
            <p:ph type="title"/>
          </p:nvPr>
        </p:nvSpPr>
        <p:spPr>
          <a:xfrm>
            <a:off x="1690750" y="1800775"/>
            <a:ext cx="5955600" cy="15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500">
                <a:latin typeface="Montserrat"/>
                <a:ea typeface="Montserrat"/>
                <a:cs typeface="Montserrat"/>
                <a:sym typeface="Montserrat"/>
              </a:rPr>
              <a:t>Recommendations</a:t>
            </a:r>
            <a:endParaRPr b="1" sz="4500">
              <a:latin typeface="Montserrat"/>
              <a:ea typeface="Montserrat"/>
              <a:cs typeface="Montserrat"/>
              <a:sym typeface="Montserra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9" name="Shape 4449"/>
        <p:cNvGrpSpPr/>
        <p:nvPr/>
      </p:nvGrpSpPr>
      <p:grpSpPr>
        <a:xfrm>
          <a:off x="0" y="0"/>
          <a:ext cx="0" cy="0"/>
          <a:chOff x="0" y="0"/>
          <a:chExt cx="0" cy="0"/>
        </a:xfrm>
      </p:grpSpPr>
      <p:sp>
        <p:nvSpPr>
          <p:cNvPr id="4450" name="Google Shape;4450;p93"/>
          <p:cNvSpPr txBox="1"/>
          <p:nvPr/>
        </p:nvSpPr>
        <p:spPr>
          <a:xfrm>
            <a:off x="444800" y="525950"/>
            <a:ext cx="4662900" cy="646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en" sz="3000">
                <a:solidFill>
                  <a:schemeClr val="dk2"/>
                </a:solidFill>
                <a:latin typeface="Montserrat"/>
                <a:ea typeface="Montserrat"/>
                <a:cs typeface="Montserrat"/>
                <a:sym typeface="Montserrat"/>
              </a:rPr>
              <a:t>Recommendations</a:t>
            </a:r>
            <a:endParaRPr b="1" sz="3000">
              <a:solidFill>
                <a:schemeClr val="dk2"/>
              </a:solidFill>
              <a:latin typeface="Montserrat"/>
              <a:ea typeface="Montserrat"/>
              <a:cs typeface="Montserrat"/>
              <a:sym typeface="Montserrat"/>
            </a:endParaRPr>
          </a:p>
        </p:txBody>
      </p:sp>
      <p:sp>
        <p:nvSpPr>
          <p:cNvPr id="4451" name="Google Shape;4451;p93"/>
          <p:cNvSpPr txBox="1"/>
          <p:nvPr/>
        </p:nvSpPr>
        <p:spPr>
          <a:xfrm flipH="1">
            <a:off x="6055225" y="4787225"/>
            <a:ext cx="3376800" cy="2166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1600"/>
              </a:spcAft>
              <a:buNone/>
            </a:pPr>
            <a:r>
              <a:rPr lang="en" sz="1500">
                <a:solidFill>
                  <a:schemeClr val="dk2"/>
                </a:solidFill>
                <a:latin typeface="Lato"/>
                <a:ea typeface="Lato"/>
                <a:cs typeface="Lato"/>
                <a:sym typeface="Lato"/>
              </a:rPr>
              <a:t>Recommendations</a:t>
            </a:r>
            <a:endParaRPr sz="1500">
              <a:solidFill>
                <a:schemeClr val="dk2"/>
              </a:solidFill>
              <a:latin typeface="Lato"/>
              <a:ea typeface="Lato"/>
              <a:cs typeface="Lato"/>
              <a:sym typeface="Lato"/>
            </a:endParaRPr>
          </a:p>
        </p:txBody>
      </p:sp>
      <p:sp>
        <p:nvSpPr>
          <p:cNvPr id="4452" name="Google Shape;4452;p93"/>
          <p:cNvSpPr txBox="1"/>
          <p:nvPr/>
        </p:nvSpPr>
        <p:spPr>
          <a:xfrm>
            <a:off x="446550" y="1328800"/>
            <a:ext cx="8410500" cy="3109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en" sz="1500">
                <a:solidFill>
                  <a:schemeClr val="dk2"/>
                </a:solidFill>
                <a:latin typeface="Montserrat"/>
                <a:ea typeface="Montserrat"/>
                <a:cs typeface="Montserrat"/>
                <a:sym typeface="Montserrat"/>
              </a:rPr>
              <a:t>For the Data:</a:t>
            </a:r>
            <a:endParaRPr b="1" sz="1500">
              <a:solidFill>
                <a:schemeClr val="dk2"/>
              </a:solidFill>
              <a:latin typeface="Montserrat"/>
              <a:ea typeface="Montserrat"/>
              <a:cs typeface="Montserrat"/>
              <a:sym typeface="Montserrat"/>
            </a:endParaRPr>
          </a:p>
          <a:p>
            <a:pPr indent="-323850" lvl="0" marL="457200" rtl="0" algn="l">
              <a:lnSpc>
                <a:spcPct val="90000"/>
              </a:lnSpc>
              <a:spcBef>
                <a:spcPts val="1000"/>
              </a:spcBef>
              <a:spcAft>
                <a:spcPts val="0"/>
              </a:spcAft>
              <a:buClr>
                <a:schemeClr val="dk2"/>
              </a:buClr>
              <a:buSzPts val="1500"/>
              <a:buFont typeface="Lato"/>
              <a:buAutoNum type="arabicPeriod"/>
            </a:pPr>
            <a:r>
              <a:rPr lang="en" sz="1500">
                <a:solidFill>
                  <a:schemeClr val="dk2"/>
                </a:solidFill>
                <a:latin typeface="Lato"/>
                <a:ea typeface="Lato"/>
                <a:cs typeface="Lato"/>
                <a:sym typeface="Lato"/>
              </a:rPr>
              <a:t>Add more data to the dataset for better modeling</a:t>
            </a:r>
            <a:endParaRPr sz="1500">
              <a:solidFill>
                <a:schemeClr val="dk2"/>
              </a:solidFill>
              <a:latin typeface="Lato"/>
              <a:ea typeface="Lato"/>
              <a:cs typeface="Lato"/>
              <a:sym typeface="Lato"/>
            </a:endParaRPr>
          </a:p>
          <a:p>
            <a:pPr indent="-323850" lvl="0" marL="457200" rtl="0" algn="l">
              <a:lnSpc>
                <a:spcPct val="90000"/>
              </a:lnSpc>
              <a:spcBef>
                <a:spcPts val="0"/>
              </a:spcBef>
              <a:spcAft>
                <a:spcPts val="0"/>
              </a:spcAft>
              <a:buClr>
                <a:schemeClr val="dk2"/>
              </a:buClr>
              <a:buSzPts val="1500"/>
              <a:buFont typeface="Lato"/>
              <a:buAutoNum type="arabicPeriod"/>
            </a:pPr>
            <a:r>
              <a:rPr lang="en" sz="1500">
                <a:solidFill>
                  <a:schemeClr val="dk2"/>
                </a:solidFill>
                <a:latin typeface="Lato"/>
                <a:ea typeface="Lato"/>
                <a:cs typeface="Lato"/>
                <a:sym typeface="Lato"/>
              </a:rPr>
              <a:t>We could use realtime dataset for better result</a:t>
            </a:r>
            <a:endParaRPr sz="1500">
              <a:solidFill>
                <a:schemeClr val="dk2"/>
              </a:solidFill>
              <a:latin typeface="Lato"/>
              <a:ea typeface="Lato"/>
              <a:cs typeface="Lato"/>
              <a:sym typeface="Lato"/>
            </a:endParaRPr>
          </a:p>
          <a:p>
            <a:pPr indent="-323850" lvl="0" marL="457200" rtl="0" algn="l">
              <a:lnSpc>
                <a:spcPct val="90000"/>
              </a:lnSpc>
              <a:spcBef>
                <a:spcPts val="0"/>
              </a:spcBef>
              <a:spcAft>
                <a:spcPts val="0"/>
              </a:spcAft>
              <a:buClr>
                <a:schemeClr val="dk2"/>
              </a:buClr>
              <a:buSzPts val="1500"/>
              <a:buFont typeface="Lato"/>
              <a:buAutoNum type="arabicPeriod"/>
            </a:pPr>
            <a:r>
              <a:rPr lang="en" sz="1500">
                <a:solidFill>
                  <a:schemeClr val="dk2"/>
                </a:solidFill>
                <a:latin typeface="Lato"/>
                <a:ea typeface="Lato"/>
                <a:cs typeface="Lato"/>
                <a:sym typeface="Lato"/>
              </a:rPr>
              <a:t>Add more feature related like Credit Card Type(Silver, Gold, Plat), the date they made the transaction (for trend analysis), customer profile (students, worker, etc), age, income user, work experience</a:t>
            </a:r>
            <a:endParaRPr sz="1500">
              <a:solidFill>
                <a:schemeClr val="dk2"/>
              </a:solidFill>
              <a:latin typeface="Lato"/>
              <a:ea typeface="Lato"/>
              <a:cs typeface="Lato"/>
              <a:sym typeface="Lato"/>
            </a:endParaRPr>
          </a:p>
          <a:p>
            <a:pPr indent="0" lvl="0" marL="0" rtl="0" algn="l">
              <a:lnSpc>
                <a:spcPct val="90000"/>
              </a:lnSpc>
              <a:spcBef>
                <a:spcPts val="1000"/>
              </a:spcBef>
              <a:spcAft>
                <a:spcPts val="0"/>
              </a:spcAft>
              <a:buNone/>
            </a:pPr>
            <a:r>
              <a:rPr b="1" lang="en" sz="1500">
                <a:solidFill>
                  <a:schemeClr val="dk2"/>
                </a:solidFill>
                <a:latin typeface="Montserrat"/>
                <a:ea typeface="Montserrat"/>
                <a:cs typeface="Montserrat"/>
                <a:sym typeface="Montserrat"/>
              </a:rPr>
              <a:t>For Modeling:</a:t>
            </a:r>
            <a:endParaRPr b="1" sz="1500">
              <a:solidFill>
                <a:schemeClr val="dk2"/>
              </a:solidFill>
              <a:latin typeface="Montserrat"/>
              <a:ea typeface="Montserrat"/>
              <a:cs typeface="Montserrat"/>
              <a:sym typeface="Montserrat"/>
            </a:endParaRPr>
          </a:p>
          <a:p>
            <a:pPr indent="-323850" lvl="0" marL="457200" rtl="0" algn="l">
              <a:lnSpc>
                <a:spcPct val="90000"/>
              </a:lnSpc>
              <a:spcBef>
                <a:spcPts val="1000"/>
              </a:spcBef>
              <a:spcAft>
                <a:spcPts val="0"/>
              </a:spcAft>
              <a:buClr>
                <a:schemeClr val="dk2"/>
              </a:buClr>
              <a:buSzPts val="1500"/>
              <a:buFont typeface="Lato"/>
              <a:buAutoNum type="arabicPeriod"/>
            </a:pPr>
            <a:r>
              <a:rPr lang="en" sz="1500">
                <a:solidFill>
                  <a:schemeClr val="dk2"/>
                </a:solidFill>
                <a:latin typeface="Lato"/>
                <a:ea typeface="Lato"/>
                <a:cs typeface="Lato"/>
                <a:sym typeface="Lato"/>
              </a:rPr>
              <a:t>The cluster result also could be used as a feature or target</a:t>
            </a:r>
            <a:endParaRPr sz="1500">
              <a:solidFill>
                <a:schemeClr val="dk2"/>
              </a:solidFill>
              <a:latin typeface="Lato"/>
              <a:ea typeface="Lato"/>
              <a:cs typeface="Lato"/>
              <a:sym typeface="Lato"/>
            </a:endParaRPr>
          </a:p>
          <a:p>
            <a:pPr indent="-323850" lvl="0" marL="457200" rtl="0" algn="l">
              <a:lnSpc>
                <a:spcPct val="90000"/>
              </a:lnSpc>
              <a:spcBef>
                <a:spcPts val="0"/>
              </a:spcBef>
              <a:spcAft>
                <a:spcPts val="0"/>
              </a:spcAft>
              <a:buClr>
                <a:schemeClr val="dk2"/>
              </a:buClr>
              <a:buSzPts val="1500"/>
              <a:buFont typeface="Lato"/>
              <a:buAutoNum type="arabicPeriod"/>
            </a:pPr>
            <a:r>
              <a:rPr lang="en" sz="1500">
                <a:solidFill>
                  <a:schemeClr val="dk2"/>
                </a:solidFill>
                <a:latin typeface="Lato"/>
                <a:ea typeface="Lato"/>
                <a:cs typeface="Lato"/>
                <a:sym typeface="Lato"/>
              </a:rPr>
              <a:t>The feature we added like (oneoff_proportion, installment purchase, etc) could be used for SPL(</a:t>
            </a:r>
            <a:r>
              <a:rPr lang="en" sz="1500">
                <a:solidFill>
                  <a:schemeClr val="dk2"/>
                </a:solidFill>
                <a:latin typeface="Lato"/>
                <a:ea typeface="Lato"/>
                <a:cs typeface="Lato"/>
                <a:sym typeface="Lato"/>
              </a:rPr>
              <a:t>Supervised</a:t>
            </a:r>
            <a:r>
              <a:rPr lang="en" sz="1500">
                <a:solidFill>
                  <a:schemeClr val="dk2"/>
                </a:solidFill>
                <a:latin typeface="Lato"/>
                <a:ea typeface="Lato"/>
                <a:cs typeface="Lato"/>
                <a:sym typeface="Lato"/>
              </a:rPr>
              <a:t> </a:t>
            </a:r>
            <a:r>
              <a:rPr lang="en" sz="1500">
                <a:solidFill>
                  <a:schemeClr val="dk2"/>
                </a:solidFill>
                <a:latin typeface="Lato"/>
                <a:ea typeface="Lato"/>
                <a:cs typeface="Lato"/>
                <a:sym typeface="Lato"/>
              </a:rPr>
              <a:t>Learning</a:t>
            </a:r>
            <a:r>
              <a:rPr lang="en" sz="1500">
                <a:solidFill>
                  <a:schemeClr val="dk2"/>
                </a:solidFill>
                <a:latin typeface="Lato"/>
                <a:ea typeface="Lato"/>
                <a:cs typeface="Lato"/>
                <a:sym typeface="Lato"/>
              </a:rPr>
              <a:t>) Regression to predict a credit limit for new user and SPL Classification for categorize new user to which cluster they are</a:t>
            </a:r>
            <a:endParaRPr sz="1500">
              <a:solidFill>
                <a:schemeClr val="dk2"/>
              </a:solidFill>
              <a:latin typeface="Lato"/>
              <a:ea typeface="Lato"/>
              <a:cs typeface="Lato"/>
              <a:sym typeface="Lat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6" name="Shape 4456"/>
        <p:cNvGrpSpPr/>
        <p:nvPr/>
      </p:nvGrpSpPr>
      <p:grpSpPr>
        <a:xfrm>
          <a:off x="0" y="0"/>
          <a:ext cx="0" cy="0"/>
          <a:chOff x="0" y="0"/>
          <a:chExt cx="0" cy="0"/>
        </a:xfrm>
      </p:grpSpPr>
      <p:sp>
        <p:nvSpPr>
          <p:cNvPr id="4457" name="Google Shape;4457;p94"/>
          <p:cNvSpPr txBox="1"/>
          <p:nvPr>
            <p:ph type="title"/>
          </p:nvPr>
        </p:nvSpPr>
        <p:spPr>
          <a:xfrm>
            <a:off x="2343750" y="1058400"/>
            <a:ext cx="4456500" cy="147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8300">
                <a:solidFill>
                  <a:schemeClr val="accent1"/>
                </a:solidFill>
              </a:rPr>
              <a:t>Thank </a:t>
            </a:r>
            <a:r>
              <a:rPr lang="en" sz="8300"/>
              <a:t>You</a:t>
            </a:r>
            <a:endParaRPr sz="8300"/>
          </a:p>
        </p:txBody>
      </p:sp>
      <p:grpSp>
        <p:nvGrpSpPr>
          <p:cNvPr id="4458" name="Google Shape;4458;p94"/>
          <p:cNvGrpSpPr/>
          <p:nvPr/>
        </p:nvGrpSpPr>
        <p:grpSpPr>
          <a:xfrm>
            <a:off x="6977808" y="4311021"/>
            <a:ext cx="793256" cy="182899"/>
            <a:chOff x="2685575" y="2835950"/>
            <a:chExt cx="433000" cy="99825"/>
          </a:xfrm>
        </p:grpSpPr>
        <p:sp>
          <p:nvSpPr>
            <p:cNvPr id="4459" name="Google Shape;4459;p94"/>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94"/>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94"/>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94"/>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63" name="Google Shape;4463;p94"/>
          <p:cNvSpPr txBox="1"/>
          <p:nvPr/>
        </p:nvSpPr>
        <p:spPr>
          <a:xfrm>
            <a:off x="2645775" y="2535000"/>
            <a:ext cx="3862500" cy="1092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dk2"/>
                </a:solidFill>
                <a:latin typeface="Lato"/>
                <a:ea typeface="Lato"/>
                <a:cs typeface="Lato"/>
                <a:sym typeface="Lato"/>
              </a:rPr>
              <a:t>If you have any questions or job offers for us, please refer to our linkedin on the team introduction page</a:t>
            </a:r>
            <a:endParaRPr sz="1500">
              <a:solidFill>
                <a:schemeClr val="dk2"/>
              </a:solidFill>
              <a:latin typeface="Lato"/>
              <a:ea typeface="Lato"/>
              <a:cs typeface="Lato"/>
              <a:sym typeface="Lato"/>
            </a:endParaRPr>
          </a:p>
          <a:p>
            <a:pPr indent="0" lvl="0" marL="0" rtl="0" algn="ctr">
              <a:spcBef>
                <a:spcPts val="0"/>
              </a:spcBef>
              <a:spcAft>
                <a:spcPts val="0"/>
              </a:spcAft>
              <a:buNone/>
            </a:pPr>
            <a:r>
              <a:t/>
            </a:r>
            <a:endParaRPr>
              <a:solidFill>
                <a:schemeClr val="dk2"/>
              </a:solidFill>
              <a:latin typeface="Lato"/>
              <a:ea typeface="Lato"/>
              <a:cs typeface="Lato"/>
              <a:sym typeface="Lato"/>
            </a:endParaRPr>
          </a:p>
        </p:txBody>
      </p:sp>
      <p:cxnSp>
        <p:nvCxnSpPr>
          <p:cNvPr id="4464" name="Google Shape;4464;p94"/>
          <p:cNvCxnSpPr/>
          <p:nvPr/>
        </p:nvCxnSpPr>
        <p:spPr>
          <a:xfrm flipH="1" rot="10800000">
            <a:off x="2484850" y="2426125"/>
            <a:ext cx="4120200" cy="30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6" name="Shape 2706"/>
        <p:cNvGrpSpPr/>
        <p:nvPr/>
      </p:nvGrpSpPr>
      <p:grpSpPr>
        <a:xfrm>
          <a:off x="0" y="0"/>
          <a:ext cx="0" cy="0"/>
          <a:chOff x="0" y="0"/>
          <a:chExt cx="0" cy="0"/>
        </a:xfrm>
      </p:grpSpPr>
      <p:sp>
        <p:nvSpPr>
          <p:cNvPr id="2707" name="Google Shape;2707;p39"/>
          <p:cNvSpPr txBox="1"/>
          <p:nvPr>
            <p:ph type="title"/>
          </p:nvPr>
        </p:nvSpPr>
        <p:spPr>
          <a:xfrm>
            <a:off x="1925500" y="2293175"/>
            <a:ext cx="5292900" cy="15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500">
                <a:latin typeface="Montserrat"/>
                <a:ea typeface="Montserrat"/>
                <a:cs typeface="Montserrat"/>
                <a:sym typeface="Montserrat"/>
              </a:rPr>
              <a:t>Data Understanding</a:t>
            </a:r>
            <a:endParaRPr b="1" sz="4500">
              <a:latin typeface="Montserrat"/>
              <a:ea typeface="Montserrat"/>
              <a:cs typeface="Montserrat"/>
              <a:sym typeface="Montserrat"/>
            </a:endParaRPr>
          </a:p>
        </p:txBody>
      </p:sp>
      <p:sp>
        <p:nvSpPr>
          <p:cNvPr id="2708" name="Google Shape;2708;p39"/>
          <p:cNvSpPr txBox="1"/>
          <p:nvPr>
            <p:ph idx="2" type="title"/>
          </p:nvPr>
        </p:nvSpPr>
        <p:spPr>
          <a:xfrm>
            <a:off x="2971800" y="1223363"/>
            <a:ext cx="2967600" cy="106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9000"/>
              <a:t>02</a:t>
            </a:r>
            <a:endParaRPr sz="9000"/>
          </a:p>
        </p:txBody>
      </p:sp>
      <p:pic>
        <p:nvPicPr>
          <p:cNvPr id="2709" name="Google Shape;2709;p39"/>
          <p:cNvPicPr preferRelativeResize="0"/>
          <p:nvPr/>
        </p:nvPicPr>
        <p:blipFill>
          <a:blip r:embed="rId3">
            <a:alphaModFix/>
          </a:blip>
          <a:stretch>
            <a:fillRect/>
          </a:stretch>
        </p:blipFill>
        <p:spPr>
          <a:xfrm>
            <a:off x="949441" y="4646876"/>
            <a:ext cx="2351035" cy="393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3" name="Shape 2713"/>
        <p:cNvGrpSpPr/>
        <p:nvPr/>
      </p:nvGrpSpPr>
      <p:grpSpPr>
        <a:xfrm>
          <a:off x="0" y="0"/>
          <a:ext cx="0" cy="0"/>
          <a:chOff x="0" y="0"/>
          <a:chExt cx="0" cy="0"/>
        </a:xfrm>
      </p:grpSpPr>
      <p:pic>
        <p:nvPicPr>
          <p:cNvPr id="2714" name="Google Shape;2714;p40"/>
          <p:cNvPicPr preferRelativeResize="0"/>
          <p:nvPr/>
        </p:nvPicPr>
        <p:blipFill>
          <a:blip r:embed="rId3">
            <a:alphaModFix/>
          </a:blip>
          <a:stretch>
            <a:fillRect/>
          </a:stretch>
        </p:blipFill>
        <p:spPr>
          <a:xfrm>
            <a:off x="315186" y="1460225"/>
            <a:ext cx="7486839" cy="3514301"/>
          </a:xfrm>
          <a:prstGeom prst="rect">
            <a:avLst/>
          </a:prstGeom>
          <a:noFill/>
          <a:ln>
            <a:noFill/>
          </a:ln>
        </p:spPr>
      </p:pic>
      <p:sp>
        <p:nvSpPr>
          <p:cNvPr id="2715" name="Google Shape;2715;p40"/>
          <p:cNvSpPr txBox="1"/>
          <p:nvPr/>
        </p:nvSpPr>
        <p:spPr>
          <a:xfrm>
            <a:off x="167200" y="202800"/>
            <a:ext cx="3861300" cy="4206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0"/>
              </a:spcAft>
              <a:buNone/>
            </a:pPr>
            <a:r>
              <a:rPr b="1" lang="en" sz="2300">
                <a:solidFill>
                  <a:schemeClr val="dk2"/>
                </a:solidFill>
                <a:latin typeface="Montserrat"/>
                <a:ea typeface="Montserrat"/>
                <a:cs typeface="Montserrat"/>
                <a:sym typeface="Montserrat"/>
              </a:rPr>
              <a:t>Data Dictionary</a:t>
            </a:r>
            <a:endParaRPr b="1" sz="2300">
              <a:solidFill>
                <a:schemeClr val="dk2"/>
              </a:solidFill>
              <a:latin typeface="Montserrat"/>
              <a:ea typeface="Montserrat"/>
              <a:cs typeface="Montserrat"/>
              <a:sym typeface="Montserrat"/>
            </a:endParaRPr>
          </a:p>
        </p:txBody>
      </p:sp>
      <p:sp>
        <p:nvSpPr>
          <p:cNvPr id="2716" name="Google Shape;2716;p40"/>
          <p:cNvSpPr txBox="1"/>
          <p:nvPr/>
        </p:nvSpPr>
        <p:spPr>
          <a:xfrm>
            <a:off x="152400" y="583025"/>
            <a:ext cx="5574900" cy="87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en" sz="1500">
                <a:solidFill>
                  <a:schemeClr val="dk2"/>
                </a:solidFill>
                <a:latin typeface="Lato"/>
                <a:ea typeface="Lato"/>
                <a:cs typeface="Lato"/>
                <a:sym typeface="Lato"/>
              </a:rPr>
              <a:t>"The sample Dataset summarizes the usage behavior of about 8950 active credit card holders during the last 6 months. The file is at a customer level with 18 behavioral variables."</a:t>
            </a:r>
            <a:endParaRPr sz="1500">
              <a:solidFill>
                <a:schemeClr val="dk2"/>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0" name="Shape 2720"/>
        <p:cNvGrpSpPr/>
        <p:nvPr/>
      </p:nvGrpSpPr>
      <p:grpSpPr>
        <a:xfrm>
          <a:off x="0" y="0"/>
          <a:ext cx="0" cy="0"/>
          <a:chOff x="0" y="0"/>
          <a:chExt cx="0" cy="0"/>
        </a:xfrm>
      </p:grpSpPr>
      <p:sp>
        <p:nvSpPr>
          <p:cNvPr id="2721" name="Google Shape;2721;p41"/>
          <p:cNvSpPr txBox="1"/>
          <p:nvPr>
            <p:ph type="title"/>
          </p:nvPr>
        </p:nvSpPr>
        <p:spPr>
          <a:xfrm>
            <a:off x="2472900" y="1815850"/>
            <a:ext cx="4503000" cy="15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500">
                <a:latin typeface="Montserrat"/>
                <a:ea typeface="Montserrat"/>
                <a:cs typeface="Montserrat"/>
                <a:sym typeface="Montserrat"/>
              </a:rPr>
              <a:t>Exploratory</a:t>
            </a:r>
            <a:r>
              <a:rPr b="1" lang="en" sz="4500">
                <a:latin typeface="Montserrat"/>
                <a:ea typeface="Montserrat"/>
                <a:cs typeface="Montserrat"/>
                <a:sym typeface="Montserrat"/>
              </a:rPr>
              <a:t> Data Analysis</a:t>
            </a:r>
            <a:endParaRPr b="1" sz="4500">
              <a:latin typeface="Montserrat"/>
              <a:ea typeface="Montserrat"/>
              <a:cs typeface="Montserrat"/>
              <a:sym typeface="Montserrat"/>
            </a:endParaRPr>
          </a:p>
        </p:txBody>
      </p:sp>
      <p:pic>
        <p:nvPicPr>
          <p:cNvPr id="2722" name="Google Shape;2722;p41"/>
          <p:cNvPicPr preferRelativeResize="0"/>
          <p:nvPr/>
        </p:nvPicPr>
        <p:blipFill>
          <a:blip r:embed="rId3">
            <a:alphaModFix/>
          </a:blip>
          <a:stretch>
            <a:fillRect/>
          </a:stretch>
        </p:blipFill>
        <p:spPr>
          <a:xfrm>
            <a:off x="6616016" y="4646876"/>
            <a:ext cx="2351035" cy="393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chnology Consulting by Slidesgo">
  <a:themeElements>
    <a:clrScheme name="Simple Light">
      <a:dk1>
        <a:srgbClr val="3D3D3D"/>
      </a:dk1>
      <a:lt1>
        <a:srgbClr val="FFFFFF"/>
      </a:lt1>
      <a:dk2>
        <a:srgbClr val="494949"/>
      </a:dk2>
      <a:lt2>
        <a:srgbClr val="EEEEEE"/>
      </a:lt2>
      <a:accent1>
        <a:srgbClr val="3DBC58"/>
      </a:accent1>
      <a:accent2>
        <a:srgbClr val="98D2AA"/>
      </a:accent2>
      <a:accent3>
        <a:srgbClr val="CFF7CE"/>
      </a:accent3>
      <a:accent4>
        <a:srgbClr val="BEBEBE"/>
      </a:accent4>
      <a:accent5>
        <a:srgbClr val="0F4A36"/>
      </a:accent5>
      <a:accent6>
        <a:srgbClr val="9E9E9E"/>
      </a:accent6>
      <a:hlink>
        <a:srgbClr val="3DBC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